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  <p:sldId id="268" r:id="rId3"/>
    <p:sldId id="269" r:id="rId4"/>
    <p:sldId id="270" r:id="rId5"/>
    <p:sldId id="271" r:id="rId6"/>
    <p:sldId id="272" r:id="rId7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  <a:srgbClr val="CC6600"/>
    <a:srgbClr val="FFCC66"/>
    <a:srgbClr val="FFCC00"/>
    <a:srgbClr val="CC9900"/>
    <a:srgbClr val="FFFF99"/>
    <a:srgbClr val="B2B2B2"/>
    <a:srgbClr val="66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5904" autoAdjust="0"/>
    <p:restoredTop sz="94704" autoAdjust="0"/>
  </p:normalViewPr>
  <p:slideViewPr>
    <p:cSldViewPr>
      <p:cViewPr varScale="1">
        <p:scale>
          <a:sx n="111" d="100"/>
          <a:sy n="111" d="100"/>
        </p:scale>
        <p:origin x="1830" y="114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EE6B2AB-C3F9-4E6D-9580-06A83737F7B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38250" y="1122363"/>
            <a:ext cx="74295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9F5068DD-4770-4374-857E-5B96523F230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976122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68140EB-5812-4B59-9FC6-24FAA42B50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1038" y="365125"/>
            <a:ext cx="8543925" cy="1325563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50E76151-47A6-4CE0-B591-344D13C92B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9384593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CE3FD151-9277-4D34-BCA4-AE8D57C6DC7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7089775" y="365125"/>
            <a:ext cx="2135188" cy="5811838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0A4E0FA3-B819-431E-9906-2D7078868F4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56337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8920622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7CF8560-E1AE-428D-8FE0-DE5884936F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1038" y="365125"/>
            <a:ext cx="8543925" cy="1325563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1F076FC-F4BD-4494-866B-E59CFF2B05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5126061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C1B6A0C-F35C-43A4-91FB-B04B4524B7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6275" y="1709738"/>
            <a:ext cx="8543925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479FBCC-5FF8-4701-AFB9-8D4EE58B483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76275" y="4589463"/>
            <a:ext cx="8543925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1842203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257E5DF-9152-4859-A1BE-D25E07557D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1038" y="365125"/>
            <a:ext cx="8543925" cy="1325563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79F4C01-7F1E-4437-8E68-0441F17DF3D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195762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5712829C-4F3B-48D5-8848-116A55DAF4B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029200" y="1825625"/>
            <a:ext cx="4195763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0980030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82F6CB8-F94C-4D5C-9051-FAEAF75F06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365125"/>
            <a:ext cx="8543925" cy="1325563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D1BB40FA-581C-4035-B63A-5200C7B5CF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2625" y="1681163"/>
            <a:ext cx="419100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102AF7A9-9541-402F-88A1-B48DB1CEB4D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82625" y="2505075"/>
            <a:ext cx="4191000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D0CF9197-4AAE-4E3C-BFBA-C6EDF442E81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63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9273CF0B-CBED-45A5-91AF-0AEC5BC0E3E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63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5867723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4526DE1-401F-42C4-AC42-D04CC89E20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1038" y="365125"/>
            <a:ext cx="8543925" cy="1325563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5888725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254746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C428850-943A-4863-8C77-C4E2755B3F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457200"/>
            <a:ext cx="3194050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3497AC7-7D36-4EF1-B259-0C767AE6CF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11638" y="987425"/>
            <a:ext cx="5014912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2A353713-2BCA-4E44-B40D-F492F748895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2625" y="2057400"/>
            <a:ext cx="3194050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958601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8C45DB0-EA15-46E3-BC80-16C52B4644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457200"/>
            <a:ext cx="3194050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FC5F7B74-E1F7-4B38-9A04-27F9607E92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211638" y="987425"/>
            <a:ext cx="5014912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8BE03DE2-E7EE-4162-844D-5F9F8F304BA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2625" y="2057400"/>
            <a:ext cx="3194050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7253892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>
            <a:extLst>
              <a:ext uri="{FF2B5EF4-FFF2-40B4-BE49-F238E27FC236}">
                <a16:creationId xmlns:a16="http://schemas.microsoft.com/office/drawing/2014/main" id="{599F4235-DB57-44A8-8BB7-6B7DA8CD676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>
            <a:extLst>
              <a:ext uri="{FF2B5EF4-FFF2-40B4-BE49-F238E27FC236}">
                <a16:creationId xmlns:a16="http://schemas.microsoft.com/office/drawing/2014/main" id="{77667C8B-00CB-4BAD-8908-0B47A305C68A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044825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/>
              <a:t>Copyright©2012 </a:t>
            </a:r>
            <a:r>
              <a:rPr lang="en-US" altLang="ja-JP" sz="800" b="1">
                <a:hlinkClick r:id="rId14"/>
              </a:rPr>
              <a:t>http://www.digipot.net</a:t>
            </a:r>
            <a:r>
              <a:rPr lang="en-US" altLang="ja-JP" sz="800" b="1"/>
              <a:t> All rights reserved. 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42" name="Group 2">
            <a:extLst>
              <a:ext uri="{FF2B5EF4-FFF2-40B4-BE49-F238E27FC236}">
                <a16:creationId xmlns:a16="http://schemas.microsoft.com/office/drawing/2014/main" id="{2BF5BE45-F3DE-459D-8EF7-2C04B4B64EE6}"/>
              </a:ext>
            </a:extLst>
          </p:cNvPr>
          <p:cNvGrpSpPr>
            <a:grpSpLocks/>
          </p:cNvGrpSpPr>
          <p:nvPr/>
        </p:nvGrpSpPr>
        <p:grpSpPr bwMode="auto">
          <a:xfrm>
            <a:off x="307975" y="341313"/>
            <a:ext cx="3133725" cy="3457575"/>
            <a:chOff x="194" y="215"/>
            <a:chExt cx="1974" cy="2178"/>
          </a:xfrm>
        </p:grpSpPr>
        <p:sp>
          <p:nvSpPr>
            <p:cNvPr id="61443" name="AutoShape 3">
              <a:extLst>
                <a:ext uri="{FF2B5EF4-FFF2-40B4-BE49-F238E27FC236}">
                  <a16:creationId xmlns:a16="http://schemas.microsoft.com/office/drawing/2014/main" id="{BC835DF5-5B9A-44C5-971C-BD969F4C2D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5" y="819"/>
              <a:ext cx="454" cy="454"/>
            </a:xfrm>
            <a:custGeom>
              <a:avLst/>
              <a:gdLst>
                <a:gd name="G0" fmla="+- 2379 0 0"/>
                <a:gd name="G1" fmla="+- 21600 0 2379"/>
                <a:gd name="G2" fmla="+- 21600 0 2379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379" y="10800"/>
                  </a:moveTo>
                  <a:cubicBezTo>
                    <a:pt x="2379" y="15451"/>
                    <a:pt x="6149" y="19221"/>
                    <a:pt x="10800" y="19221"/>
                  </a:cubicBezTo>
                  <a:cubicBezTo>
                    <a:pt x="15451" y="19221"/>
                    <a:pt x="19221" y="15451"/>
                    <a:pt x="19221" y="10800"/>
                  </a:cubicBezTo>
                  <a:cubicBezTo>
                    <a:pt x="19221" y="6149"/>
                    <a:pt x="15451" y="2379"/>
                    <a:pt x="10800" y="2379"/>
                  </a:cubicBezTo>
                  <a:cubicBezTo>
                    <a:pt x="6149" y="2379"/>
                    <a:pt x="2379" y="6149"/>
                    <a:pt x="2379" y="1080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444" name="Freeform 4">
              <a:extLst>
                <a:ext uri="{FF2B5EF4-FFF2-40B4-BE49-F238E27FC236}">
                  <a16:creationId xmlns:a16="http://schemas.microsoft.com/office/drawing/2014/main" id="{25A40A40-9566-4EA6-AB81-BD77ADAC0D18}"/>
                </a:ext>
              </a:extLst>
            </p:cNvPr>
            <p:cNvSpPr>
              <a:spLocks/>
            </p:cNvSpPr>
            <p:nvPr/>
          </p:nvSpPr>
          <p:spPr bwMode="auto">
            <a:xfrm>
              <a:off x="671" y="819"/>
              <a:ext cx="544" cy="454"/>
            </a:xfrm>
            <a:custGeom>
              <a:avLst/>
              <a:gdLst>
                <a:gd name="T0" fmla="*/ 91 w 544"/>
                <a:gd name="T1" fmla="*/ 409 h 454"/>
                <a:gd name="T2" fmla="*/ 272 w 544"/>
                <a:gd name="T3" fmla="*/ 409 h 454"/>
                <a:gd name="T4" fmla="*/ 272 w 544"/>
                <a:gd name="T5" fmla="*/ 454 h 454"/>
                <a:gd name="T6" fmla="*/ 0 w 544"/>
                <a:gd name="T7" fmla="*/ 454 h 454"/>
                <a:gd name="T8" fmla="*/ 272 w 544"/>
                <a:gd name="T9" fmla="*/ 0 h 454"/>
                <a:gd name="T10" fmla="*/ 544 w 544"/>
                <a:gd name="T11" fmla="*/ 454 h 454"/>
                <a:gd name="T12" fmla="*/ 272 w 544"/>
                <a:gd name="T13" fmla="*/ 454 h 454"/>
                <a:gd name="T14" fmla="*/ 272 w 544"/>
                <a:gd name="T15" fmla="*/ 409 h 454"/>
                <a:gd name="T16" fmla="*/ 454 w 544"/>
                <a:gd name="T17" fmla="*/ 409 h 454"/>
                <a:gd name="T18" fmla="*/ 272 w 544"/>
                <a:gd name="T19" fmla="*/ 91 h 454"/>
                <a:gd name="T20" fmla="*/ 91 w 544"/>
                <a:gd name="T21" fmla="*/ 409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44" h="454">
                  <a:moveTo>
                    <a:pt x="91" y="409"/>
                  </a:moveTo>
                  <a:lnTo>
                    <a:pt x="272" y="409"/>
                  </a:lnTo>
                  <a:lnTo>
                    <a:pt x="272" y="454"/>
                  </a:lnTo>
                  <a:lnTo>
                    <a:pt x="0" y="454"/>
                  </a:lnTo>
                  <a:lnTo>
                    <a:pt x="272" y="0"/>
                  </a:lnTo>
                  <a:lnTo>
                    <a:pt x="544" y="454"/>
                  </a:lnTo>
                  <a:lnTo>
                    <a:pt x="272" y="454"/>
                  </a:lnTo>
                  <a:lnTo>
                    <a:pt x="272" y="409"/>
                  </a:lnTo>
                  <a:lnTo>
                    <a:pt x="454" y="409"/>
                  </a:lnTo>
                  <a:lnTo>
                    <a:pt x="272" y="91"/>
                  </a:lnTo>
                  <a:lnTo>
                    <a:pt x="91" y="40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445" name="AutoShape 5">
              <a:extLst>
                <a:ext uri="{FF2B5EF4-FFF2-40B4-BE49-F238E27FC236}">
                  <a16:creationId xmlns:a16="http://schemas.microsoft.com/office/drawing/2014/main" id="{720A2DEC-2C69-4CAB-ADC1-C7AD2D9CA0D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00000">
              <a:off x="1170" y="786"/>
              <a:ext cx="522" cy="522"/>
            </a:xfrm>
            <a:prstGeom prst="plus">
              <a:avLst>
                <a:gd name="adj" fmla="val 45463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446" name="Freeform 6">
              <a:extLst>
                <a:ext uri="{FF2B5EF4-FFF2-40B4-BE49-F238E27FC236}">
                  <a16:creationId xmlns:a16="http://schemas.microsoft.com/office/drawing/2014/main" id="{75F8BEC1-D0E8-443C-9BF7-E64F18402C70}"/>
                </a:ext>
              </a:extLst>
            </p:cNvPr>
            <p:cNvSpPr>
              <a:spLocks/>
            </p:cNvSpPr>
            <p:nvPr/>
          </p:nvSpPr>
          <p:spPr bwMode="auto">
            <a:xfrm>
              <a:off x="1714" y="819"/>
              <a:ext cx="454" cy="454"/>
            </a:xfrm>
            <a:custGeom>
              <a:avLst/>
              <a:gdLst>
                <a:gd name="T0" fmla="*/ 0 w 454"/>
                <a:gd name="T1" fmla="*/ 454 h 454"/>
                <a:gd name="T2" fmla="*/ 0 w 454"/>
                <a:gd name="T3" fmla="*/ 0 h 454"/>
                <a:gd name="T4" fmla="*/ 454 w 454"/>
                <a:gd name="T5" fmla="*/ 0 h 454"/>
                <a:gd name="T6" fmla="*/ 454 w 454"/>
                <a:gd name="T7" fmla="*/ 454 h 454"/>
                <a:gd name="T8" fmla="*/ 46 w 454"/>
                <a:gd name="T9" fmla="*/ 454 h 454"/>
                <a:gd name="T10" fmla="*/ 46 w 454"/>
                <a:gd name="T11" fmla="*/ 409 h 454"/>
                <a:gd name="T12" fmla="*/ 409 w 454"/>
                <a:gd name="T13" fmla="*/ 409 h 454"/>
                <a:gd name="T14" fmla="*/ 409 w 454"/>
                <a:gd name="T15" fmla="*/ 46 h 454"/>
                <a:gd name="T16" fmla="*/ 46 w 454"/>
                <a:gd name="T17" fmla="*/ 46 h 454"/>
                <a:gd name="T18" fmla="*/ 46 w 454"/>
                <a:gd name="T19" fmla="*/ 454 h 454"/>
                <a:gd name="T20" fmla="*/ 0 w 454"/>
                <a:gd name="T21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54" h="454">
                  <a:moveTo>
                    <a:pt x="0" y="454"/>
                  </a:moveTo>
                  <a:lnTo>
                    <a:pt x="0" y="0"/>
                  </a:lnTo>
                  <a:lnTo>
                    <a:pt x="454" y="0"/>
                  </a:lnTo>
                  <a:lnTo>
                    <a:pt x="454" y="454"/>
                  </a:lnTo>
                  <a:lnTo>
                    <a:pt x="46" y="454"/>
                  </a:lnTo>
                  <a:lnTo>
                    <a:pt x="46" y="409"/>
                  </a:lnTo>
                  <a:lnTo>
                    <a:pt x="409" y="409"/>
                  </a:lnTo>
                  <a:lnTo>
                    <a:pt x="409" y="46"/>
                  </a:lnTo>
                  <a:lnTo>
                    <a:pt x="46" y="46"/>
                  </a:lnTo>
                  <a:lnTo>
                    <a:pt x="46" y="454"/>
                  </a:lnTo>
                  <a:lnTo>
                    <a:pt x="0" y="45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447" name="Freeform 7">
              <a:extLst>
                <a:ext uri="{FF2B5EF4-FFF2-40B4-BE49-F238E27FC236}">
                  <a16:creationId xmlns:a16="http://schemas.microsoft.com/office/drawing/2014/main" id="{8A0194EB-1150-4C87-8E80-E6364DD15192}"/>
                </a:ext>
              </a:extLst>
            </p:cNvPr>
            <p:cNvSpPr>
              <a:spLocks/>
            </p:cNvSpPr>
            <p:nvPr/>
          </p:nvSpPr>
          <p:spPr bwMode="auto">
            <a:xfrm>
              <a:off x="1714" y="1363"/>
              <a:ext cx="454" cy="454"/>
            </a:xfrm>
            <a:custGeom>
              <a:avLst/>
              <a:gdLst>
                <a:gd name="T0" fmla="*/ 0 w 454"/>
                <a:gd name="T1" fmla="*/ 454 h 454"/>
                <a:gd name="T2" fmla="*/ 91 w 454"/>
                <a:gd name="T3" fmla="*/ 454 h 454"/>
                <a:gd name="T4" fmla="*/ 91 w 454"/>
                <a:gd name="T5" fmla="*/ 91 h 454"/>
                <a:gd name="T6" fmla="*/ 363 w 454"/>
                <a:gd name="T7" fmla="*/ 91 h 454"/>
                <a:gd name="T8" fmla="*/ 363 w 454"/>
                <a:gd name="T9" fmla="*/ 363 h 454"/>
                <a:gd name="T10" fmla="*/ 91 w 454"/>
                <a:gd name="T11" fmla="*/ 363 h 454"/>
                <a:gd name="T12" fmla="*/ 91 w 454"/>
                <a:gd name="T13" fmla="*/ 454 h 454"/>
                <a:gd name="T14" fmla="*/ 454 w 454"/>
                <a:gd name="T15" fmla="*/ 454 h 454"/>
                <a:gd name="T16" fmla="*/ 454 w 454"/>
                <a:gd name="T17" fmla="*/ 0 h 454"/>
                <a:gd name="T18" fmla="*/ 0 w 454"/>
                <a:gd name="T19" fmla="*/ 0 h 454"/>
                <a:gd name="T20" fmla="*/ 0 w 454"/>
                <a:gd name="T21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54" h="454">
                  <a:moveTo>
                    <a:pt x="0" y="454"/>
                  </a:moveTo>
                  <a:lnTo>
                    <a:pt x="91" y="454"/>
                  </a:lnTo>
                  <a:lnTo>
                    <a:pt x="91" y="91"/>
                  </a:lnTo>
                  <a:lnTo>
                    <a:pt x="363" y="91"/>
                  </a:lnTo>
                  <a:lnTo>
                    <a:pt x="363" y="363"/>
                  </a:lnTo>
                  <a:lnTo>
                    <a:pt x="91" y="363"/>
                  </a:lnTo>
                  <a:lnTo>
                    <a:pt x="91" y="454"/>
                  </a:lnTo>
                  <a:lnTo>
                    <a:pt x="454" y="454"/>
                  </a:lnTo>
                  <a:lnTo>
                    <a:pt x="454" y="0"/>
                  </a:lnTo>
                  <a:lnTo>
                    <a:pt x="0" y="0"/>
                  </a:lnTo>
                  <a:lnTo>
                    <a:pt x="0" y="45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448" name="Freeform 8">
              <a:extLst>
                <a:ext uri="{FF2B5EF4-FFF2-40B4-BE49-F238E27FC236}">
                  <a16:creationId xmlns:a16="http://schemas.microsoft.com/office/drawing/2014/main" id="{EBFBE27A-AADA-4575-AC5C-5D8D341E3BFE}"/>
                </a:ext>
              </a:extLst>
            </p:cNvPr>
            <p:cNvSpPr>
              <a:spLocks/>
            </p:cNvSpPr>
            <p:nvPr/>
          </p:nvSpPr>
          <p:spPr bwMode="auto">
            <a:xfrm>
              <a:off x="671" y="1363"/>
              <a:ext cx="544" cy="454"/>
            </a:xfrm>
            <a:custGeom>
              <a:avLst/>
              <a:gdLst>
                <a:gd name="T0" fmla="*/ 0 w 544"/>
                <a:gd name="T1" fmla="*/ 454 h 454"/>
                <a:gd name="T2" fmla="*/ 181 w 544"/>
                <a:gd name="T3" fmla="*/ 454 h 454"/>
                <a:gd name="T4" fmla="*/ 181 w 544"/>
                <a:gd name="T5" fmla="*/ 363 h 454"/>
                <a:gd name="T6" fmla="*/ 272 w 544"/>
                <a:gd name="T7" fmla="*/ 182 h 454"/>
                <a:gd name="T8" fmla="*/ 363 w 544"/>
                <a:gd name="T9" fmla="*/ 363 h 454"/>
                <a:gd name="T10" fmla="*/ 181 w 544"/>
                <a:gd name="T11" fmla="*/ 363 h 454"/>
                <a:gd name="T12" fmla="*/ 181 w 544"/>
                <a:gd name="T13" fmla="*/ 454 h 454"/>
                <a:gd name="T14" fmla="*/ 544 w 544"/>
                <a:gd name="T15" fmla="*/ 454 h 454"/>
                <a:gd name="T16" fmla="*/ 272 w 544"/>
                <a:gd name="T17" fmla="*/ 0 h 454"/>
                <a:gd name="T18" fmla="*/ 0 w 544"/>
                <a:gd name="T19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44" h="454">
                  <a:moveTo>
                    <a:pt x="0" y="454"/>
                  </a:moveTo>
                  <a:lnTo>
                    <a:pt x="181" y="454"/>
                  </a:lnTo>
                  <a:lnTo>
                    <a:pt x="181" y="363"/>
                  </a:lnTo>
                  <a:lnTo>
                    <a:pt x="272" y="182"/>
                  </a:lnTo>
                  <a:lnTo>
                    <a:pt x="363" y="363"/>
                  </a:lnTo>
                  <a:lnTo>
                    <a:pt x="181" y="363"/>
                  </a:lnTo>
                  <a:lnTo>
                    <a:pt x="181" y="454"/>
                  </a:lnTo>
                  <a:lnTo>
                    <a:pt x="544" y="454"/>
                  </a:lnTo>
                  <a:lnTo>
                    <a:pt x="272" y="0"/>
                  </a:lnTo>
                  <a:lnTo>
                    <a:pt x="0" y="45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449" name="AutoShape 9">
              <a:extLst>
                <a:ext uri="{FF2B5EF4-FFF2-40B4-BE49-F238E27FC236}">
                  <a16:creationId xmlns:a16="http://schemas.microsoft.com/office/drawing/2014/main" id="{DAECDAEC-D3C1-43D0-9EF6-2BDC09B1DC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5" y="1363"/>
              <a:ext cx="454" cy="454"/>
            </a:xfrm>
            <a:custGeom>
              <a:avLst/>
              <a:gdLst>
                <a:gd name="G0" fmla="+- 4663 0 0"/>
                <a:gd name="G1" fmla="+- 21600 0 4663"/>
                <a:gd name="G2" fmla="+- 21600 0 4663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4663" y="10800"/>
                  </a:moveTo>
                  <a:cubicBezTo>
                    <a:pt x="4663" y="14189"/>
                    <a:pt x="7411" y="16937"/>
                    <a:pt x="10800" y="16937"/>
                  </a:cubicBezTo>
                  <a:cubicBezTo>
                    <a:pt x="14189" y="16937"/>
                    <a:pt x="16937" y="14189"/>
                    <a:pt x="16937" y="10800"/>
                  </a:cubicBezTo>
                  <a:cubicBezTo>
                    <a:pt x="16937" y="7411"/>
                    <a:pt x="14189" y="4663"/>
                    <a:pt x="10800" y="4663"/>
                  </a:cubicBezTo>
                  <a:cubicBezTo>
                    <a:pt x="7411" y="4663"/>
                    <a:pt x="4663" y="7411"/>
                    <a:pt x="4663" y="1080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450" name="AutoShape 10">
              <a:extLst>
                <a:ext uri="{FF2B5EF4-FFF2-40B4-BE49-F238E27FC236}">
                  <a16:creationId xmlns:a16="http://schemas.microsoft.com/office/drawing/2014/main" id="{28800426-37E2-4D7C-9EFB-E991EC8BC88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00000">
              <a:off x="1170" y="1330"/>
              <a:ext cx="522" cy="522"/>
            </a:xfrm>
            <a:prstGeom prst="plus">
              <a:avLst>
                <a:gd name="adj" fmla="val 36588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451" name="Freeform 11">
              <a:extLst>
                <a:ext uri="{FF2B5EF4-FFF2-40B4-BE49-F238E27FC236}">
                  <a16:creationId xmlns:a16="http://schemas.microsoft.com/office/drawing/2014/main" id="{80A04C00-018F-4E0B-8B85-18507FB350F7}"/>
                </a:ext>
              </a:extLst>
            </p:cNvPr>
            <p:cNvSpPr>
              <a:spLocks/>
            </p:cNvSpPr>
            <p:nvPr/>
          </p:nvSpPr>
          <p:spPr bwMode="auto">
            <a:xfrm>
              <a:off x="671" y="258"/>
              <a:ext cx="544" cy="435"/>
            </a:xfrm>
            <a:custGeom>
              <a:avLst/>
              <a:gdLst>
                <a:gd name="T0" fmla="*/ 0 w 907"/>
                <a:gd name="T1" fmla="*/ 726 h 726"/>
                <a:gd name="T2" fmla="*/ 453 w 907"/>
                <a:gd name="T3" fmla="*/ 0 h 726"/>
                <a:gd name="T4" fmla="*/ 907 w 907"/>
                <a:gd name="T5" fmla="*/ 726 h 726"/>
                <a:gd name="T6" fmla="*/ 453 w 907"/>
                <a:gd name="T7" fmla="*/ 726 h 726"/>
                <a:gd name="T8" fmla="*/ 453 w 907"/>
                <a:gd name="T9" fmla="*/ 680 h 726"/>
                <a:gd name="T10" fmla="*/ 816 w 907"/>
                <a:gd name="T11" fmla="*/ 680 h 726"/>
                <a:gd name="T12" fmla="*/ 453 w 907"/>
                <a:gd name="T13" fmla="*/ 91 h 726"/>
                <a:gd name="T14" fmla="*/ 90 w 907"/>
                <a:gd name="T15" fmla="*/ 680 h 726"/>
                <a:gd name="T16" fmla="*/ 453 w 907"/>
                <a:gd name="T17" fmla="*/ 680 h 726"/>
                <a:gd name="T18" fmla="*/ 453 w 907"/>
                <a:gd name="T19" fmla="*/ 726 h 726"/>
                <a:gd name="T20" fmla="*/ 0 w 907"/>
                <a:gd name="T21" fmla="*/ 726 h 7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07" h="726">
                  <a:moveTo>
                    <a:pt x="0" y="726"/>
                  </a:moveTo>
                  <a:lnTo>
                    <a:pt x="453" y="0"/>
                  </a:lnTo>
                  <a:lnTo>
                    <a:pt x="907" y="726"/>
                  </a:lnTo>
                  <a:lnTo>
                    <a:pt x="453" y="726"/>
                  </a:lnTo>
                  <a:lnTo>
                    <a:pt x="453" y="680"/>
                  </a:lnTo>
                  <a:lnTo>
                    <a:pt x="816" y="680"/>
                  </a:lnTo>
                  <a:lnTo>
                    <a:pt x="453" y="91"/>
                  </a:lnTo>
                  <a:lnTo>
                    <a:pt x="90" y="680"/>
                  </a:lnTo>
                  <a:lnTo>
                    <a:pt x="453" y="680"/>
                  </a:lnTo>
                  <a:lnTo>
                    <a:pt x="453" y="726"/>
                  </a:lnTo>
                  <a:lnTo>
                    <a:pt x="0" y="72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452" name="Freeform 12">
              <a:extLst>
                <a:ext uri="{FF2B5EF4-FFF2-40B4-BE49-F238E27FC236}">
                  <a16:creationId xmlns:a16="http://schemas.microsoft.com/office/drawing/2014/main" id="{14038F2E-628E-4130-B45F-00976CAABEF6}"/>
                </a:ext>
              </a:extLst>
            </p:cNvPr>
            <p:cNvSpPr>
              <a:spLocks/>
            </p:cNvSpPr>
            <p:nvPr/>
          </p:nvSpPr>
          <p:spPr bwMode="auto">
            <a:xfrm>
              <a:off x="1714" y="249"/>
              <a:ext cx="453" cy="453"/>
            </a:xfrm>
            <a:custGeom>
              <a:avLst/>
              <a:gdLst>
                <a:gd name="T0" fmla="*/ 0 w 635"/>
                <a:gd name="T1" fmla="*/ 635 h 635"/>
                <a:gd name="T2" fmla="*/ 45 w 635"/>
                <a:gd name="T3" fmla="*/ 635 h 635"/>
                <a:gd name="T4" fmla="*/ 45 w 635"/>
                <a:gd name="T5" fmla="*/ 45 h 635"/>
                <a:gd name="T6" fmla="*/ 589 w 635"/>
                <a:gd name="T7" fmla="*/ 45 h 635"/>
                <a:gd name="T8" fmla="*/ 589 w 635"/>
                <a:gd name="T9" fmla="*/ 589 h 635"/>
                <a:gd name="T10" fmla="*/ 45 w 635"/>
                <a:gd name="T11" fmla="*/ 589 h 635"/>
                <a:gd name="T12" fmla="*/ 45 w 635"/>
                <a:gd name="T13" fmla="*/ 635 h 635"/>
                <a:gd name="T14" fmla="*/ 635 w 635"/>
                <a:gd name="T15" fmla="*/ 635 h 635"/>
                <a:gd name="T16" fmla="*/ 635 w 635"/>
                <a:gd name="T17" fmla="*/ 0 h 635"/>
                <a:gd name="T18" fmla="*/ 0 w 635"/>
                <a:gd name="T19" fmla="*/ 0 h 635"/>
                <a:gd name="T20" fmla="*/ 0 w 635"/>
                <a:gd name="T21" fmla="*/ 635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35" h="635">
                  <a:moveTo>
                    <a:pt x="0" y="635"/>
                  </a:moveTo>
                  <a:lnTo>
                    <a:pt x="45" y="635"/>
                  </a:lnTo>
                  <a:lnTo>
                    <a:pt x="45" y="45"/>
                  </a:lnTo>
                  <a:lnTo>
                    <a:pt x="589" y="45"/>
                  </a:lnTo>
                  <a:lnTo>
                    <a:pt x="589" y="589"/>
                  </a:lnTo>
                  <a:lnTo>
                    <a:pt x="45" y="589"/>
                  </a:lnTo>
                  <a:lnTo>
                    <a:pt x="45" y="635"/>
                  </a:lnTo>
                  <a:lnTo>
                    <a:pt x="635" y="635"/>
                  </a:lnTo>
                  <a:lnTo>
                    <a:pt x="635" y="0"/>
                  </a:lnTo>
                  <a:lnTo>
                    <a:pt x="0" y="0"/>
                  </a:lnTo>
                  <a:lnTo>
                    <a:pt x="0" y="63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453" name="AutoShape 13">
              <a:extLst>
                <a:ext uri="{FF2B5EF4-FFF2-40B4-BE49-F238E27FC236}">
                  <a16:creationId xmlns:a16="http://schemas.microsoft.com/office/drawing/2014/main" id="{BB0A8290-2DD9-4EB1-B7D0-124198FB1C0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00000">
              <a:off x="1170" y="215"/>
              <a:ext cx="522" cy="522"/>
            </a:xfrm>
            <a:prstGeom prst="plus">
              <a:avLst>
                <a:gd name="adj" fmla="val 46745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454" name="AutoShape 14">
              <a:extLst>
                <a:ext uri="{FF2B5EF4-FFF2-40B4-BE49-F238E27FC236}">
                  <a16:creationId xmlns:a16="http://schemas.microsoft.com/office/drawing/2014/main" id="{93F7C43B-E8DE-449A-810D-CC71634464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4" y="249"/>
              <a:ext cx="454" cy="454"/>
            </a:xfrm>
            <a:custGeom>
              <a:avLst/>
              <a:gdLst>
                <a:gd name="G0" fmla="+- 1237 0 0"/>
                <a:gd name="G1" fmla="+- 21600 0 1237"/>
                <a:gd name="G2" fmla="+- 21600 0 1237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237" y="10800"/>
                  </a:moveTo>
                  <a:cubicBezTo>
                    <a:pt x="1237" y="16081"/>
                    <a:pt x="5519" y="20363"/>
                    <a:pt x="10800" y="20363"/>
                  </a:cubicBezTo>
                  <a:cubicBezTo>
                    <a:pt x="16081" y="20363"/>
                    <a:pt x="20363" y="16081"/>
                    <a:pt x="20363" y="10800"/>
                  </a:cubicBezTo>
                  <a:cubicBezTo>
                    <a:pt x="20363" y="5519"/>
                    <a:pt x="16081" y="1237"/>
                    <a:pt x="10800" y="1237"/>
                  </a:cubicBezTo>
                  <a:cubicBezTo>
                    <a:pt x="5519" y="1237"/>
                    <a:pt x="1237" y="5519"/>
                    <a:pt x="1237" y="1080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455" name="Freeform 15">
              <a:extLst>
                <a:ext uri="{FF2B5EF4-FFF2-40B4-BE49-F238E27FC236}">
                  <a16:creationId xmlns:a16="http://schemas.microsoft.com/office/drawing/2014/main" id="{8A3191D6-FD8C-4328-9526-E71C234F309F}"/>
                </a:ext>
              </a:extLst>
            </p:cNvPr>
            <p:cNvSpPr>
              <a:spLocks/>
            </p:cNvSpPr>
            <p:nvPr/>
          </p:nvSpPr>
          <p:spPr bwMode="auto">
            <a:xfrm>
              <a:off x="1714" y="1933"/>
              <a:ext cx="454" cy="454"/>
            </a:xfrm>
            <a:custGeom>
              <a:avLst/>
              <a:gdLst>
                <a:gd name="T0" fmla="*/ 0 w 454"/>
                <a:gd name="T1" fmla="*/ 454 h 454"/>
                <a:gd name="T2" fmla="*/ 0 w 454"/>
                <a:gd name="T3" fmla="*/ 0 h 454"/>
                <a:gd name="T4" fmla="*/ 454 w 454"/>
                <a:gd name="T5" fmla="*/ 0 h 454"/>
                <a:gd name="T6" fmla="*/ 454 w 454"/>
                <a:gd name="T7" fmla="*/ 454 h 454"/>
                <a:gd name="T8" fmla="*/ 136 w 454"/>
                <a:gd name="T9" fmla="*/ 454 h 454"/>
                <a:gd name="T10" fmla="*/ 136 w 454"/>
                <a:gd name="T11" fmla="*/ 318 h 454"/>
                <a:gd name="T12" fmla="*/ 318 w 454"/>
                <a:gd name="T13" fmla="*/ 318 h 454"/>
                <a:gd name="T14" fmla="*/ 318 w 454"/>
                <a:gd name="T15" fmla="*/ 136 h 454"/>
                <a:gd name="T16" fmla="*/ 136 w 454"/>
                <a:gd name="T17" fmla="*/ 136 h 454"/>
                <a:gd name="T18" fmla="*/ 136 w 454"/>
                <a:gd name="T19" fmla="*/ 454 h 454"/>
                <a:gd name="T20" fmla="*/ 0 w 454"/>
                <a:gd name="T21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54" h="454">
                  <a:moveTo>
                    <a:pt x="0" y="454"/>
                  </a:moveTo>
                  <a:lnTo>
                    <a:pt x="0" y="0"/>
                  </a:lnTo>
                  <a:lnTo>
                    <a:pt x="454" y="0"/>
                  </a:lnTo>
                  <a:lnTo>
                    <a:pt x="454" y="454"/>
                  </a:lnTo>
                  <a:lnTo>
                    <a:pt x="136" y="454"/>
                  </a:lnTo>
                  <a:lnTo>
                    <a:pt x="136" y="318"/>
                  </a:lnTo>
                  <a:lnTo>
                    <a:pt x="318" y="318"/>
                  </a:lnTo>
                  <a:lnTo>
                    <a:pt x="318" y="136"/>
                  </a:lnTo>
                  <a:lnTo>
                    <a:pt x="136" y="136"/>
                  </a:lnTo>
                  <a:lnTo>
                    <a:pt x="136" y="454"/>
                  </a:lnTo>
                  <a:lnTo>
                    <a:pt x="0" y="45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456" name="AutoShape 16">
              <a:extLst>
                <a:ext uri="{FF2B5EF4-FFF2-40B4-BE49-F238E27FC236}">
                  <a16:creationId xmlns:a16="http://schemas.microsoft.com/office/drawing/2014/main" id="{0F23EFB6-7D0B-4207-8391-98252065545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00000">
              <a:off x="1199" y="1928"/>
              <a:ext cx="465" cy="465"/>
            </a:xfrm>
            <a:prstGeom prst="plus">
              <a:avLst>
                <a:gd name="adj" fmla="val 32056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457" name="AutoShape 17">
              <a:extLst>
                <a:ext uri="{FF2B5EF4-FFF2-40B4-BE49-F238E27FC236}">
                  <a16:creationId xmlns:a16="http://schemas.microsoft.com/office/drawing/2014/main" id="{600C5EDC-8BA7-43F3-8137-B188AA6884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5" y="1933"/>
              <a:ext cx="454" cy="454"/>
            </a:xfrm>
            <a:custGeom>
              <a:avLst/>
              <a:gdLst>
                <a:gd name="G0" fmla="+- 6566 0 0"/>
                <a:gd name="G1" fmla="+- 21600 0 6566"/>
                <a:gd name="G2" fmla="+- 21600 0 6566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6566" y="10800"/>
                  </a:moveTo>
                  <a:cubicBezTo>
                    <a:pt x="6566" y="13138"/>
                    <a:pt x="8462" y="15034"/>
                    <a:pt x="10800" y="15034"/>
                  </a:cubicBezTo>
                  <a:cubicBezTo>
                    <a:pt x="13138" y="15034"/>
                    <a:pt x="15034" y="13138"/>
                    <a:pt x="15034" y="10800"/>
                  </a:cubicBezTo>
                  <a:cubicBezTo>
                    <a:pt x="15034" y="8462"/>
                    <a:pt x="13138" y="6566"/>
                    <a:pt x="10800" y="6566"/>
                  </a:cubicBezTo>
                  <a:cubicBezTo>
                    <a:pt x="8462" y="6566"/>
                    <a:pt x="6566" y="8462"/>
                    <a:pt x="6566" y="1080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458" name="Freeform 18">
              <a:extLst>
                <a:ext uri="{FF2B5EF4-FFF2-40B4-BE49-F238E27FC236}">
                  <a16:creationId xmlns:a16="http://schemas.microsoft.com/office/drawing/2014/main" id="{27CA0212-39F0-4458-B78E-34FFEC9B3716}"/>
                </a:ext>
              </a:extLst>
            </p:cNvPr>
            <p:cNvSpPr>
              <a:spLocks/>
            </p:cNvSpPr>
            <p:nvPr/>
          </p:nvSpPr>
          <p:spPr bwMode="auto">
            <a:xfrm>
              <a:off x="662" y="1935"/>
              <a:ext cx="563" cy="450"/>
            </a:xfrm>
            <a:custGeom>
              <a:avLst/>
              <a:gdLst>
                <a:gd name="T0" fmla="*/ 0 w 907"/>
                <a:gd name="T1" fmla="*/ 726 h 726"/>
                <a:gd name="T2" fmla="*/ 453 w 907"/>
                <a:gd name="T3" fmla="*/ 726 h 726"/>
                <a:gd name="T4" fmla="*/ 453 w 907"/>
                <a:gd name="T5" fmla="*/ 544 h 726"/>
                <a:gd name="T6" fmla="*/ 362 w 907"/>
                <a:gd name="T7" fmla="*/ 544 h 726"/>
                <a:gd name="T8" fmla="*/ 453 w 907"/>
                <a:gd name="T9" fmla="*/ 363 h 726"/>
                <a:gd name="T10" fmla="*/ 544 w 907"/>
                <a:gd name="T11" fmla="*/ 544 h 726"/>
                <a:gd name="T12" fmla="*/ 453 w 907"/>
                <a:gd name="T13" fmla="*/ 544 h 726"/>
                <a:gd name="T14" fmla="*/ 453 w 907"/>
                <a:gd name="T15" fmla="*/ 726 h 726"/>
                <a:gd name="T16" fmla="*/ 907 w 907"/>
                <a:gd name="T17" fmla="*/ 726 h 726"/>
                <a:gd name="T18" fmla="*/ 453 w 907"/>
                <a:gd name="T19" fmla="*/ 0 h 726"/>
                <a:gd name="T20" fmla="*/ 0 w 907"/>
                <a:gd name="T21" fmla="*/ 726 h 7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07" h="726">
                  <a:moveTo>
                    <a:pt x="0" y="726"/>
                  </a:moveTo>
                  <a:lnTo>
                    <a:pt x="453" y="726"/>
                  </a:lnTo>
                  <a:lnTo>
                    <a:pt x="453" y="544"/>
                  </a:lnTo>
                  <a:lnTo>
                    <a:pt x="362" y="544"/>
                  </a:lnTo>
                  <a:lnTo>
                    <a:pt x="453" y="363"/>
                  </a:lnTo>
                  <a:lnTo>
                    <a:pt x="544" y="544"/>
                  </a:lnTo>
                  <a:lnTo>
                    <a:pt x="453" y="544"/>
                  </a:lnTo>
                  <a:lnTo>
                    <a:pt x="453" y="726"/>
                  </a:lnTo>
                  <a:lnTo>
                    <a:pt x="907" y="726"/>
                  </a:lnTo>
                  <a:lnTo>
                    <a:pt x="453" y="0"/>
                  </a:lnTo>
                  <a:lnTo>
                    <a:pt x="0" y="72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61459" name="Group 19">
            <a:extLst>
              <a:ext uri="{FF2B5EF4-FFF2-40B4-BE49-F238E27FC236}">
                <a16:creationId xmlns:a16="http://schemas.microsoft.com/office/drawing/2014/main" id="{63F21EB4-5688-442B-93CB-20E1247233C3}"/>
              </a:ext>
            </a:extLst>
          </p:cNvPr>
          <p:cNvGrpSpPr>
            <a:grpSpLocks/>
          </p:cNvGrpSpPr>
          <p:nvPr/>
        </p:nvGrpSpPr>
        <p:grpSpPr bwMode="auto">
          <a:xfrm>
            <a:off x="3729038" y="333375"/>
            <a:ext cx="2347912" cy="2590800"/>
            <a:chOff x="194" y="215"/>
            <a:chExt cx="1974" cy="2178"/>
          </a:xfrm>
        </p:grpSpPr>
        <p:sp>
          <p:nvSpPr>
            <p:cNvPr id="61460" name="AutoShape 20">
              <a:extLst>
                <a:ext uri="{FF2B5EF4-FFF2-40B4-BE49-F238E27FC236}">
                  <a16:creationId xmlns:a16="http://schemas.microsoft.com/office/drawing/2014/main" id="{CD5A84D6-B1FB-433F-8EBD-228235957F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5" y="819"/>
              <a:ext cx="454" cy="454"/>
            </a:xfrm>
            <a:custGeom>
              <a:avLst/>
              <a:gdLst>
                <a:gd name="G0" fmla="+- 2379 0 0"/>
                <a:gd name="G1" fmla="+- 21600 0 2379"/>
                <a:gd name="G2" fmla="+- 21600 0 2379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379" y="10800"/>
                  </a:moveTo>
                  <a:cubicBezTo>
                    <a:pt x="2379" y="15451"/>
                    <a:pt x="6149" y="19221"/>
                    <a:pt x="10800" y="19221"/>
                  </a:cubicBezTo>
                  <a:cubicBezTo>
                    <a:pt x="15451" y="19221"/>
                    <a:pt x="19221" y="15451"/>
                    <a:pt x="19221" y="10800"/>
                  </a:cubicBezTo>
                  <a:cubicBezTo>
                    <a:pt x="19221" y="6149"/>
                    <a:pt x="15451" y="2379"/>
                    <a:pt x="10800" y="2379"/>
                  </a:cubicBezTo>
                  <a:cubicBezTo>
                    <a:pt x="6149" y="2379"/>
                    <a:pt x="2379" y="6149"/>
                    <a:pt x="2379" y="1080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461" name="Freeform 21">
              <a:extLst>
                <a:ext uri="{FF2B5EF4-FFF2-40B4-BE49-F238E27FC236}">
                  <a16:creationId xmlns:a16="http://schemas.microsoft.com/office/drawing/2014/main" id="{BD231858-29FC-4837-8861-BC75B96A9A8B}"/>
                </a:ext>
              </a:extLst>
            </p:cNvPr>
            <p:cNvSpPr>
              <a:spLocks/>
            </p:cNvSpPr>
            <p:nvPr/>
          </p:nvSpPr>
          <p:spPr bwMode="auto">
            <a:xfrm>
              <a:off x="671" y="819"/>
              <a:ext cx="544" cy="454"/>
            </a:xfrm>
            <a:custGeom>
              <a:avLst/>
              <a:gdLst>
                <a:gd name="T0" fmla="*/ 91 w 544"/>
                <a:gd name="T1" fmla="*/ 409 h 454"/>
                <a:gd name="T2" fmla="*/ 272 w 544"/>
                <a:gd name="T3" fmla="*/ 409 h 454"/>
                <a:gd name="T4" fmla="*/ 272 w 544"/>
                <a:gd name="T5" fmla="*/ 454 h 454"/>
                <a:gd name="T6" fmla="*/ 0 w 544"/>
                <a:gd name="T7" fmla="*/ 454 h 454"/>
                <a:gd name="T8" fmla="*/ 272 w 544"/>
                <a:gd name="T9" fmla="*/ 0 h 454"/>
                <a:gd name="T10" fmla="*/ 544 w 544"/>
                <a:gd name="T11" fmla="*/ 454 h 454"/>
                <a:gd name="T12" fmla="*/ 272 w 544"/>
                <a:gd name="T13" fmla="*/ 454 h 454"/>
                <a:gd name="T14" fmla="*/ 272 w 544"/>
                <a:gd name="T15" fmla="*/ 409 h 454"/>
                <a:gd name="T16" fmla="*/ 454 w 544"/>
                <a:gd name="T17" fmla="*/ 409 h 454"/>
                <a:gd name="T18" fmla="*/ 272 w 544"/>
                <a:gd name="T19" fmla="*/ 91 h 454"/>
                <a:gd name="T20" fmla="*/ 91 w 544"/>
                <a:gd name="T21" fmla="*/ 409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44" h="454">
                  <a:moveTo>
                    <a:pt x="91" y="409"/>
                  </a:moveTo>
                  <a:lnTo>
                    <a:pt x="272" y="409"/>
                  </a:lnTo>
                  <a:lnTo>
                    <a:pt x="272" y="454"/>
                  </a:lnTo>
                  <a:lnTo>
                    <a:pt x="0" y="454"/>
                  </a:lnTo>
                  <a:lnTo>
                    <a:pt x="272" y="0"/>
                  </a:lnTo>
                  <a:lnTo>
                    <a:pt x="544" y="454"/>
                  </a:lnTo>
                  <a:lnTo>
                    <a:pt x="272" y="454"/>
                  </a:lnTo>
                  <a:lnTo>
                    <a:pt x="272" y="409"/>
                  </a:lnTo>
                  <a:lnTo>
                    <a:pt x="454" y="409"/>
                  </a:lnTo>
                  <a:lnTo>
                    <a:pt x="272" y="91"/>
                  </a:lnTo>
                  <a:lnTo>
                    <a:pt x="91" y="40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462" name="AutoShape 22">
              <a:extLst>
                <a:ext uri="{FF2B5EF4-FFF2-40B4-BE49-F238E27FC236}">
                  <a16:creationId xmlns:a16="http://schemas.microsoft.com/office/drawing/2014/main" id="{23088CD5-4F80-486E-8D4C-00C0D12DFCD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00000">
              <a:off x="1170" y="786"/>
              <a:ext cx="522" cy="522"/>
            </a:xfrm>
            <a:prstGeom prst="plus">
              <a:avLst>
                <a:gd name="adj" fmla="val 45463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463" name="Freeform 23">
              <a:extLst>
                <a:ext uri="{FF2B5EF4-FFF2-40B4-BE49-F238E27FC236}">
                  <a16:creationId xmlns:a16="http://schemas.microsoft.com/office/drawing/2014/main" id="{3E57C6E7-4024-4C56-A447-54F54BDCE552}"/>
                </a:ext>
              </a:extLst>
            </p:cNvPr>
            <p:cNvSpPr>
              <a:spLocks/>
            </p:cNvSpPr>
            <p:nvPr/>
          </p:nvSpPr>
          <p:spPr bwMode="auto">
            <a:xfrm>
              <a:off x="1714" y="819"/>
              <a:ext cx="454" cy="454"/>
            </a:xfrm>
            <a:custGeom>
              <a:avLst/>
              <a:gdLst>
                <a:gd name="T0" fmla="*/ 0 w 454"/>
                <a:gd name="T1" fmla="*/ 454 h 454"/>
                <a:gd name="T2" fmla="*/ 0 w 454"/>
                <a:gd name="T3" fmla="*/ 0 h 454"/>
                <a:gd name="T4" fmla="*/ 454 w 454"/>
                <a:gd name="T5" fmla="*/ 0 h 454"/>
                <a:gd name="T6" fmla="*/ 454 w 454"/>
                <a:gd name="T7" fmla="*/ 454 h 454"/>
                <a:gd name="T8" fmla="*/ 46 w 454"/>
                <a:gd name="T9" fmla="*/ 454 h 454"/>
                <a:gd name="T10" fmla="*/ 46 w 454"/>
                <a:gd name="T11" fmla="*/ 409 h 454"/>
                <a:gd name="T12" fmla="*/ 409 w 454"/>
                <a:gd name="T13" fmla="*/ 409 h 454"/>
                <a:gd name="T14" fmla="*/ 409 w 454"/>
                <a:gd name="T15" fmla="*/ 46 h 454"/>
                <a:gd name="T16" fmla="*/ 46 w 454"/>
                <a:gd name="T17" fmla="*/ 46 h 454"/>
                <a:gd name="T18" fmla="*/ 46 w 454"/>
                <a:gd name="T19" fmla="*/ 454 h 454"/>
                <a:gd name="T20" fmla="*/ 0 w 454"/>
                <a:gd name="T21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54" h="454">
                  <a:moveTo>
                    <a:pt x="0" y="454"/>
                  </a:moveTo>
                  <a:lnTo>
                    <a:pt x="0" y="0"/>
                  </a:lnTo>
                  <a:lnTo>
                    <a:pt x="454" y="0"/>
                  </a:lnTo>
                  <a:lnTo>
                    <a:pt x="454" y="454"/>
                  </a:lnTo>
                  <a:lnTo>
                    <a:pt x="46" y="454"/>
                  </a:lnTo>
                  <a:lnTo>
                    <a:pt x="46" y="409"/>
                  </a:lnTo>
                  <a:lnTo>
                    <a:pt x="409" y="409"/>
                  </a:lnTo>
                  <a:lnTo>
                    <a:pt x="409" y="46"/>
                  </a:lnTo>
                  <a:lnTo>
                    <a:pt x="46" y="46"/>
                  </a:lnTo>
                  <a:lnTo>
                    <a:pt x="46" y="454"/>
                  </a:lnTo>
                  <a:lnTo>
                    <a:pt x="0" y="45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464" name="Freeform 24">
              <a:extLst>
                <a:ext uri="{FF2B5EF4-FFF2-40B4-BE49-F238E27FC236}">
                  <a16:creationId xmlns:a16="http://schemas.microsoft.com/office/drawing/2014/main" id="{3BAF6B09-8938-4F06-8F9B-8DA23805D592}"/>
                </a:ext>
              </a:extLst>
            </p:cNvPr>
            <p:cNvSpPr>
              <a:spLocks/>
            </p:cNvSpPr>
            <p:nvPr/>
          </p:nvSpPr>
          <p:spPr bwMode="auto">
            <a:xfrm>
              <a:off x="1714" y="1363"/>
              <a:ext cx="454" cy="454"/>
            </a:xfrm>
            <a:custGeom>
              <a:avLst/>
              <a:gdLst>
                <a:gd name="T0" fmla="*/ 0 w 454"/>
                <a:gd name="T1" fmla="*/ 454 h 454"/>
                <a:gd name="T2" fmla="*/ 91 w 454"/>
                <a:gd name="T3" fmla="*/ 454 h 454"/>
                <a:gd name="T4" fmla="*/ 91 w 454"/>
                <a:gd name="T5" fmla="*/ 91 h 454"/>
                <a:gd name="T6" fmla="*/ 363 w 454"/>
                <a:gd name="T7" fmla="*/ 91 h 454"/>
                <a:gd name="T8" fmla="*/ 363 w 454"/>
                <a:gd name="T9" fmla="*/ 363 h 454"/>
                <a:gd name="T10" fmla="*/ 91 w 454"/>
                <a:gd name="T11" fmla="*/ 363 h 454"/>
                <a:gd name="T12" fmla="*/ 91 w 454"/>
                <a:gd name="T13" fmla="*/ 454 h 454"/>
                <a:gd name="T14" fmla="*/ 454 w 454"/>
                <a:gd name="T15" fmla="*/ 454 h 454"/>
                <a:gd name="T16" fmla="*/ 454 w 454"/>
                <a:gd name="T17" fmla="*/ 0 h 454"/>
                <a:gd name="T18" fmla="*/ 0 w 454"/>
                <a:gd name="T19" fmla="*/ 0 h 454"/>
                <a:gd name="T20" fmla="*/ 0 w 454"/>
                <a:gd name="T21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54" h="454">
                  <a:moveTo>
                    <a:pt x="0" y="454"/>
                  </a:moveTo>
                  <a:lnTo>
                    <a:pt x="91" y="454"/>
                  </a:lnTo>
                  <a:lnTo>
                    <a:pt x="91" y="91"/>
                  </a:lnTo>
                  <a:lnTo>
                    <a:pt x="363" y="91"/>
                  </a:lnTo>
                  <a:lnTo>
                    <a:pt x="363" y="363"/>
                  </a:lnTo>
                  <a:lnTo>
                    <a:pt x="91" y="363"/>
                  </a:lnTo>
                  <a:lnTo>
                    <a:pt x="91" y="454"/>
                  </a:lnTo>
                  <a:lnTo>
                    <a:pt x="454" y="454"/>
                  </a:lnTo>
                  <a:lnTo>
                    <a:pt x="454" y="0"/>
                  </a:lnTo>
                  <a:lnTo>
                    <a:pt x="0" y="0"/>
                  </a:lnTo>
                  <a:lnTo>
                    <a:pt x="0" y="45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465" name="Freeform 25">
              <a:extLst>
                <a:ext uri="{FF2B5EF4-FFF2-40B4-BE49-F238E27FC236}">
                  <a16:creationId xmlns:a16="http://schemas.microsoft.com/office/drawing/2014/main" id="{D18A8D69-AEF1-4B1C-87F4-4A1A243F3722}"/>
                </a:ext>
              </a:extLst>
            </p:cNvPr>
            <p:cNvSpPr>
              <a:spLocks/>
            </p:cNvSpPr>
            <p:nvPr/>
          </p:nvSpPr>
          <p:spPr bwMode="auto">
            <a:xfrm>
              <a:off x="671" y="1363"/>
              <a:ext cx="544" cy="454"/>
            </a:xfrm>
            <a:custGeom>
              <a:avLst/>
              <a:gdLst>
                <a:gd name="T0" fmla="*/ 0 w 544"/>
                <a:gd name="T1" fmla="*/ 454 h 454"/>
                <a:gd name="T2" fmla="*/ 181 w 544"/>
                <a:gd name="T3" fmla="*/ 454 h 454"/>
                <a:gd name="T4" fmla="*/ 181 w 544"/>
                <a:gd name="T5" fmla="*/ 363 h 454"/>
                <a:gd name="T6" fmla="*/ 272 w 544"/>
                <a:gd name="T7" fmla="*/ 182 h 454"/>
                <a:gd name="T8" fmla="*/ 363 w 544"/>
                <a:gd name="T9" fmla="*/ 363 h 454"/>
                <a:gd name="T10" fmla="*/ 181 w 544"/>
                <a:gd name="T11" fmla="*/ 363 h 454"/>
                <a:gd name="T12" fmla="*/ 181 w 544"/>
                <a:gd name="T13" fmla="*/ 454 h 454"/>
                <a:gd name="T14" fmla="*/ 544 w 544"/>
                <a:gd name="T15" fmla="*/ 454 h 454"/>
                <a:gd name="T16" fmla="*/ 272 w 544"/>
                <a:gd name="T17" fmla="*/ 0 h 454"/>
                <a:gd name="T18" fmla="*/ 0 w 544"/>
                <a:gd name="T19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44" h="454">
                  <a:moveTo>
                    <a:pt x="0" y="454"/>
                  </a:moveTo>
                  <a:lnTo>
                    <a:pt x="181" y="454"/>
                  </a:lnTo>
                  <a:lnTo>
                    <a:pt x="181" y="363"/>
                  </a:lnTo>
                  <a:lnTo>
                    <a:pt x="272" y="182"/>
                  </a:lnTo>
                  <a:lnTo>
                    <a:pt x="363" y="363"/>
                  </a:lnTo>
                  <a:lnTo>
                    <a:pt x="181" y="363"/>
                  </a:lnTo>
                  <a:lnTo>
                    <a:pt x="181" y="454"/>
                  </a:lnTo>
                  <a:lnTo>
                    <a:pt x="544" y="454"/>
                  </a:lnTo>
                  <a:lnTo>
                    <a:pt x="272" y="0"/>
                  </a:lnTo>
                  <a:lnTo>
                    <a:pt x="0" y="45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466" name="AutoShape 26">
              <a:extLst>
                <a:ext uri="{FF2B5EF4-FFF2-40B4-BE49-F238E27FC236}">
                  <a16:creationId xmlns:a16="http://schemas.microsoft.com/office/drawing/2014/main" id="{E4DF90AB-829A-4FC1-8B66-42E43FC114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5" y="1363"/>
              <a:ext cx="454" cy="454"/>
            </a:xfrm>
            <a:custGeom>
              <a:avLst/>
              <a:gdLst>
                <a:gd name="G0" fmla="+- 4663 0 0"/>
                <a:gd name="G1" fmla="+- 21600 0 4663"/>
                <a:gd name="G2" fmla="+- 21600 0 4663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4663" y="10800"/>
                  </a:moveTo>
                  <a:cubicBezTo>
                    <a:pt x="4663" y="14189"/>
                    <a:pt x="7411" y="16937"/>
                    <a:pt x="10800" y="16937"/>
                  </a:cubicBezTo>
                  <a:cubicBezTo>
                    <a:pt x="14189" y="16937"/>
                    <a:pt x="16937" y="14189"/>
                    <a:pt x="16937" y="10800"/>
                  </a:cubicBezTo>
                  <a:cubicBezTo>
                    <a:pt x="16937" y="7411"/>
                    <a:pt x="14189" y="4663"/>
                    <a:pt x="10800" y="4663"/>
                  </a:cubicBezTo>
                  <a:cubicBezTo>
                    <a:pt x="7411" y="4663"/>
                    <a:pt x="4663" y="7411"/>
                    <a:pt x="4663" y="1080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467" name="AutoShape 27">
              <a:extLst>
                <a:ext uri="{FF2B5EF4-FFF2-40B4-BE49-F238E27FC236}">
                  <a16:creationId xmlns:a16="http://schemas.microsoft.com/office/drawing/2014/main" id="{DAE6D340-439A-4B2A-A662-0E323F0D2C7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00000">
              <a:off x="1170" y="1330"/>
              <a:ext cx="522" cy="522"/>
            </a:xfrm>
            <a:prstGeom prst="plus">
              <a:avLst>
                <a:gd name="adj" fmla="val 36588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468" name="Freeform 28">
              <a:extLst>
                <a:ext uri="{FF2B5EF4-FFF2-40B4-BE49-F238E27FC236}">
                  <a16:creationId xmlns:a16="http://schemas.microsoft.com/office/drawing/2014/main" id="{FDF768CD-1497-4CBC-828C-42B26B8B0759}"/>
                </a:ext>
              </a:extLst>
            </p:cNvPr>
            <p:cNvSpPr>
              <a:spLocks/>
            </p:cNvSpPr>
            <p:nvPr/>
          </p:nvSpPr>
          <p:spPr bwMode="auto">
            <a:xfrm>
              <a:off x="671" y="258"/>
              <a:ext cx="544" cy="435"/>
            </a:xfrm>
            <a:custGeom>
              <a:avLst/>
              <a:gdLst>
                <a:gd name="T0" fmla="*/ 0 w 907"/>
                <a:gd name="T1" fmla="*/ 726 h 726"/>
                <a:gd name="T2" fmla="*/ 453 w 907"/>
                <a:gd name="T3" fmla="*/ 0 h 726"/>
                <a:gd name="T4" fmla="*/ 907 w 907"/>
                <a:gd name="T5" fmla="*/ 726 h 726"/>
                <a:gd name="T6" fmla="*/ 453 w 907"/>
                <a:gd name="T7" fmla="*/ 726 h 726"/>
                <a:gd name="T8" fmla="*/ 453 w 907"/>
                <a:gd name="T9" fmla="*/ 680 h 726"/>
                <a:gd name="T10" fmla="*/ 816 w 907"/>
                <a:gd name="T11" fmla="*/ 680 h 726"/>
                <a:gd name="T12" fmla="*/ 453 w 907"/>
                <a:gd name="T13" fmla="*/ 91 h 726"/>
                <a:gd name="T14" fmla="*/ 90 w 907"/>
                <a:gd name="T15" fmla="*/ 680 h 726"/>
                <a:gd name="T16" fmla="*/ 453 w 907"/>
                <a:gd name="T17" fmla="*/ 680 h 726"/>
                <a:gd name="T18" fmla="*/ 453 w 907"/>
                <a:gd name="T19" fmla="*/ 726 h 726"/>
                <a:gd name="T20" fmla="*/ 0 w 907"/>
                <a:gd name="T21" fmla="*/ 726 h 7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07" h="726">
                  <a:moveTo>
                    <a:pt x="0" y="726"/>
                  </a:moveTo>
                  <a:lnTo>
                    <a:pt x="453" y="0"/>
                  </a:lnTo>
                  <a:lnTo>
                    <a:pt x="907" y="726"/>
                  </a:lnTo>
                  <a:lnTo>
                    <a:pt x="453" y="726"/>
                  </a:lnTo>
                  <a:lnTo>
                    <a:pt x="453" y="680"/>
                  </a:lnTo>
                  <a:lnTo>
                    <a:pt x="816" y="680"/>
                  </a:lnTo>
                  <a:lnTo>
                    <a:pt x="453" y="91"/>
                  </a:lnTo>
                  <a:lnTo>
                    <a:pt x="90" y="680"/>
                  </a:lnTo>
                  <a:lnTo>
                    <a:pt x="453" y="680"/>
                  </a:lnTo>
                  <a:lnTo>
                    <a:pt x="453" y="726"/>
                  </a:lnTo>
                  <a:lnTo>
                    <a:pt x="0" y="72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469" name="Freeform 29">
              <a:extLst>
                <a:ext uri="{FF2B5EF4-FFF2-40B4-BE49-F238E27FC236}">
                  <a16:creationId xmlns:a16="http://schemas.microsoft.com/office/drawing/2014/main" id="{90CCF7E7-6B83-4E6C-9C16-CA95AE31F795}"/>
                </a:ext>
              </a:extLst>
            </p:cNvPr>
            <p:cNvSpPr>
              <a:spLocks/>
            </p:cNvSpPr>
            <p:nvPr/>
          </p:nvSpPr>
          <p:spPr bwMode="auto">
            <a:xfrm>
              <a:off x="1714" y="249"/>
              <a:ext cx="453" cy="453"/>
            </a:xfrm>
            <a:custGeom>
              <a:avLst/>
              <a:gdLst>
                <a:gd name="T0" fmla="*/ 0 w 635"/>
                <a:gd name="T1" fmla="*/ 635 h 635"/>
                <a:gd name="T2" fmla="*/ 45 w 635"/>
                <a:gd name="T3" fmla="*/ 635 h 635"/>
                <a:gd name="T4" fmla="*/ 45 w 635"/>
                <a:gd name="T5" fmla="*/ 45 h 635"/>
                <a:gd name="T6" fmla="*/ 589 w 635"/>
                <a:gd name="T7" fmla="*/ 45 h 635"/>
                <a:gd name="T8" fmla="*/ 589 w 635"/>
                <a:gd name="T9" fmla="*/ 589 h 635"/>
                <a:gd name="T10" fmla="*/ 45 w 635"/>
                <a:gd name="T11" fmla="*/ 589 h 635"/>
                <a:gd name="T12" fmla="*/ 45 w 635"/>
                <a:gd name="T13" fmla="*/ 635 h 635"/>
                <a:gd name="T14" fmla="*/ 635 w 635"/>
                <a:gd name="T15" fmla="*/ 635 h 635"/>
                <a:gd name="T16" fmla="*/ 635 w 635"/>
                <a:gd name="T17" fmla="*/ 0 h 635"/>
                <a:gd name="T18" fmla="*/ 0 w 635"/>
                <a:gd name="T19" fmla="*/ 0 h 635"/>
                <a:gd name="T20" fmla="*/ 0 w 635"/>
                <a:gd name="T21" fmla="*/ 635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35" h="635">
                  <a:moveTo>
                    <a:pt x="0" y="635"/>
                  </a:moveTo>
                  <a:lnTo>
                    <a:pt x="45" y="635"/>
                  </a:lnTo>
                  <a:lnTo>
                    <a:pt x="45" y="45"/>
                  </a:lnTo>
                  <a:lnTo>
                    <a:pt x="589" y="45"/>
                  </a:lnTo>
                  <a:lnTo>
                    <a:pt x="589" y="589"/>
                  </a:lnTo>
                  <a:lnTo>
                    <a:pt x="45" y="589"/>
                  </a:lnTo>
                  <a:lnTo>
                    <a:pt x="45" y="635"/>
                  </a:lnTo>
                  <a:lnTo>
                    <a:pt x="635" y="635"/>
                  </a:lnTo>
                  <a:lnTo>
                    <a:pt x="635" y="0"/>
                  </a:lnTo>
                  <a:lnTo>
                    <a:pt x="0" y="0"/>
                  </a:lnTo>
                  <a:lnTo>
                    <a:pt x="0" y="63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470" name="AutoShape 30">
              <a:extLst>
                <a:ext uri="{FF2B5EF4-FFF2-40B4-BE49-F238E27FC236}">
                  <a16:creationId xmlns:a16="http://schemas.microsoft.com/office/drawing/2014/main" id="{D91EF711-1D68-4460-AA7F-6094EBB6992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00000">
              <a:off x="1170" y="215"/>
              <a:ext cx="522" cy="522"/>
            </a:xfrm>
            <a:prstGeom prst="plus">
              <a:avLst>
                <a:gd name="adj" fmla="val 46745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471" name="AutoShape 31">
              <a:extLst>
                <a:ext uri="{FF2B5EF4-FFF2-40B4-BE49-F238E27FC236}">
                  <a16:creationId xmlns:a16="http://schemas.microsoft.com/office/drawing/2014/main" id="{E49F3BB0-F820-459A-B55A-DA412D4516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4" y="249"/>
              <a:ext cx="454" cy="454"/>
            </a:xfrm>
            <a:custGeom>
              <a:avLst/>
              <a:gdLst>
                <a:gd name="G0" fmla="+- 1237 0 0"/>
                <a:gd name="G1" fmla="+- 21600 0 1237"/>
                <a:gd name="G2" fmla="+- 21600 0 1237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237" y="10800"/>
                  </a:moveTo>
                  <a:cubicBezTo>
                    <a:pt x="1237" y="16081"/>
                    <a:pt x="5519" y="20363"/>
                    <a:pt x="10800" y="20363"/>
                  </a:cubicBezTo>
                  <a:cubicBezTo>
                    <a:pt x="16081" y="20363"/>
                    <a:pt x="20363" y="16081"/>
                    <a:pt x="20363" y="10800"/>
                  </a:cubicBezTo>
                  <a:cubicBezTo>
                    <a:pt x="20363" y="5519"/>
                    <a:pt x="16081" y="1237"/>
                    <a:pt x="10800" y="1237"/>
                  </a:cubicBezTo>
                  <a:cubicBezTo>
                    <a:pt x="5519" y="1237"/>
                    <a:pt x="1237" y="5519"/>
                    <a:pt x="1237" y="1080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472" name="Freeform 32">
              <a:extLst>
                <a:ext uri="{FF2B5EF4-FFF2-40B4-BE49-F238E27FC236}">
                  <a16:creationId xmlns:a16="http://schemas.microsoft.com/office/drawing/2014/main" id="{FCFBFABA-BCBC-46E9-8216-9DD1FDEA16FC}"/>
                </a:ext>
              </a:extLst>
            </p:cNvPr>
            <p:cNvSpPr>
              <a:spLocks/>
            </p:cNvSpPr>
            <p:nvPr/>
          </p:nvSpPr>
          <p:spPr bwMode="auto">
            <a:xfrm>
              <a:off x="1714" y="1933"/>
              <a:ext cx="454" cy="454"/>
            </a:xfrm>
            <a:custGeom>
              <a:avLst/>
              <a:gdLst>
                <a:gd name="T0" fmla="*/ 0 w 454"/>
                <a:gd name="T1" fmla="*/ 454 h 454"/>
                <a:gd name="T2" fmla="*/ 0 w 454"/>
                <a:gd name="T3" fmla="*/ 0 h 454"/>
                <a:gd name="T4" fmla="*/ 454 w 454"/>
                <a:gd name="T5" fmla="*/ 0 h 454"/>
                <a:gd name="T6" fmla="*/ 454 w 454"/>
                <a:gd name="T7" fmla="*/ 454 h 454"/>
                <a:gd name="T8" fmla="*/ 136 w 454"/>
                <a:gd name="T9" fmla="*/ 454 h 454"/>
                <a:gd name="T10" fmla="*/ 136 w 454"/>
                <a:gd name="T11" fmla="*/ 318 h 454"/>
                <a:gd name="T12" fmla="*/ 318 w 454"/>
                <a:gd name="T13" fmla="*/ 318 h 454"/>
                <a:gd name="T14" fmla="*/ 318 w 454"/>
                <a:gd name="T15" fmla="*/ 136 h 454"/>
                <a:gd name="T16" fmla="*/ 136 w 454"/>
                <a:gd name="T17" fmla="*/ 136 h 454"/>
                <a:gd name="T18" fmla="*/ 136 w 454"/>
                <a:gd name="T19" fmla="*/ 454 h 454"/>
                <a:gd name="T20" fmla="*/ 0 w 454"/>
                <a:gd name="T21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54" h="454">
                  <a:moveTo>
                    <a:pt x="0" y="454"/>
                  </a:moveTo>
                  <a:lnTo>
                    <a:pt x="0" y="0"/>
                  </a:lnTo>
                  <a:lnTo>
                    <a:pt x="454" y="0"/>
                  </a:lnTo>
                  <a:lnTo>
                    <a:pt x="454" y="454"/>
                  </a:lnTo>
                  <a:lnTo>
                    <a:pt x="136" y="454"/>
                  </a:lnTo>
                  <a:lnTo>
                    <a:pt x="136" y="318"/>
                  </a:lnTo>
                  <a:lnTo>
                    <a:pt x="318" y="318"/>
                  </a:lnTo>
                  <a:lnTo>
                    <a:pt x="318" y="136"/>
                  </a:lnTo>
                  <a:lnTo>
                    <a:pt x="136" y="136"/>
                  </a:lnTo>
                  <a:lnTo>
                    <a:pt x="136" y="454"/>
                  </a:lnTo>
                  <a:lnTo>
                    <a:pt x="0" y="45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473" name="AutoShape 33">
              <a:extLst>
                <a:ext uri="{FF2B5EF4-FFF2-40B4-BE49-F238E27FC236}">
                  <a16:creationId xmlns:a16="http://schemas.microsoft.com/office/drawing/2014/main" id="{C57D886A-95B6-4AC5-A1D3-0395F52D97A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00000">
              <a:off x="1199" y="1928"/>
              <a:ext cx="465" cy="465"/>
            </a:xfrm>
            <a:prstGeom prst="plus">
              <a:avLst>
                <a:gd name="adj" fmla="val 32056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474" name="AutoShape 34">
              <a:extLst>
                <a:ext uri="{FF2B5EF4-FFF2-40B4-BE49-F238E27FC236}">
                  <a16:creationId xmlns:a16="http://schemas.microsoft.com/office/drawing/2014/main" id="{BB8FDE7F-F472-477F-A308-64332D6C03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5" y="1933"/>
              <a:ext cx="454" cy="454"/>
            </a:xfrm>
            <a:custGeom>
              <a:avLst/>
              <a:gdLst>
                <a:gd name="G0" fmla="+- 6566 0 0"/>
                <a:gd name="G1" fmla="+- 21600 0 6566"/>
                <a:gd name="G2" fmla="+- 21600 0 6566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6566" y="10800"/>
                  </a:moveTo>
                  <a:cubicBezTo>
                    <a:pt x="6566" y="13138"/>
                    <a:pt x="8462" y="15034"/>
                    <a:pt x="10800" y="15034"/>
                  </a:cubicBezTo>
                  <a:cubicBezTo>
                    <a:pt x="13138" y="15034"/>
                    <a:pt x="15034" y="13138"/>
                    <a:pt x="15034" y="10800"/>
                  </a:cubicBezTo>
                  <a:cubicBezTo>
                    <a:pt x="15034" y="8462"/>
                    <a:pt x="13138" y="6566"/>
                    <a:pt x="10800" y="6566"/>
                  </a:cubicBezTo>
                  <a:cubicBezTo>
                    <a:pt x="8462" y="6566"/>
                    <a:pt x="6566" y="8462"/>
                    <a:pt x="6566" y="1080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475" name="Freeform 35">
              <a:extLst>
                <a:ext uri="{FF2B5EF4-FFF2-40B4-BE49-F238E27FC236}">
                  <a16:creationId xmlns:a16="http://schemas.microsoft.com/office/drawing/2014/main" id="{A78EF711-29DA-4A6A-A3B3-1DA7A0FBA2DB}"/>
                </a:ext>
              </a:extLst>
            </p:cNvPr>
            <p:cNvSpPr>
              <a:spLocks/>
            </p:cNvSpPr>
            <p:nvPr/>
          </p:nvSpPr>
          <p:spPr bwMode="auto">
            <a:xfrm>
              <a:off x="662" y="1935"/>
              <a:ext cx="563" cy="450"/>
            </a:xfrm>
            <a:custGeom>
              <a:avLst/>
              <a:gdLst>
                <a:gd name="T0" fmla="*/ 0 w 907"/>
                <a:gd name="T1" fmla="*/ 726 h 726"/>
                <a:gd name="T2" fmla="*/ 453 w 907"/>
                <a:gd name="T3" fmla="*/ 726 h 726"/>
                <a:gd name="T4" fmla="*/ 453 w 907"/>
                <a:gd name="T5" fmla="*/ 544 h 726"/>
                <a:gd name="T6" fmla="*/ 362 w 907"/>
                <a:gd name="T7" fmla="*/ 544 h 726"/>
                <a:gd name="T8" fmla="*/ 453 w 907"/>
                <a:gd name="T9" fmla="*/ 363 h 726"/>
                <a:gd name="T10" fmla="*/ 544 w 907"/>
                <a:gd name="T11" fmla="*/ 544 h 726"/>
                <a:gd name="T12" fmla="*/ 453 w 907"/>
                <a:gd name="T13" fmla="*/ 544 h 726"/>
                <a:gd name="T14" fmla="*/ 453 w 907"/>
                <a:gd name="T15" fmla="*/ 726 h 726"/>
                <a:gd name="T16" fmla="*/ 907 w 907"/>
                <a:gd name="T17" fmla="*/ 726 h 726"/>
                <a:gd name="T18" fmla="*/ 453 w 907"/>
                <a:gd name="T19" fmla="*/ 0 h 726"/>
                <a:gd name="T20" fmla="*/ 0 w 907"/>
                <a:gd name="T21" fmla="*/ 726 h 7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07" h="726">
                  <a:moveTo>
                    <a:pt x="0" y="726"/>
                  </a:moveTo>
                  <a:lnTo>
                    <a:pt x="453" y="726"/>
                  </a:lnTo>
                  <a:lnTo>
                    <a:pt x="453" y="544"/>
                  </a:lnTo>
                  <a:lnTo>
                    <a:pt x="362" y="544"/>
                  </a:lnTo>
                  <a:lnTo>
                    <a:pt x="453" y="363"/>
                  </a:lnTo>
                  <a:lnTo>
                    <a:pt x="544" y="544"/>
                  </a:lnTo>
                  <a:lnTo>
                    <a:pt x="453" y="544"/>
                  </a:lnTo>
                  <a:lnTo>
                    <a:pt x="453" y="726"/>
                  </a:lnTo>
                  <a:lnTo>
                    <a:pt x="907" y="726"/>
                  </a:lnTo>
                  <a:lnTo>
                    <a:pt x="453" y="0"/>
                  </a:lnTo>
                  <a:lnTo>
                    <a:pt x="0" y="72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61476" name="Group 36">
            <a:extLst>
              <a:ext uri="{FF2B5EF4-FFF2-40B4-BE49-F238E27FC236}">
                <a16:creationId xmlns:a16="http://schemas.microsoft.com/office/drawing/2014/main" id="{ED1FDBFC-DFC9-4259-8FC2-3C3ABD0F1312}"/>
              </a:ext>
            </a:extLst>
          </p:cNvPr>
          <p:cNvGrpSpPr>
            <a:grpSpLocks/>
          </p:cNvGrpSpPr>
          <p:nvPr/>
        </p:nvGrpSpPr>
        <p:grpSpPr bwMode="auto">
          <a:xfrm>
            <a:off x="6321425" y="333375"/>
            <a:ext cx="1435100" cy="1584325"/>
            <a:chOff x="194" y="215"/>
            <a:chExt cx="1974" cy="2178"/>
          </a:xfrm>
        </p:grpSpPr>
        <p:sp>
          <p:nvSpPr>
            <p:cNvPr id="61477" name="AutoShape 37">
              <a:extLst>
                <a:ext uri="{FF2B5EF4-FFF2-40B4-BE49-F238E27FC236}">
                  <a16:creationId xmlns:a16="http://schemas.microsoft.com/office/drawing/2014/main" id="{CE7D7B03-D3FF-44BB-8F0D-433CA870CB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5" y="819"/>
              <a:ext cx="454" cy="454"/>
            </a:xfrm>
            <a:custGeom>
              <a:avLst/>
              <a:gdLst>
                <a:gd name="G0" fmla="+- 2379 0 0"/>
                <a:gd name="G1" fmla="+- 21600 0 2379"/>
                <a:gd name="G2" fmla="+- 21600 0 2379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379" y="10800"/>
                  </a:moveTo>
                  <a:cubicBezTo>
                    <a:pt x="2379" y="15451"/>
                    <a:pt x="6149" y="19221"/>
                    <a:pt x="10800" y="19221"/>
                  </a:cubicBezTo>
                  <a:cubicBezTo>
                    <a:pt x="15451" y="19221"/>
                    <a:pt x="19221" y="15451"/>
                    <a:pt x="19221" y="10800"/>
                  </a:cubicBezTo>
                  <a:cubicBezTo>
                    <a:pt x="19221" y="6149"/>
                    <a:pt x="15451" y="2379"/>
                    <a:pt x="10800" y="2379"/>
                  </a:cubicBezTo>
                  <a:cubicBezTo>
                    <a:pt x="6149" y="2379"/>
                    <a:pt x="2379" y="6149"/>
                    <a:pt x="2379" y="1080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478" name="Freeform 38">
              <a:extLst>
                <a:ext uri="{FF2B5EF4-FFF2-40B4-BE49-F238E27FC236}">
                  <a16:creationId xmlns:a16="http://schemas.microsoft.com/office/drawing/2014/main" id="{4A541CBF-FCFD-43A6-B38E-78CE3843836C}"/>
                </a:ext>
              </a:extLst>
            </p:cNvPr>
            <p:cNvSpPr>
              <a:spLocks/>
            </p:cNvSpPr>
            <p:nvPr/>
          </p:nvSpPr>
          <p:spPr bwMode="auto">
            <a:xfrm>
              <a:off x="671" y="819"/>
              <a:ext cx="544" cy="454"/>
            </a:xfrm>
            <a:custGeom>
              <a:avLst/>
              <a:gdLst>
                <a:gd name="T0" fmla="*/ 91 w 544"/>
                <a:gd name="T1" fmla="*/ 409 h 454"/>
                <a:gd name="T2" fmla="*/ 272 w 544"/>
                <a:gd name="T3" fmla="*/ 409 h 454"/>
                <a:gd name="T4" fmla="*/ 272 w 544"/>
                <a:gd name="T5" fmla="*/ 454 h 454"/>
                <a:gd name="T6" fmla="*/ 0 w 544"/>
                <a:gd name="T7" fmla="*/ 454 h 454"/>
                <a:gd name="T8" fmla="*/ 272 w 544"/>
                <a:gd name="T9" fmla="*/ 0 h 454"/>
                <a:gd name="T10" fmla="*/ 544 w 544"/>
                <a:gd name="T11" fmla="*/ 454 h 454"/>
                <a:gd name="T12" fmla="*/ 272 w 544"/>
                <a:gd name="T13" fmla="*/ 454 h 454"/>
                <a:gd name="T14" fmla="*/ 272 w 544"/>
                <a:gd name="T15" fmla="*/ 409 h 454"/>
                <a:gd name="T16" fmla="*/ 454 w 544"/>
                <a:gd name="T17" fmla="*/ 409 h 454"/>
                <a:gd name="T18" fmla="*/ 272 w 544"/>
                <a:gd name="T19" fmla="*/ 91 h 454"/>
                <a:gd name="T20" fmla="*/ 91 w 544"/>
                <a:gd name="T21" fmla="*/ 409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44" h="454">
                  <a:moveTo>
                    <a:pt x="91" y="409"/>
                  </a:moveTo>
                  <a:lnTo>
                    <a:pt x="272" y="409"/>
                  </a:lnTo>
                  <a:lnTo>
                    <a:pt x="272" y="454"/>
                  </a:lnTo>
                  <a:lnTo>
                    <a:pt x="0" y="454"/>
                  </a:lnTo>
                  <a:lnTo>
                    <a:pt x="272" y="0"/>
                  </a:lnTo>
                  <a:lnTo>
                    <a:pt x="544" y="454"/>
                  </a:lnTo>
                  <a:lnTo>
                    <a:pt x="272" y="454"/>
                  </a:lnTo>
                  <a:lnTo>
                    <a:pt x="272" y="409"/>
                  </a:lnTo>
                  <a:lnTo>
                    <a:pt x="454" y="409"/>
                  </a:lnTo>
                  <a:lnTo>
                    <a:pt x="272" y="91"/>
                  </a:lnTo>
                  <a:lnTo>
                    <a:pt x="91" y="40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479" name="AutoShape 39">
              <a:extLst>
                <a:ext uri="{FF2B5EF4-FFF2-40B4-BE49-F238E27FC236}">
                  <a16:creationId xmlns:a16="http://schemas.microsoft.com/office/drawing/2014/main" id="{DF28B9AB-47C1-4D1D-8E30-D46409B94AA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00000">
              <a:off x="1170" y="786"/>
              <a:ext cx="522" cy="522"/>
            </a:xfrm>
            <a:prstGeom prst="plus">
              <a:avLst>
                <a:gd name="adj" fmla="val 45463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480" name="Freeform 40">
              <a:extLst>
                <a:ext uri="{FF2B5EF4-FFF2-40B4-BE49-F238E27FC236}">
                  <a16:creationId xmlns:a16="http://schemas.microsoft.com/office/drawing/2014/main" id="{03BBB5AA-2589-4943-9A46-E7D930CDE2BD}"/>
                </a:ext>
              </a:extLst>
            </p:cNvPr>
            <p:cNvSpPr>
              <a:spLocks/>
            </p:cNvSpPr>
            <p:nvPr/>
          </p:nvSpPr>
          <p:spPr bwMode="auto">
            <a:xfrm>
              <a:off x="1714" y="819"/>
              <a:ext cx="454" cy="454"/>
            </a:xfrm>
            <a:custGeom>
              <a:avLst/>
              <a:gdLst>
                <a:gd name="T0" fmla="*/ 0 w 454"/>
                <a:gd name="T1" fmla="*/ 454 h 454"/>
                <a:gd name="T2" fmla="*/ 0 w 454"/>
                <a:gd name="T3" fmla="*/ 0 h 454"/>
                <a:gd name="T4" fmla="*/ 454 w 454"/>
                <a:gd name="T5" fmla="*/ 0 h 454"/>
                <a:gd name="T6" fmla="*/ 454 w 454"/>
                <a:gd name="T7" fmla="*/ 454 h 454"/>
                <a:gd name="T8" fmla="*/ 46 w 454"/>
                <a:gd name="T9" fmla="*/ 454 h 454"/>
                <a:gd name="T10" fmla="*/ 46 w 454"/>
                <a:gd name="T11" fmla="*/ 409 h 454"/>
                <a:gd name="T12" fmla="*/ 409 w 454"/>
                <a:gd name="T13" fmla="*/ 409 h 454"/>
                <a:gd name="T14" fmla="*/ 409 w 454"/>
                <a:gd name="T15" fmla="*/ 46 h 454"/>
                <a:gd name="T16" fmla="*/ 46 w 454"/>
                <a:gd name="T17" fmla="*/ 46 h 454"/>
                <a:gd name="T18" fmla="*/ 46 w 454"/>
                <a:gd name="T19" fmla="*/ 454 h 454"/>
                <a:gd name="T20" fmla="*/ 0 w 454"/>
                <a:gd name="T21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54" h="454">
                  <a:moveTo>
                    <a:pt x="0" y="454"/>
                  </a:moveTo>
                  <a:lnTo>
                    <a:pt x="0" y="0"/>
                  </a:lnTo>
                  <a:lnTo>
                    <a:pt x="454" y="0"/>
                  </a:lnTo>
                  <a:lnTo>
                    <a:pt x="454" y="454"/>
                  </a:lnTo>
                  <a:lnTo>
                    <a:pt x="46" y="454"/>
                  </a:lnTo>
                  <a:lnTo>
                    <a:pt x="46" y="409"/>
                  </a:lnTo>
                  <a:lnTo>
                    <a:pt x="409" y="409"/>
                  </a:lnTo>
                  <a:lnTo>
                    <a:pt x="409" y="46"/>
                  </a:lnTo>
                  <a:lnTo>
                    <a:pt x="46" y="46"/>
                  </a:lnTo>
                  <a:lnTo>
                    <a:pt x="46" y="454"/>
                  </a:lnTo>
                  <a:lnTo>
                    <a:pt x="0" y="45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481" name="Freeform 41">
              <a:extLst>
                <a:ext uri="{FF2B5EF4-FFF2-40B4-BE49-F238E27FC236}">
                  <a16:creationId xmlns:a16="http://schemas.microsoft.com/office/drawing/2014/main" id="{F2CB50E4-D67B-49F9-9927-DDC3F7DBDD85}"/>
                </a:ext>
              </a:extLst>
            </p:cNvPr>
            <p:cNvSpPr>
              <a:spLocks/>
            </p:cNvSpPr>
            <p:nvPr/>
          </p:nvSpPr>
          <p:spPr bwMode="auto">
            <a:xfrm>
              <a:off x="1714" y="1363"/>
              <a:ext cx="454" cy="454"/>
            </a:xfrm>
            <a:custGeom>
              <a:avLst/>
              <a:gdLst>
                <a:gd name="T0" fmla="*/ 0 w 454"/>
                <a:gd name="T1" fmla="*/ 454 h 454"/>
                <a:gd name="T2" fmla="*/ 91 w 454"/>
                <a:gd name="T3" fmla="*/ 454 h 454"/>
                <a:gd name="T4" fmla="*/ 91 w 454"/>
                <a:gd name="T5" fmla="*/ 91 h 454"/>
                <a:gd name="T6" fmla="*/ 363 w 454"/>
                <a:gd name="T7" fmla="*/ 91 h 454"/>
                <a:gd name="T8" fmla="*/ 363 w 454"/>
                <a:gd name="T9" fmla="*/ 363 h 454"/>
                <a:gd name="T10" fmla="*/ 91 w 454"/>
                <a:gd name="T11" fmla="*/ 363 h 454"/>
                <a:gd name="T12" fmla="*/ 91 w 454"/>
                <a:gd name="T13" fmla="*/ 454 h 454"/>
                <a:gd name="T14" fmla="*/ 454 w 454"/>
                <a:gd name="T15" fmla="*/ 454 h 454"/>
                <a:gd name="T16" fmla="*/ 454 w 454"/>
                <a:gd name="T17" fmla="*/ 0 h 454"/>
                <a:gd name="T18" fmla="*/ 0 w 454"/>
                <a:gd name="T19" fmla="*/ 0 h 454"/>
                <a:gd name="T20" fmla="*/ 0 w 454"/>
                <a:gd name="T21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54" h="454">
                  <a:moveTo>
                    <a:pt x="0" y="454"/>
                  </a:moveTo>
                  <a:lnTo>
                    <a:pt x="91" y="454"/>
                  </a:lnTo>
                  <a:lnTo>
                    <a:pt x="91" y="91"/>
                  </a:lnTo>
                  <a:lnTo>
                    <a:pt x="363" y="91"/>
                  </a:lnTo>
                  <a:lnTo>
                    <a:pt x="363" y="363"/>
                  </a:lnTo>
                  <a:lnTo>
                    <a:pt x="91" y="363"/>
                  </a:lnTo>
                  <a:lnTo>
                    <a:pt x="91" y="454"/>
                  </a:lnTo>
                  <a:lnTo>
                    <a:pt x="454" y="454"/>
                  </a:lnTo>
                  <a:lnTo>
                    <a:pt x="454" y="0"/>
                  </a:lnTo>
                  <a:lnTo>
                    <a:pt x="0" y="0"/>
                  </a:lnTo>
                  <a:lnTo>
                    <a:pt x="0" y="45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482" name="Freeform 42">
              <a:extLst>
                <a:ext uri="{FF2B5EF4-FFF2-40B4-BE49-F238E27FC236}">
                  <a16:creationId xmlns:a16="http://schemas.microsoft.com/office/drawing/2014/main" id="{354EEB78-2D7E-484E-904E-3328CFAC87C0}"/>
                </a:ext>
              </a:extLst>
            </p:cNvPr>
            <p:cNvSpPr>
              <a:spLocks/>
            </p:cNvSpPr>
            <p:nvPr/>
          </p:nvSpPr>
          <p:spPr bwMode="auto">
            <a:xfrm>
              <a:off x="671" y="1363"/>
              <a:ext cx="544" cy="454"/>
            </a:xfrm>
            <a:custGeom>
              <a:avLst/>
              <a:gdLst>
                <a:gd name="T0" fmla="*/ 0 w 544"/>
                <a:gd name="T1" fmla="*/ 454 h 454"/>
                <a:gd name="T2" fmla="*/ 181 w 544"/>
                <a:gd name="T3" fmla="*/ 454 h 454"/>
                <a:gd name="T4" fmla="*/ 181 w 544"/>
                <a:gd name="T5" fmla="*/ 363 h 454"/>
                <a:gd name="T6" fmla="*/ 272 w 544"/>
                <a:gd name="T7" fmla="*/ 182 h 454"/>
                <a:gd name="T8" fmla="*/ 363 w 544"/>
                <a:gd name="T9" fmla="*/ 363 h 454"/>
                <a:gd name="T10" fmla="*/ 181 w 544"/>
                <a:gd name="T11" fmla="*/ 363 h 454"/>
                <a:gd name="T12" fmla="*/ 181 w 544"/>
                <a:gd name="T13" fmla="*/ 454 h 454"/>
                <a:gd name="T14" fmla="*/ 544 w 544"/>
                <a:gd name="T15" fmla="*/ 454 h 454"/>
                <a:gd name="T16" fmla="*/ 272 w 544"/>
                <a:gd name="T17" fmla="*/ 0 h 454"/>
                <a:gd name="T18" fmla="*/ 0 w 544"/>
                <a:gd name="T19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44" h="454">
                  <a:moveTo>
                    <a:pt x="0" y="454"/>
                  </a:moveTo>
                  <a:lnTo>
                    <a:pt x="181" y="454"/>
                  </a:lnTo>
                  <a:lnTo>
                    <a:pt x="181" y="363"/>
                  </a:lnTo>
                  <a:lnTo>
                    <a:pt x="272" y="182"/>
                  </a:lnTo>
                  <a:lnTo>
                    <a:pt x="363" y="363"/>
                  </a:lnTo>
                  <a:lnTo>
                    <a:pt x="181" y="363"/>
                  </a:lnTo>
                  <a:lnTo>
                    <a:pt x="181" y="454"/>
                  </a:lnTo>
                  <a:lnTo>
                    <a:pt x="544" y="454"/>
                  </a:lnTo>
                  <a:lnTo>
                    <a:pt x="272" y="0"/>
                  </a:lnTo>
                  <a:lnTo>
                    <a:pt x="0" y="45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483" name="AutoShape 43">
              <a:extLst>
                <a:ext uri="{FF2B5EF4-FFF2-40B4-BE49-F238E27FC236}">
                  <a16:creationId xmlns:a16="http://schemas.microsoft.com/office/drawing/2014/main" id="{3C4357EF-7636-4A27-9AB2-95193F1768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5" y="1363"/>
              <a:ext cx="454" cy="454"/>
            </a:xfrm>
            <a:custGeom>
              <a:avLst/>
              <a:gdLst>
                <a:gd name="G0" fmla="+- 4663 0 0"/>
                <a:gd name="G1" fmla="+- 21600 0 4663"/>
                <a:gd name="G2" fmla="+- 21600 0 4663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4663" y="10800"/>
                  </a:moveTo>
                  <a:cubicBezTo>
                    <a:pt x="4663" y="14189"/>
                    <a:pt x="7411" y="16937"/>
                    <a:pt x="10800" y="16937"/>
                  </a:cubicBezTo>
                  <a:cubicBezTo>
                    <a:pt x="14189" y="16937"/>
                    <a:pt x="16937" y="14189"/>
                    <a:pt x="16937" y="10800"/>
                  </a:cubicBezTo>
                  <a:cubicBezTo>
                    <a:pt x="16937" y="7411"/>
                    <a:pt x="14189" y="4663"/>
                    <a:pt x="10800" y="4663"/>
                  </a:cubicBezTo>
                  <a:cubicBezTo>
                    <a:pt x="7411" y="4663"/>
                    <a:pt x="4663" y="7411"/>
                    <a:pt x="4663" y="1080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484" name="AutoShape 44">
              <a:extLst>
                <a:ext uri="{FF2B5EF4-FFF2-40B4-BE49-F238E27FC236}">
                  <a16:creationId xmlns:a16="http://schemas.microsoft.com/office/drawing/2014/main" id="{7EC3ADF4-F31D-4864-A6AF-8EBB39F8E40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00000">
              <a:off x="1170" y="1330"/>
              <a:ext cx="522" cy="522"/>
            </a:xfrm>
            <a:prstGeom prst="plus">
              <a:avLst>
                <a:gd name="adj" fmla="val 36588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485" name="Freeform 45">
              <a:extLst>
                <a:ext uri="{FF2B5EF4-FFF2-40B4-BE49-F238E27FC236}">
                  <a16:creationId xmlns:a16="http://schemas.microsoft.com/office/drawing/2014/main" id="{C6B50FD1-9092-48A4-9A56-D76BF5CAA856}"/>
                </a:ext>
              </a:extLst>
            </p:cNvPr>
            <p:cNvSpPr>
              <a:spLocks/>
            </p:cNvSpPr>
            <p:nvPr/>
          </p:nvSpPr>
          <p:spPr bwMode="auto">
            <a:xfrm>
              <a:off x="671" y="258"/>
              <a:ext cx="544" cy="435"/>
            </a:xfrm>
            <a:custGeom>
              <a:avLst/>
              <a:gdLst>
                <a:gd name="T0" fmla="*/ 0 w 907"/>
                <a:gd name="T1" fmla="*/ 726 h 726"/>
                <a:gd name="T2" fmla="*/ 453 w 907"/>
                <a:gd name="T3" fmla="*/ 0 h 726"/>
                <a:gd name="T4" fmla="*/ 907 w 907"/>
                <a:gd name="T5" fmla="*/ 726 h 726"/>
                <a:gd name="T6" fmla="*/ 453 w 907"/>
                <a:gd name="T7" fmla="*/ 726 h 726"/>
                <a:gd name="T8" fmla="*/ 453 w 907"/>
                <a:gd name="T9" fmla="*/ 680 h 726"/>
                <a:gd name="T10" fmla="*/ 816 w 907"/>
                <a:gd name="T11" fmla="*/ 680 h 726"/>
                <a:gd name="T12" fmla="*/ 453 w 907"/>
                <a:gd name="T13" fmla="*/ 91 h 726"/>
                <a:gd name="T14" fmla="*/ 90 w 907"/>
                <a:gd name="T15" fmla="*/ 680 h 726"/>
                <a:gd name="T16" fmla="*/ 453 w 907"/>
                <a:gd name="T17" fmla="*/ 680 h 726"/>
                <a:gd name="T18" fmla="*/ 453 w 907"/>
                <a:gd name="T19" fmla="*/ 726 h 726"/>
                <a:gd name="T20" fmla="*/ 0 w 907"/>
                <a:gd name="T21" fmla="*/ 726 h 7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07" h="726">
                  <a:moveTo>
                    <a:pt x="0" y="726"/>
                  </a:moveTo>
                  <a:lnTo>
                    <a:pt x="453" y="0"/>
                  </a:lnTo>
                  <a:lnTo>
                    <a:pt x="907" y="726"/>
                  </a:lnTo>
                  <a:lnTo>
                    <a:pt x="453" y="726"/>
                  </a:lnTo>
                  <a:lnTo>
                    <a:pt x="453" y="680"/>
                  </a:lnTo>
                  <a:lnTo>
                    <a:pt x="816" y="680"/>
                  </a:lnTo>
                  <a:lnTo>
                    <a:pt x="453" y="91"/>
                  </a:lnTo>
                  <a:lnTo>
                    <a:pt x="90" y="680"/>
                  </a:lnTo>
                  <a:lnTo>
                    <a:pt x="453" y="680"/>
                  </a:lnTo>
                  <a:lnTo>
                    <a:pt x="453" y="726"/>
                  </a:lnTo>
                  <a:lnTo>
                    <a:pt x="0" y="72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486" name="Freeform 46">
              <a:extLst>
                <a:ext uri="{FF2B5EF4-FFF2-40B4-BE49-F238E27FC236}">
                  <a16:creationId xmlns:a16="http://schemas.microsoft.com/office/drawing/2014/main" id="{3C0F7319-D281-479D-9FCE-2391F5768A32}"/>
                </a:ext>
              </a:extLst>
            </p:cNvPr>
            <p:cNvSpPr>
              <a:spLocks/>
            </p:cNvSpPr>
            <p:nvPr/>
          </p:nvSpPr>
          <p:spPr bwMode="auto">
            <a:xfrm>
              <a:off x="1714" y="249"/>
              <a:ext cx="453" cy="453"/>
            </a:xfrm>
            <a:custGeom>
              <a:avLst/>
              <a:gdLst>
                <a:gd name="T0" fmla="*/ 0 w 635"/>
                <a:gd name="T1" fmla="*/ 635 h 635"/>
                <a:gd name="T2" fmla="*/ 45 w 635"/>
                <a:gd name="T3" fmla="*/ 635 h 635"/>
                <a:gd name="T4" fmla="*/ 45 w 635"/>
                <a:gd name="T5" fmla="*/ 45 h 635"/>
                <a:gd name="T6" fmla="*/ 589 w 635"/>
                <a:gd name="T7" fmla="*/ 45 h 635"/>
                <a:gd name="T8" fmla="*/ 589 w 635"/>
                <a:gd name="T9" fmla="*/ 589 h 635"/>
                <a:gd name="T10" fmla="*/ 45 w 635"/>
                <a:gd name="T11" fmla="*/ 589 h 635"/>
                <a:gd name="T12" fmla="*/ 45 w 635"/>
                <a:gd name="T13" fmla="*/ 635 h 635"/>
                <a:gd name="T14" fmla="*/ 635 w 635"/>
                <a:gd name="T15" fmla="*/ 635 h 635"/>
                <a:gd name="T16" fmla="*/ 635 w 635"/>
                <a:gd name="T17" fmla="*/ 0 h 635"/>
                <a:gd name="T18" fmla="*/ 0 w 635"/>
                <a:gd name="T19" fmla="*/ 0 h 635"/>
                <a:gd name="T20" fmla="*/ 0 w 635"/>
                <a:gd name="T21" fmla="*/ 635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35" h="635">
                  <a:moveTo>
                    <a:pt x="0" y="635"/>
                  </a:moveTo>
                  <a:lnTo>
                    <a:pt x="45" y="635"/>
                  </a:lnTo>
                  <a:lnTo>
                    <a:pt x="45" y="45"/>
                  </a:lnTo>
                  <a:lnTo>
                    <a:pt x="589" y="45"/>
                  </a:lnTo>
                  <a:lnTo>
                    <a:pt x="589" y="589"/>
                  </a:lnTo>
                  <a:lnTo>
                    <a:pt x="45" y="589"/>
                  </a:lnTo>
                  <a:lnTo>
                    <a:pt x="45" y="635"/>
                  </a:lnTo>
                  <a:lnTo>
                    <a:pt x="635" y="635"/>
                  </a:lnTo>
                  <a:lnTo>
                    <a:pt x="635" y="0"/>
                  </a:lnTo>
                  <a:lnTo>
                    <a:pt x="0" y="0"/>
                  </a:lnTo>
                  <a:lnTo>
                    <a:pt x="0" y="63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487" name="AutoShape 47">
              <a:extLst>
                <a:ext uri="{FF2B5EF4-FFF2-40B4-BE49-F238E27FC236}">
                  <a16:creationId xmlns:a16="http://schemas.microsoft.com/office/drawing/2014/main" id="{0B46EBF4-5C28-44A0-A8F1-CE863BBF8B7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00000">
              <a:off x="1170" y="215"/>
              <a:ext cx="522" cy="522"/>
            </a:xfrm>
            <a:prstGeom prst="plus">
              <a:avLst>
                <a:gd name="adj" fmla="val 46745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488" name="AutoShape 48">
              <a:extLst>
                <a:ext uri="{FF2B5EF4-FFF2-40B4-BE49-F238E27FC236}">
                  <a16:creationId xmlns:a16="http://schemas.microsoft.com/office/drawing/2014/main" id="{002002FF-EC19-43D9-8D6C-40FCFAD9AB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4" y="249"/>
              <a:ext cx="454" cy="454"/>
            </a:xfrm>
            <a:custGeom>
              <a:avLst/>
              <a:gdLst>
                <a:gd name="G0" fmla="+- 1237 0 0"/>
                <a:gd name="G1" fmla="+- 21600 0 1237"/>
                <a:gd name="G2" fmla="+- 21600 0 1237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237" y="10800"/>
                  </a:moveTo>
                  <a:cubicBezTo>
                    <a:pt x="1237" y="16081"/>
                    <a:pt x="5519" y="20363"/>
                    <a:pt x="10800" y="20363"/>
                  </a:cubicBezTo>
                  <a:cubicBezTo>
                    <a:pt x="16081" y="20363"/>
                    <a:pt x="20363" y="16081"/>
                    <a:pt x="20363" y="10800"/>
                  </a:cubicBezTo>
                  <a:cubicBezTo>
                    <a:pt x="20363" y="5519"/>
                    <a:pt x="16081" y="1237"/>
                    <a:pt x="10800" y="1237"/>
                  </a:cubicBezTo>
                  <a:cubicBezTo>
                    <a:pt x="5519" y="1237"/>
                    <a:pt x="1237" y="5519"/>
                    <a:pt x="1237" y="1080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489" name="Freeform 49">
              <a:extLst>
                <a:ext uri="{FF2B5EF4-FFF2-40B4-BE49-F238E27FC236}">
                  <a16:creationId xmlns:a16="http://schemas.microsoft.com/office/drawing/2014/main" id="{2BFD61A6-BC86-4136-8E62-06FEDE1E894A}"/>
                </a:ext>
              </a:extLst>
            </p:cNvPr>
            <p:cNvSpPr>
              <a:spLocks/>
            </p:cNvSpPr>
            <p:nvPr/>
          </p:nvSpPr>
          <p:spPr bwMode="auto">
            <a:xfrm>
              <a:off x="1714" y="1933"/>
              <a:ext cx="454" cy="454"/>
            </a:xfrm>
            <a:custGeom>
              <a:avLst/>
              <a:gdLst>
                <a:gd name="T0" fmla="*/ 0 w 454"/>
                <a:gd name="T1" fmla="*/ 454 h 454"/>
                <a:gd name="T2" fmla="*/ 0 w 454"/>
                <a:gd name="T3" fmla="*/ 0 h 454"/>
                <a:gd name="T4" fmla="*/ 454 w 454"/>
                <a:gd name="T5" fmla="*/ 0 h 454"/>
                <a:gd name="T6" fmla="*/ 454 w 454"/>
                <a:gd name="T7" fmla="*/ 454 h 454"/>
                <a:gd name="T8" fmla="*/ 136 w 454"/>
                <a:gd name="T9" fmla="*/ 454 h 454"/>
                <a:gd name="T10" fmla="*/ 136 w 454"/>
                <a:gd name="T11" fmla="*/ 318 h 454"/>
                <a:gd name="T12" fmla="*/ 318 w 454"/>
                <a:gd name="T13" fmla="*/ 318 h 454"/>
                <a:gd name="T14" fmla="*/ 318 w 454"/>
                <a:gd name="T15" fmla="*/ 136 h 454"/>
                <a:gd name="T16" fmla="*/ 136 w 454"/>
                <a:gd name="T17" fmla="*/ 136 h 454"/>
                <a:gd name="T18" fmla="*/ 136 w 454"/>
                <a:gd name="T19" fmla="*/ 454 h 454"/>
                <a:gd name="T20" fmla="*/ 0 w 454"/>
                <a:gd name="T21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54" h="454">
                  <a:moveTo>
                    <a:pt x="0" y="454"/>
                  </a:moveTo>
                  <a:lnTo>
                    <a:pt x="0" y="0"/>
                  </a:lnTo>
                  <a:lnTo>
                    <a:pt x="454" y="0"/>
                  </a:lnTo>
                  <a:lnTo>
                    <a:pt x="454" y="454"/>
                  </a:lnTo>
                  <a:lnTo>
                    <a:pt x="136" y="454"/>
                  </a:lnTo>
                  <a:lnTo>
                    <a:pt x="136" y="318"/>
                  </a:lnTo>
                  <a:lnTo>
                    <a:pt x="318" y="318"/>
                  </a:lnTo>
                  <a:lnTo>
                    <a:pt x="318" y="136"/>
                  </a:lnTo>
                  <a:lnTo>
                    <a:pt x="136" y="136"/>
                  </a:lnTo>
                  <a:lnTo>
                    <a:pt x="136" y="454"/>
                  </a:lnTo>
                  <a:lnTo>
                    <a:pt x="0" y="45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490" name="AutoShape 50">
              <a:extLst>
                <a:ext uri="{FF2B5EF4-FFF2-40B4-BE49-F238E27FC236}">
                  <a16:creationId xmlns:a16="http://schemas.microsoft.com/office/drawing/2014/main" id="{6D97F30A-8A89-4FED-A3B8-A4B7210ED2E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00000">
              <a:off x="1199" y="1928"/>
              <a:ext cx="465" cy="465"/>
            </a:xfrm>
            <a:prstGeom prst="plus">
              <a:avLst>
                <a:gd name="adj" fmla="val 32056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491" name="AutoShape 51">
              <a:extLst>
                <a:ext uri="{FF2B5EF4-FFF2-40B4-BE49-F238E27FC236}">
                  <a16:creationId xmlns:a16="http://schemas.microsoft.com/office/drawing/2014/main" id="{E2E0374D-16D4-4DB7-80FA-818F21CEB1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5" y="1933"/>
              <a:ext cx="454" cy="454"/>
            </a:xfrm>
            <a:custGeom>
              <a:avLst/>
              <a:gdLst>
                <a:gd name="G0" fmla="+- 6566 0 0"/>
                <a:gd name="G1" fmla="+- 21600 0 6566"/>
                <a:gd name="G2" fmla="+- 21600 0 6566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6566" y="10800"/>
                  </a:moveTo>
                  <a:cubicBezTo>
                    <a:pt x="6566" y="13138"/>
                    <a:pt x="8462" y="15034"/>
                    <a:pt x="10800" y="15034"/>
                  </a:cubicBezTo>
                  <a:cubicBezTo>
                    <a:pt x="13138" y="15034"/>
                    <a:pt x="15034" y="13138"/>
                    <a:pt x="15034" y="10800"/>
                  </a:cubicBezTo>
                  <a:cubicBezTo>
                    <a:pt x="15034" y="8462"/>
                    <a:pt x="13138" y="6566"/>
                    <a:pt x="10800" y="6566"/>
                  </a:cubicBezTo>
                  <a:cubicBezTo>
                    <a:pt x="8462" y="6566"/>
                    <a:pt x="6566" y="8462"/>
                    <a:pt x="6566" y="1080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492" name="Freeform 52">
              <a:extLst>
                <a:ext uri="{FF2B5EF4-FFF2-40B4-BE49-F238E27FC236}">
                  <a16:creationId xmlns:a16="http://schemas.microsoft.com/office/drawing/2014/main" id="{E2D03349-CFAA-4061-8724-65525A63187D}"/>
                </a:ext>
              </a:extLst>
            </p:cNvPr>
            <p:cNvSpPr>
              <a:spLocks/>
            </p:cNvSpPr>
            <p:nvPr/>
          </p:nvSpPr>
          <p:spPr bwMode="auto">
            <a:xfrm>
              <a:off x="662" y="1935"/>
              <a:ext cx="563" cy="450"/>
            </a:xfrm>
            <a:custGeom>
              <a:avLst/>
              <a:gdLst>
                <a:gd name="T0" fmla="*/ 0 w 907"/>
                <a:gd name="T1" fmla="*/ 726 h 726"/>
                <a:gd name="T2" fmla="*/ 453 w 907"/>
                <a:gd name="T3" fmla="*/ 726 h 726"/>
                <a:gd name="T4" fmla="*/ 453 w 907"/>
                <a:gd name="T5" fmla="*/ 544 h 726"/>
                <a:gd name="T6" fmla="*/ 362 w 907"/>
                <a:gd name="T7" fmla="*/ 544 h 726"/>
                <a:gd name="T8" fmla="*/ 453 w 907"/>
                <a:gd name="T9" fmla="*/ 363 h 726"/>
                <a:gd name="T10" fmla="*/ 544 w 907"/>
                <a:gd name="T11" fmla="*/ 544 h 726"/>
                <a:gd name="T12" fmla="*/ 453 w 907"/>
                <a:gd name="T13" fmla="*/ 544 h 726"/>
                <a:gd name="T14" fmla="*/ 453 w 907"/>
                <a:gd name="T15" fmla="*/ 726 h 726"/>
                <a:gd name="T16" fmla="*/ 907 w 907"/>
                <a:gd name="T17" fmla="*/ 726 h 726"/>
                <a:gd name="T18" fmla="*/ 453 w 907"/>
                <a:gd name="T19" fmla="*/ 0 h 726"/>
                <a:gd name="T20" fmla="*/ 0 w 907"/>
                <a:gd name="T21" fmla="*/ 726 h 7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07" h="726">
                  <a:moveTo>
                    <a:pt x="0" y="726"/>
                  </a:moveTo>
                  <a:lnTo>
                    <a:pt x="453" y="726"/>
                  </a:lnTo>
                  <a:lnTo>
                    <a:pt x="453" y="544"/>
                  </a:lnTo>
                  <a:lnTo>
                    <a:pt x="362" y="544"/>
                  </a:lnTo>
                  <a:lnTo>
                    <a:pt x="453" y="363"/>
                  </a:lnTo>
                  <a:lnTo>
                    <a:pt x="544" y="544"/>
                  </a:lnTo>
                  <a:lnTo>
                    <a:pt x="453" y="544"/>
                  </a:lnTo>
                  <a:lnTo>
                    <a:pt x="453" y="726"/>
                  </a:lnTo>
                  <a:lnTo>
                    <a:pt x="907" y="726"/>
                  </a:lnTo>
                  <a:lnTo>
                    <a:pt x="453" y="0"/>
                  </a:lnTo>
                  <a:lnTo>
                    <a:pt x="0" y="72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61493" name="Group 53">
            <a:extLst>
              <a:ext uri="{FF2B5EF4-FFF2-40B4-BE49-F238E27FC236}">
                <a16:creationId xmlns:a16="http://schemas.microsoft.com/office/drawing/2014/main" id="{983D4546-110C-46B8-A7F0-BED66F517821}"/>
              </a:ext>
            </a:extLst>
          </p:cNvPr>
          <p:cNvGrpSpPr>
            <a:grpSpLocks/>
          </p:cNvGrpSpPr>
          <p:nvPr/>
        </p:nvGrpSpPr>
        <p:grpSpPr bwMode="auto">
          <a:xfrm>
            <a:off x="8048625" y="333375"/>
            <a:ext cx="781050" cy="863600"/>
            <a:chOff x="194" y="215"/>
            <a:chExt cx="1974" cy="2178"/>
          </a:xfrm>
        </p:grpSpPr>
        <p:sp>
          <p:nvSpPr>
            <p:cNvPr id="61494" name="AutoShape 54">
              <a:extLst>
                <a:ext uri="{FF2B5EF4-FFF2-40B4-BE49-F238E27FC236}">
                  <a16:creationId xmlns:a16="http://schemas.microsoft.com/office/drawing/2014/main" id="{2A9D4442-0B79-4AA9-8FAB-014ABCBD8B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5" y="819"/>
              <a:ext cx="454" cy="454"/>
            </a:xfrm>
            <a:custGeom>
              <a:avLst/>
              <a:gdLst>
                <a:gd name="G0" fmla="+- 2379 0 0"/>
                <a:gd name="G1" fmla="+- 21600 0 2379"/>
                <a:gd name="G2" fmla="+- 21600 0 2379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379" y="10800"/>
                  </a:moveTo>
                  <a:cubicBezTo>
                    <a:pt x="2379" y="15451"/>
                    <a:pt x="6149" y="19221"/>
                    <a:pt x="10800" y="19221"/>
                  </a:cubicBezTo>
                  <a:cubicBezTo>
                    <a:pt x="15451" y="19221"/>
                    <a:pt x="19221" y="15451"/>
                    <a:pt x="19221" y="10800"/>
                  </a:cubicBezTo>
                  <a:cubicBezTo>
                    <a:pt x="19221" y="6149"/>
                    <a:pt x="15451" y="2379"/>
                    <a:pt x="10800" y="2379"/>
                  </a:cubicBezTo>
                  <a:cubicBezTo>
                    <a:pt x="6149" y="2379"/>
                    <a:pt x="2379" y="6149"/>
                    <a:pt x="2379" y="1080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495" name="Freeform 55">
              <a:extLst>
                <a:ext uri="{FF2B5EF4-FFF2-40B4-BE49-F238E27FC236}">
                  <a16:creationId xmlns:a16="http://schemas.microsoft.com/office/drawing/2014/main" id="{4087E7AA-9DDC-4E98-B8F9-ED6F790E3DEA}"/>
                </a:ext>
              </a:extLst>
            </p:cNvPr>
            <p:cNvSpPr>
              <a:spLocks/>
            </p:cNvSpPr>
            <p:nvPr/>
          </p:nvSpPr>
          <p:spPr bwMode="auto">
            <a:xfrm>
              <a:off x="671" y="819"/>
              <a:ext cx="544" cy="454"/>
            </a:xfrm>
            <a:custGeom>
              <a:avLst/>
              <a:gdLst>
                <a:gd name="T0" fmla="*/ 91 w 544"/>
                <a:gd name="T1" fmla="*/ 409 h 454"/>
                <a:gd name="T2" fmla="*/ 272 w 544"/>
                <a:gd name="T3" fmla="*/ 409 h 454"/>
                <a:gd name="T4" fmla="*/ 272 w 544"/>
                <a:gd name="T5" fmla="*/ 454 h 454"/>
                <a:gd name="T6" fmla="*/ 0 w 544"/>
                <a:gd name="T7" fmla="*/ 454 h 454"/>
                <a:gd name="T8" fmla="*/ 272 w 544"/>
                <a:gd name="T9" fmla="*/ 0 h 454"/>
                <a:gd name="T10" fmla="*/ 544 w 544"/>
                <a:gd name="T11" fmla="*/ 454 h 454"/>
                <a:gd name="T12" fmla="*/ 272 w 544"/>
                <a:gd name="T13" fmla="*/ 454 h 454"/>
                <a:gd name="T14" fmla="*/ 272 w 544"/>
                <a:gd name="T15" fmla="*/ 409 h 454"/>
                <a:gd name="T16" fmla="*/ 454 w 544"/>
                <a:gd name="T17" fmla="*/ 409 h 454"/>
                <a:gd name="T18" fmla="*/ 272 w 544"/>
                <a:gd name="T19" fmla="*/ 91 h 454"/>
                <a:gd name="T20" fmla="*/ 91 w 544"/>
                <a:gd name="T21" fmla="*/ 409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44" h="454">
                  <a:moveTo>
                    <a:pt x="91" y="409"/>
                  </a:moveTo>
                  <a:lnTo>
                    <a:pt x="272" y="409"/>
                  </a:lnTo>
                  <a:lnTo>
                    <a:pt x="272" y="454"/>
                  </a:lnTo>
                  <a:lnTo>
                    <a:pt x="0" y="454"/>
                  </a:lnTo>
                  <a:lnTo>
                    <a:pt x="272" y="0"/>
                  </a:lnTo>
                  <a:lnTo>
                    <a:pt x="544" y="454"/>
                  </a:lnTo>
                  <a:lnTo>
                    <a:pt x="272" y="454"/>
                  </a:lnTo>
                  <a:lnTo>
                    <a:pt x="272" y="409"/>
                  </a:lnTo>
                  <a:lnTo>
                    <a:pt x="454" y="409"/>
                  </a:lnTo>
                  <a:lnTo>
                    <a:pt x="272" y="91"/>
                  </a:lnTo>
                  <a:lnTo>
                    <a:pt x="91" y="40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496" name="AutoShape 56">
              <a:extLst>
                <a:ext uri="{FF2B5EF4-FFF2-40B4-BE49-F238E27FC236}">
                  <a16:creationId xmlns:a16="http://schemas.microsoft.com/office/drawing/2014/main" id="{8A38869E-AB02-4444-B403-2FB4920EFCB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00000">
              <a:off x="1170" y="786"/>
              <a:ext cx="522" cy="522"/>
            </a:xfrm>
            <a:prstGeom prst="plus">
              <a:avLst>
                <a:gd name="adj" fmla="val 45463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497" name="Freeform 57">
              <a:extLst>
                <a:ext uri="{FF2B5EF4-FFF2-40B4-BE49-F238E27FC236}">
                  <a16:creationId xmlns:a16="http://schemas.microsoft.com/office/drawing/2014/main" id="{581138A8-0738-40B0-BDFC-5F4D867125B2}"/>
                </a:ext>
              </a:extLst>
            </p:cNvPr>
            <p:cNvSpPr>
              <a:spLocks/>
            </p:cNvSpPr>
            <p:nvPr/>
          </p:nvSpPr>
          <p:spPr bwMode="auto">
            <a:xfrm>
              <a:off x="1714" y="819"/>
              <a:ext cx="454" cy="454"/>
            </a:xfrm>
            <a:custGeom>
              <a:avLst/>
              <a:gdLst>
                <a:gd name="T0" fmla="*/ 0 w 454"/>
                <a:gd name="T1" fmla="*/ 454 h 454"/>
                <a:gd name="T2" fmla="*/ 0 w 454"/>
                <a:gd name="T3" fmla="*/ 0 h 454"/>
                <a:gd name="T4" fmla="*/ 454 w 454"/>
                <a:gd name="T5" fmla="*/ 0 h 454"/>
                <a:gd name="T6" fmla="*/ 454 w 454"/>
                <a:gd name="T7" fmla="*/ 454 h 454"/>
                <a:gd name="T8" fmla="*/ 46 w 454"/>
                <a:gd name="T9" fmla="*/ 454 h 454"/>
                <a:gd name="T10" fmla="*/ 46 w 454"/>
                <a:gd name="T11" fmla="*/ 409 h 454"/>
                <a:gd name="T12" fmla="*/ 409 w 454"/>
                <a:gd name="T13" fmla="*/ 409 h 454"/>
                <a:gd name="T14" fmla="*/ 409 w 454"/>
                <a:gd name="T15" fmla="*/ 46 h 454"/>
                <a:gd name="T16" fmla="*/ 46 w 454"/>
                <a:gd name="T17" fmla="*/ 46 h 454"/>
                <a:gd name="T18" fmla="*/ 46 w 454"/>
                <a:gd name="T19" fmla="*/ 454 h 454"/>
                <a:gd name="T20" fmla="*/ 0 w 454"/>
                <a:gd name="T21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54" h="454">
                  <a:moveTo>
                    <a:pt x="0" y="454"/>
                  </a:moveTo>
                  <a:lnTo>
                    <a:pt x="0" y="0"/>
                  </a:lnTo>
                  <a:lnTo>
                    <a:pt x="454" y="0"/>
                  </a:lnTo>
                  <a:lnTo>
                    <a:pt x="454" y="454"/>
                  </a:lnTo>
                  <a:lnTo>
                    <a:pt x="46" y="454"/>
                  </a:lnTo>
                  <a:lnTo>
                    <a:pt x="46" y="409"/>
                  </a:lnTo>
                  <a:lnTo>
                    <a:pt x="409" y="409"/>
                  </a:lnTo>
                  <a:lnTo>
                    <a:pt x="409" y="46"/>
                  </a:lnTo>
                  <a:lnTo>
                    <a:pt x="46" y="46"/>
                  </a:lnTo>
                  <a:lnTo>
                    <a:pt x="46" y="454"/>
                  </a:lnTo>
                  <a:lnTo>
                    <a:pt x="0" y="45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498" name="Freeform 58">
              <a:extLst>
                <a:ext uri="{FF2B5EF4-FFF2-40B4-BE49-F238E27FC236}">
                  <a16:creationId xmlns:a16="http://schemas.microsoft.com/office/drawing/2014/main" id="{701C78ED-29DC-4B1C-ADF2-F94370D685DC}"/>
                </a:ext>
              </a:extLst>
            </p:cNvPr>
            <p:cNvSpPr>
              <a:spLocks/>
            </p:cNvSpPr>
            <p:nvPr/>
          </p:nvSpPr>
          <p:spPr bwMode="auto">
            <a:xfrm>
              <a:off x="1714" y="1363"/>
              <a:ext cx="454" cy="454"/>
            </a:xfrm>
            <a:custGeom>
              <a:avLst/>
              <a:gdLst>
                <a:gd name="T0" fmla="*/ 0 w 454"/>
                <a:gd name="T1" fmla="*/ 454 h 454"/>
                <a:gd name="T2" fmla="*/ 91 w 454"/>
                <a:gd name="T3" fmla="*/ 454 h 454"/>
                <a:gd name="T4" fmla="*/ 91 w 454"/>
                <a:gd name="T5" fmla="*/ 91 h 454"/>
                <a:gd name="T6" fmla="*/ 363 w 454"/>
                <a:gd name="T7" fmla="*/ 91 h 454"/>
                <a:gd name="T8" fmla="*/ 363 w 454"/>
                <a:gd name="T9" fmla="*/ 363 h 454"/>
                <a:gd name="T10" fmla="*/ 91 w 454"/>
                <a:gd name="T11" fmla="*/ 363 h 454"/>
                <a:gd name="T12" fmla="*/ 91 w 454"/>
                <a:gd name="T13" fmla="*/ 454 h 454"/>
                <a:gd name="T14" fmla="*/ 454 w 454"/>
                <a:gd name="T15" fmla="*/ 454 h 454"/>
                <a:gd name="T16" fmla="*/ 454 w 454"/>
                <a:gd name="T17" fmla="*/ 0 h 454"/>
                <a:gd name="T18" fmla="*/ 0 w 454"/>
                <a:gd name="T19" fmla="*/ 0 h 454"/>
                <a:gd name="T20" fmla="*/ 0 w 454"/>
                <a:gd name="T21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54" h="454">
                  <a:moveTo>
                    <a:pt x="0" y="454"/>
                  </a:moveTo>
                  <a:lnTo>
                    <a:pt x="91" y="454"/>
                  </a:lnTo>
                  <a:lnTo>
                    <a:pt x="91" y="91"/>
                  </a:lnTo>
                  <a:lnTo>
                    <a:pt x="363" y="91"/>
                  </a:lnTo>
                  <a:lnTo>
                    <a:pt x="363" y="363"/>
                  </a:lnTo>
                  <a:lnTo>
                    <a:pt x="91" y="363"/>
                  </a:lnTo>
                  <a:lnTo>
                    <a:pt x="91" y="454"/>
                  </a:lnTo>
                  <a:lnTo>
                    <a:pt x="454" y="454"/>
                  </a:lnTo>
                  <a:lnTo>
                    <a:pt x="454" y="0"/>
                  </a:lnTo>
                  <a:lnTo>
                    <a:pt x="0" y="0"/>
                  </a:lnTo>
                  <a:lnTo>
                    <a:pt x="0" y="45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499" name="Freeform 59">
              <a:extLst>
                <a:ext uri="{FF2B5EF4-FFF2-40B4-BE49-F238E27FC236}">
                  <a16:creationId xmlns:a16="http://schemas.microsoft.com/office/drawing/2014/main" id="{4779BF27-4B22-451A-BAB7-3E8DECF65C76}"/>
                </a:ext>
              </a:extLst>
            </p:cNvPr>
            <p:cNvSpPr>
              <a:spLocks/>
            </p:cNvSpPr>
            <p:nvPr/>
          </p:nvSpPr>
          <p:spPr bwMode="auto">
            <a:xfrm>
              <a:off x="671" y="1363"/>
              <a:ext cx="544" cy="454"/>
            </a:xfrm>
            <a:custGeom>
              <a:avLst/>
              <a:gdLst>
                <a:gd name="T0" fmla="*/ 0 w 544"/>
                <a:gd name="T1" fmla="*/ 454 h 454"/>
                <a:gd name="T2" fmla="*/ 181 w 544"/>
                <a:gd name="T3" fmla="*/ 454 h 454"/>
                <a:gd name="T4" fmla="*/ 181 w 544"/>
                <a:gd name="T5" fmla="*/ 363 h 454"/>
                <a:gd name="T6" fmla="*/ 272 w 544"/>
                <a:gd name="T7" fmla="*/ 182 h 454"/>
                <a:gd name="T8" fmla="*/ 363 w 544"/>
                <a:gd name="T9" fmla="*/ 363 h 454"/>
                <a:gd name="T10" fmla="*/ 181 w 544"/>
                <a:gd name="T11" fmla="*/ 363 h 454"/>
                <a:gd name="T12" fmla="*/ 181 w 544"/>
                <a:gd name="T13" fmla="*/ 454 h 454"/>
                <a:gd name="T14" fmla="*/ 544 w 544"/>
                <a:gd name="T15" fmla="*/ 454 h 454"/>
                <a:gd name="T16" fmla="*/ 272 w 544"/>
                <a:gd name="T17" fmla="*/ 0 h 454"/>
                <a:gd name="T18" fmla="*/ 0 w 544"/>
                <a:gd name="T19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44" h="454">
                  <a:moveTo>
                    <a:pt x="0" y="454"/>
                  </a:moveTo>
                  <a:lnTo>
                    <a:pt x="181" y="454"/>
                  </a:lnTo>
                  <a:lnTo>
                    <a:pt x="181" y="363"/>
                  </a:lnTo>
                  <a:lnTo>
                    <a:pt x="272" y="182"/>
                  </a:lnTo>
                  <a:lnTo>
                    <a:pt x="363" y="363"/>
                  </a:lnTo>
                  <a:lnTo>
                    <a:pt x="181" y="363"/>
                  </a:lnTo>
                  <a:lnTo>
                    <a:pt x="181" y="454"/>
                  </a:lnTo>
                  <a:lnTo>
                    <a:pt x="544" y="454"/>
                  </a:lnTo>
                  <a:lnTo>
                    <a:pt x="272" y="0"/>
                  </a:lnTo>
                  <a:lnTo>
                    <a:pt x="0" y="45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500" name="AutoShape 60">
              <a:extLst>
                <a:ext uri="{FF2B5EF4-FFF2-40B4-BE49-F238E27FC236}">
                  <a16:creationId xmlns:a16="http://schemas.microsoft.com/office/drawing/2014/main" id="{AAF4F243-6AF2-4C9B-BD60-67BECDB609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5" y="1363"/>
              <a:ext cx="454" cy="454"/>
            </a:xfrm>
            <a:custGeom>
              <a:avLst/>
              <a:gdLst>
                <a:gd name="G0" fmla="+- 4663 0 0"/>
                <a:gd name="G1" fmla="+- 21600 0 4663"/>
                <a:gd name="G2" fmla="+- 21600 0 4663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4663" y="10800"/>
                  </a:moveTo>
                  <a:cubicBezTo>
                    <a:pt x="4663" y="14189"/>
                    <a:pt x="7411" y="16937"/>
                    <a:pt x="10800" y="16937"/>
                  </a:cubicBezTo>
                  <a:cubicBezTo>
                    <a:pt x="14189" y="16937"/>
                    <a:pt x="16937" y="14189"/>
                    <a:pt x="16937" y="10800"/>
                  </a:cubicBezTo>
                  <a:cubicBezTo>
                    <a:pt x="16937" y="7411"/>
                    <a:pt x="14189" y="4663"/>
                    <a:pt x="10800" y="4663"/>
                  </a:cubicBezTo>
                  <a:cubicBezTo>
                    <a:pt x="7411" y="4663"/>
                    <a:pt x="4663" y="7411"/>
                    <a:pt x="4663" y="1080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501" name="AutoShape 61">
              <a:extLst>
                <a:ext uri="{FF2B5EF4-FFF2-40B4-BE49-F238E27FC236}">
                  <a16:creationId xmlns:a16="http://schemas.microsoft.com/office/drawing/2014/main" id="{2C236FAD-6149-499C-87A9-6A21781A57E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00000">
              <a:off x="1170" y="1330"/>
              <a:ext cx="522" cy="522"/>
            </a:xfrm>
            <a:prstGeom prst="plus">
              <a:avLst>
                <a:gd name="adj" fmla="val 36588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502" name="Freeform 62">
              <a:extLst>
                <a:ext uri="{FF2B5EF4-FFF2-40B4-BE49-F238E27FC236}">
                  <a16:creationId xmlns:a16="http://schemas.microsoft.com/office/drawing/2014/main" id="{F3288BAB-C846-4705-B089-FAC76CAE040B}"/>
                </a:ext>
              </a:extLst>
            </p:cNvPr>
            <p:cNvSpPr>
              <a:spLocks/>
            </p:cNvSpPr>
            <p:nvPr/>
          </p:nvSpPr>
          <p:spPr bwMode="auto">
            <a:xfrm>
              <a:off x="671" y="258"/>
              <a:ext cx="544" cy="435"/>
            </a:xfrm>
            <a:custGeom>
              <a:avLst/>
              <a:gdLst>
                <a:gd name="T0" fmla="*/ 0 w 907"/>
                <a:gd name="T1" fmla="*/ 726 h 726"/>
                <a:gd name="T2" fmla="*/ 453 w 907"/>
                <a:gd name="T3" fmla="*/ 0 h 726"/>
                <a:gd name="T4" fmla="*/ 907 w 907"/>
                <a:gd name="T5" fmla="*/ 726 h 726"/>
                <a:gd name="T6" fmla="*/ 453 w 907"/>
                <a:gd name="T7" fmla="*/ 726 h 726"/>
                <a:gd name="T8" fmla="*/ 453 w 907"/>
                <a:gd name="T9" fmla="*/ 680 h 726"/>
                <a:gd name="T10" fmla="*/ 816 w 907"/>
                <a:gd name="T11" fmla="*/ 680 h 726"/>
                <a:gd name="T12" fmla="*/ 453 w 907"/>
                <a:gd name="T13" fmla="*/ 91 h 726"/>
                <a:gd name="T14" fmla="*/ 90 w 907"/>
                <a:gd name="T15" fmla="*/ 680 h 726"/>
                <a:gd name="T16" fmla="*/ 453 w 907"/>
                <a:gd name="T17" fmla="*/ 680 h 726"/>
                <a:gd name="T18" fmla="*/ 453 w 907"/>
                <a:gd name="T19" fmla="*/ 726 h 726"/>
                <a:gd name="T20" fmla="*/ 0 w 907"/>
                <a:gd name="T21" fmla="*/ 726 h 7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07" h="726">
                  <a:moveTo>
                    <a:pt x="0" y="726"/>
                  </a:moveTo>
                  <a:lnTo>
                    <a:pt x="453" y="0"/>
                  </a:lnTo>
                  <a:lnTo>
                    <a:pt x="907" y="726"/>
                  </a:lnTo>
                  <a:lnTo>
                    <a:pt x="453" y="726"/>
                  </a:lnTo>
                  <a:lnTo>
                    <a:pt x="453" y="680"/>
                  </a:lnTo>
                  <a:lnTo>
                    <a:pt x="816" y="680"/>
                  </a:lnTo>
                  <a:lnTo>
                    <a:pt x="453" y="91"/>
                  </a:lnTo>
                  <a:lnTo>
                    <a:pt x="90" y="680"/>
                  </a:lnTo>
                  <a:lnTo>
                    <a:pt x="453" y="680"/>
                  </a:lnTo>
                  <a:lnTo>
                    <a:pt x="453" y="726"/>
                  </a:lnTo>
                  <a:lnTo>
                    <a:pt x="0" y="72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503" name="Freeform 63">
              <a:extLst>
                <a:ext uri="{FF2B5EF4-FFF2-40B4-BE49-F238E27FC236}">
                  <a16:creationId xmlns:a16="http://schemas.microsoft.com/office/drawing/2014/main" id="{C9F63E0A-5D21-4A94-B769-96CD1268F805}"/>
                </a:ext>
              </a:extLst>
            </p:cNvPr>
            <p:cNvSpPr>
              <a:spLocks/>
            </p:cNvSpPr>
            <p:nvPr/>
          </p:nvSpPr>
          <p:spPr bwMode="auto">
            <a:xfrm>
              <a:off x="1714" y="249"/>
              <a:ext cx="453" cy="453"/>
            </a:xfrm>
            <a:custGeom>
              <a:avLst/>
              <a:gdLst>
                <a:gd name="T0" fmla="*/ 0 w 635"/>
                <a:gd name="T1" fmla="*/ 635 h 635"/>
                <a:gd name="T2" fmla="*/ 45 w 635"/>
                <a:gd name="T3" fmla="*/ 635 h 635"/>
                <a:gd name="T4" fmla="*/ 45 w 635"/>
                <a:gd name="T5" fmla="*/ 45 h 635"/>
                <a:gd name="T6" fmla="*/ 589 w 635"/>
                <a:gd name="T7" fmla="*/ 45 h 635"/>
                <a:gd name="T8" fmla="*/ 589 w 635"/>
                <a:gd name="T9" fmla="*/ 589 h 635"/>
                <a:gd name="T10" fmla="*/ 45 w 635"/>
                <a:gd name="T11" fmla="*/ 589 h 635"/>
                <a:gd name="T12" fmla="*/ 45 w 635"/>
                <a:gd name="T13" fmla="*/ 635 h 635"/>
                <a:gd name="T14" fmla="*/ 635 w 635"/>
                <a:gd name="T15" fmla="*/ 635 h 635"/>
                <a:gd name="T16" fmla="*/ 635 w 635"/>
                <a:gd name="T17" fmla="*/ 0 h 635"/>
                <a:gd name="T18" fmla="*/ 0 w 635"/>
                <a:gd name="T19" fmla="*/ 0 h 635"/>
                <a:gd name="T20" fmla="*/ 0 w 635"/>
                <a:gd name="T21" fmla="*/ 635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35" h="635">
                  <a:moveTo>
                    <a:pt x="0" y="635"/>
                  </a:moveTo>
                  <a:lnTo>
                    <a:pt x="45" y="635"/>
                  </a:lnTo>
                  <a:lnTo>
                    <a:pt x="45" y="45"/>
                  </a:lnTo>
                  <a:lnTo>
                    <a:pt x="589" y="45"/>
                  </a:lnTo>
                  <a:lnTo>
                    <a:pt x="589" y="589"/>
                  </a:lnTo>
                  <a:lnTo>
                    <a:pt x="45" y="589"/>
                  </a:lnTo>
                  <a:lnTo>
                    <a:pt x="45" y="635"/>
                  </a:lnTo>
                  <a:lnTo>
                    <a:pt x="635" y="635"/>
                  </a:lnTo>
                  <a:lnTo>
                    <a:pt x="635" y="0"/>
                  </a:lnTo>
                  <a:lnTo>
                    <a:pt x="0" y="0"/>
                  </a:lnTo>
                  <a:lnTo>
                    <a:pt x="0" y="63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504" name="AutoShape 64">
              <a:extLst>
                <a:ext uri="{FF2B5EF4-FFF2-40B4-BE49-F238E27FC236}">
                  <a16:creationId xmlns:a16="http://schemas.microsoft.com/office/drawing/2014/main" id="{E55F75B1-06F1-49E4-AB28-0846C4CE2C8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00000">
              <a:off x="1170" y="215"/>
              <a:ext cx="522" cy="522"/>
            </a:xfrm>
            <a:prstGeom prst="plus">
              <a:avLst>
                <a:gd name="adj" fmla="val 46745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505" name="AutoShape 65">
              <a:extLst>
                <a:ext uri="{FF2B5EF4-FFF2-40B4-BE49-F238E27FC236}">
                  <a16:creationId xmlns:a16="http://schemas.microsoft.com/office/drawing/2014/main" id="{0C3F87DE-C2D1-4ED2-811E-1FED171CEB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4" y="249"/>
              <a:ext cx="454" cy="454"/>
            </a:xfrm>
            <a:custGeom>
              <a:avLst/>
              <a:gdLst>
                <a:gd name="G0" fmla="+- 1237 0 0"/>
                <a:gd name="G1" fmla="+- 21600 0 1237"/>
                <a:gd name="G2" fmla="+- 21600 0 1237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237" y="10800"/>
                  </a:moveTo>
                  <a:cubicBezTo>
                    <a:pt x="1237" y="16081"/>
                    <a:pt x="5519" y="20363"/>
                    <a:pt x="10800" y="20363"/>
                  </a:cubicBezTo>
                  <a:cubicBezTo>
                    <a:pt x="16081" y="20363"/>
                    <a:pt x="20363" y="16081"/>
                    <a:pt x="20363" y="10800"/>
                  </a:cubicBezTo>
                  <a:cubicBezTo>
                    <a:pt x="20363" y="5519"/>
                    <a:pt x="16081" y="1237"/>
                    <a:pt x="10800" y="1237"/>
                  </a:cubicBezTo>
                  <a:cubicBezTo>
                    <a:pt x="5519" y="1237"/>
                    <a:pt x="1237" y="5519"/>
                    <a:pt x="1237" y="1080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506" name="Freeform 66">
              <a:extLst>
                <a:ext uri="{FF2B5EF4-FFF2-40B4-BE49-F238E27FC236}">
                  <a16:creationId xmlns:a16="http://schemas.microsoft.com/office/drawing/2014/main" id="{46BC0C74-708E-4F67-AE41-E6851B89C315}"/>
                </a:ext>
              </a:extLst>
            </p:cNvPr>
            <p:cNvSpPr>
              <a:spLocks/>
            </p:cNvSpPr>
            <p:nvPr/>
          </p:nvSpPr>
          <p:spPr bwMode="auto">
            <a:xfrm>
              <a:off x="1714" y="1933"/>
              <a:ext cx="454" cy="454"/>
            </a:xfrm>
            <a:custGeom>
              <a:avLst/>
              <a:gdLst>
                <a:gd name="T0" fmla="*/ 0 w 454"/>
                <a:gd name="T1" fmla="*/ 454 h 454"/>
                <a:gd name="T2" fmla="*/ 0 w 454"/>
                <a:gd name="T3" fmla="*/ 0 h 454"/>
                <a:gd name="T4" fmla="*/ 454 w 454"/>
                <a:gd name="T5" fmla="*/ 0 h 454"/>
                <a:gd name="T6" fmla="*/ 454 w 454"/>
                <a:gd name="T7" fmla="*/ 454 h 454"/>
                <a:gd name="T8" fmla="*/ 136 w 454"/>
                <a:gd name="T9" fmla="*/ 454 h 454"/>
                <a:gd name="T10" fmla="*/ 136 w 454"/>
                <a:gd name="T11" fmla="*/ 318 h 454"/>
                <a:gd name="T12" fmla="*/ 318 w 454"/>
                <a:gd name="T13" fmla="*/ 318 h 454"/>
                <a:gd name="T14" fmla="*/ 318 w 454"/>
                <a:gd name="T15" fmla="*/ 136 h 454"/>
                <a:gd name="T16" fmla="*/ 136 w 454"/>
                <a:gd name="T17" fmla="*/ 136 h 454"/>
                <a:gd name="T18" fmla="*/ 136 w 454"/>
                <a:gd name="T19" fmla="*/ 454 h 454"/>
                <a:gd name="T20" fmla="*/ 0 w 454"/>
                <a:gd name="T21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54" h="454">
                  <a:moveTo>
                    <a:pt x="0" y="454"/>
                  </a:moveTo>
                  <a:lnTo>
                    <a:pt x="0" y="0"/>
                  </a:lnTo>
                  <a:lnTo>
                    <a:pt x="454" y="0"/>
                  </a:lnTo>
                  <a:lnTo>
                    <a:pt x="454" y="454"/>
                  </a:lnTo>
                  <a:lnTo>
                    <a:pt x="136" y="454"/>
                  </a:lnTo>
                  <a:lnTo>
                    <a:pt x="136" y="318"/>
                  </a:lnTo>
                  <a:lnTo>
                    <a:pt x="318" y="318"/>
                  </a:lnTo>
                  <a:lnTo>
                    <a:pt x="318" y="136"/>
                  </a:lnTo>
                  <a:lnTo>
                    <a:pt x="136" y="136"/>
                  </a:lnTo>
                  <a:lnTo>
                    <a:pt x="136" y="454"/>
                  </a:lnTo>
                  <a:lnTo>
                    <a:pt x="0" y="45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507" name="AutoShape 67">
              <a:extLst>
                <a:ext uri="{FF2B5EF4-FFF2-40B4-BE49-F238E27FC236}">
                  <a16:creationId xmlns:a16="http://schemas.microsoft.com/office/drawing/2014/main" id="{956D28D8-98E0-4632-BF33-9E15F453F13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00000">
              <a:off x="1199" y="1928"/>
              <a:ext cx="465" cy="465"/>
            </a:xfrm>
            <a:prstGeom prst="plus">
              <a:avLst>
                <a:gd name="adj" fmla="val 32056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508" name="AutoShape 68">
              <a:extLst>
                <a:ext uri="{FF2B5EF4-FFF2-40B4-BE49-F238E27FC236}">
                  <a16:creationId xmlns:a16="http://schemas.microsoft.com/office/drawing/2014/main" id="{1F9511B1-DE4C-4E7B-8244-D260165DC2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5" y="1933"/>
              <a:ext cx="454" cy="454"/>
            </a:xfrm>
            <a:custGeom>
              <a:avLst/>
              <a:gdLst>
                <a:gd name="G0" fmla="+- 6566 0 0"/>
                <a:gd name="G1" fmla="+- 21600 0 6566"/>
                <a:gd name="G2" fmla="+- 21600 0 6566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6566" y="10800"/>
                  </a:moveTo>
                  <a:cubicBezTo>
                    <a:pt x="6566" y="13138"/>
                    <a:pt x="8462" y="15034"/>
                    <a:pt x="10800" y="15034"/>
                  </a:cubicBezTo>
                  <a:cubicBezTo>
                    <a:pt x="13138" y="15034"/>
                    <a:pt x="15034" y="13138"/>
                    <a:pt x="15034" y="10800"/>
                  </a:cubicBezTo>
                  <a:cubicBezTo>
                    <a:pt x="15034" y="8462"/>
                    <a:pt x="13138" y="6566"/>
                    <a:pt x="10800" y="6566"/>
                  </a:cubicBezTo>
                  <a:cubicBezTo>
                    <a:pt x="8462" y="6566"/>
                    <a:pt x="6566" y="8462"/>
                    <a:pt x="6566" y="1080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509" name="Freeform 69">
              <a:extLst>
                <a:ext uri="{FF2B5EF4-FFF2-40B4-BE49-F238E27FC236}">
                  <a16:creationId xmlns:a16="http://schemas.microsoft.com/office/drawing/2014/main" id="{A88916F4-8C62-4C7F-A1A4-6B6BDA0045C1}"/>
                </a:ext>
              </a:extLst>
            </p:cNvPr>
            <p:cNvSpPr>
              <a:spLocks/>
            </p:cNvSpPr>
            <p:nvPr/>
          </p:nvSpPr>
          <p:spPr bwMode="auto">
            <a:xfrm>
              <a:off x="662" y="1935"/>
              <a:ext cx="563" cy="450"/>
            </a:xfrm>
            <a:custGeom>
              <a:avLst/>
              <a:gdLst>
                <a:gd name="T0" fmla="*/ 0 w 907"/>
                <a:gd name="T1" fmla="*/ 726 h 726"/>
                <a:gd name="T2" fmla="*/ 453 w 907"/>
                <a:gd name="T3" fmla="*/ 726 h 726"/>
                <a:gd name="T4" fmla="*/ 453 w 907"/>
                <a:gd name="T5" fmla="*/ 544 h 726"/>
                <a:gd name="T6" fmla="*/ 362 w 907"/>
                <a:gd name="T7" fmla="*/ 544 h 726"/>
                <a:gd name="T8" fmla="*/ 453 w 907"/>
                <a:gd name="T9" fmla="*/ 363 h 726"/>
                <a:gd name="T10" fmla="*/ 544 w 907"/>
                <a:gd name="T11" fmla="*/ 544 h 726"/>
                <a:gd name="T12" fmla="*/ 453 w 907"/>
                <a:gd name="T13" fmla="*/ 544 h 726"/>
                <a:gd name="T14" fmla="*/ 453 w 907"/>
                <a:gd name="T15" fmla="*/ 726 h 726"/>
                <a:gd name="T16" fmla="*/ 907 w 907"/>
                <a:gd name="T17" fmla="*/ 726 h 726"/>
                <a:gd name="T18" fmla="*/ 453 w 907"/>
                <a:gd name="T19" fmla="*/ 0 h 726"/>
                <a:gd name="T20" fmla="*/ 0 w 907"/>
                <a:gd name="T21" fmla="*/ 726 h 7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07" h="726">
                  <a:moveTo>
                    <a:pt x="0" y="726"/>
                  </a:moveTo>
                  <a:lnTo>
                    <a:pt x="453" y="726"/>
                  </a:lnTo>
                  <a:lnTo>
                    <a:pt x="453" y="544"/>
                  </a:lnTo>
                  <a:lnTo>
                    <a:pt x="362" y="544"/>
                  </a:lnTo>
                  <a:lnTo>
                    <a:pt x="453" y="363"/>
                  </a:lnTo>
                  <a:lnTo>
                    <a:pt x="544" y="544"/>
                  </a:lnTo>
                  <a:lnTo>
                    <a:pt x="453" y="544"/>
                  </a:lnTo>
                  <a:lnTo>
                    <a:pt x="453" y="726"/>
                  </a:lnTo>
                  <a:lnTo>
                    <a:pt x="907" y="726"/>
                  </a:lnTo>
                  <a:lnTo>
                    <a:pt x="453" y="0"/>
                  </a:lnTo>
                  <a:lnTo>
                    <a:pt x="0" y="72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61510" name="Group 70">
            <a:extLst>
              <a:ext uri="{FF2B5EF4-FFF2-40B4-BE49-F238E27FC236}">
                <a16:creationId xmlns:a16="http://schemas.microsoft.com/office/drawing/2014/main" id="{D85E7E3D-06F4-4827-BA47-6156FCC841BD}"/>
              </a:ext>
            </a:extLst>
          </p:cNvPr>
          <p:cNvGrpSpPr>
            <a:grpSpLocks/>
          </p:cNvGrpSpPr>
          <p:nvPr/>
        </p:nvGrpSpPr>
        <p:grpSpPr bwMode="auto">
          <a:xfrm>
            <a:off x="6321425" y="2924175"/>
            <a:ext cx="3133725" cy="3457575"/>
            <a:chOff x="194" y="215"/>
            <a:chExt cx="1974" cy="2178"/>
          </a:xfrm>
        </p:grpSpPr>
        <p:sp>
          <p:nvSpPr>
            <p:cNvPr id="61511" name="AutoShape 71">
              <a:extLst>
                <a:ext uri="{FF2B5EF4-FFF2-40B4-BE49-F238E27FC236}">
                  <a16:creationId xmlns:a16="http://schemas.microsoft.com/office/drawing/2014/main" id="{839739F9-6A06-4FB6-853F-C0BC729D49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5" y="819"/>
              <a:ext cx="454" cy="454"/>
            </a:xfrm>
            <a:custGeom>
              <a:avLst/>
              <a:gdLst>
                <a:gd name="G0" fmla="+- 2379 0 0"/>
                <a:gd name="G1" fmla="+- 21600 0 2379"/>
                <a:gd name="G2" fmla="+- 21600 0 2379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379" y="10800"/>
                  </a:moveTo>
                  <a:cubicBezTo>
                    <a:pt x="2379" y="15451"/>
                    <a:pt x="6149" y="19221"/>
                    <a:pt x="10800" y="19221"/>
                  </a:cubicBezTo>
                  <a:cubicBezTo>
                    <a:pt x="15451" y="19221"/>
                    <a:pt x="19221" y="15451"/>
                    <a:pt x="19221" y="10800"/>
                  </a:cubicBezTo>
                  <a:cubicBezTo>
                    <a:pt x="19221" y="6149"/>
                    <a:pt x="15451" y="2379"/>
                    <a:pt x="10800" y="2379"/>
                  </a:cubicBezTo>
                  <a:cubicBezTo>
                    <a:pt x="6149" y="2379"/>
                    <a:pt x="2379" y="6149"/>
                    <a:pt x="2379" y="10800"/>
                  </a:cubicBezTo>
                  <a:close/>
                </a:path>
              </a:pathLst>
            </a:custGeom>
            <a:solidFill>
              <a:srgbClr val="00000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512" name="Freeform 72">
              <a:extLst>
                <a:ext uri="{FF2B5EF4-FFF2-40B4-BE49-F238E27FC236}">
                  <a16:creationId xmlns:a16="http://schemas.microsoft.com/office/drawing/2014/main" id="{F9CDA8B4-0C51-425D-8CDD-30FC6A36DDF1}"/>
                </a:ext>
              </a:extLst>
            </p:cNvPr>
            <p:cNvSpPr>
              <a:spLocks/>
            </p:cNvSpPr>
            <p:nvPr/>
          </p:nvSpPr>
          <p:spPr bwMode="auto">
            <a:xfrm>
              <a:off x="671" y="819"/>
              <a:ext cx="544" cy="454"/>
            </a:xfrm>
            <a:custGeom>
              <a:avLst/>
              <a:gdLst>
                <a:gd name="T0" fmla="*/ 91 w 544"/>
                <a:gd name="T1" fmla="*/ 409 h 454"/>
                <a:gd name="T2" fmla="*/ 272 w 544"/>
                <a:gd name="T3" fmla="*/ 409 h 454"/>
                <a:gd name="T4" fmla="*/ 272 w 544"/>
                <a:gd name="T5" fmla="*/ 454 h 454"/>
                <a:gd name="T6" fmla="*/ 0 w 544"/>
                <a:gd name="T7" fmla="*/ 454 h 454"/>
                <a:gd name="T8" fmla="*/ 272 w 544"/>
                <a:gd name="T9" fmla="*/ 0 h 454"/>
                <a:gd name="T10" fmla="*/ 544 w 544"/>
                <a:gd name="T11" fmla="*/ 454 h 454"/>
                <a:gd name="T12" fmla="*/ 272 w 544"/>
                <a:gd name="T13" fmla="*/ 454 h 454"/>
                <a:gd name="T14" fmla="*/ 272 w 544"/>
                <a:gd name="T15" fmla="*/ 409 h 454"/>
                <a:gd name="T16" fmla="*/ 454 w 544"/>
                <a:gd name="T17" fmla="*/ 409 h 454"/>
                <a:gd name="T18" fmla="*/ 272 w 544"/>
                <a:gd name="T19" fmla="*/ 91 h 454"/>
                <a:gd name="T20" fmla="*/ 91 w 544"/>
                <a:gd name="T21" fmla="*/ 409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44" h="454">
                  <a:moveTo>
                    <a:pt x="91" y="409"/>
                  </a:moveTo>
                  <a:lnTo>
                    <a:pt x="272" y="409"/>
                  </a:lnTo>
                  <a:lnTo>
                    <a:pt x="272" y="454"/>
                  </a:lnTo>
                  <a:lnTo>
                    <a:pt x="0" y="454"/>
                  </a:lnTo>
                  <a:lnTo>
                    <a:pt x="272" y="0"/>
                  </a:lnTo>
                  <a:lnTo>
                    <a:pt x="544" y="454"/>
                  </a:lnTo>
                  <a:lnTo>
                    <a:pt x="272" y="454"/>
                  </a:lnTo>
                  <a:lnTo>
                    <a:pt x="272" y="409"/>
                  </a:lnTo>
                  <a:lnTo>
                    <a:pt x="454" y="409"/>
                  </a:lnTo>
                  <a:lnTo>
                    <a:pt x="272" y="91"/>
                  </a:lnTo>
                  <a:lnTo>
                    <a:pt x="91" y="409"/>
                  </a:lnTo>
                  <a:close/>
                </a:path>
              </a:pathLst>
            </a:custGeom>
            <a:solidFill>
              <a:srgbClr val="00000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513" name="AutoShape 73">
              <a:extLst>
                <a:ext uri="{FF2B5EF4-FFF2-40B4-BE49-F238E27FC236}">
                  <a16:creationId xmlns:a16="http://schemas.microsoft.com/office/drawing/2014/main" id="{D889332D-3D2C-4BF9-9DAA-F2F1505D833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00000">
              <a:off x="1170" y="786"/>
              <a:ext cx="522" cy="522"/>
            </a:xfrm>
            <a:prstGeom prst="plus">
              <a:avLst>
                <a:gd name="adj" fmla="val 45463"/>
              </a:avLst>
            </a:prstGeom>
            <a:solidFill>
              <a:srgbClr val="00000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514" name="Freeform 74">
              <a:extLst>
                <a:ext uri="{FF2B5EF4-FFF2-40B4-BE49-F238E27FC236}">
                  <a16:creationId xmlns:a16="http://schemas.microsoft.com/office/drawing/2014/main" id="{266362DE-DE31-40AA-8C76-5927422C9394}"/>
                </a:ext>
              </a:extLst>
            </p:cNvPr>
            <p:cNvSpPr>
              <a:spLocks/>
            </p:cNvSpPr>
            <p:nvPr/>
          </p:nvSpPr>
          <p:spPr bwMode="auto">
            <a:xfrm>
              <a:off x="1714" y="819"/>
              <a:ext cx="454" cy="454"/>
            </a:xfrm>
            <a:custGeom>
              <a:avLst/>
              <a:gdLst>
                <a:gd name="T0" fmla="*/ 0 w 454"/>
                <a:gd name="T1" fmla="*/ 454 h 454"/>
                <a:gd name="T2" fmla="*/ 0 w 454"/>
                <a:gd name="T3" fmla="*/ 0 h 454"/>
                <a:gd name="T4" fmla="*/ 454 w 454"/>
                <a:gd name="T5" fmla="*/ 0 h 454"/>
                <a:gd name="T6" fmla="*/ 454 w 454"/>
                <a:gd name="T7" fmla="*/ 454 h 454"/>
                <a:gd name="T8" fmla="*/ 46 w 454"/>
                <a:gd name="T9" fmla="*/ 454 h 454"/>
                <a:gd name="T10" fmla="*/ 46 w 454"/>
                <a:gd name="T11" fmla="*/ 409 h 454"/>
                <a:gd name="T12" fmla="*/ 409 w 454"/>
                <a:gd name="T13" fmla="*/ 409 h 454"/>
                <a:gd name="T14" fmla="*/ 409 w 454"/>
                <a:gd name="T15" fmla="*/ 46 h 454"/>
                <a:gd name="T16" fmla="*/ 46 w 454"/>
                <a:gd name="T17" fmla="*/ 46 h 454"/>
                <a:gd name="T18" fmla="*/ 46 w 454"/>
                <a:gd name="T19" fmla="*/ 454 h 454"/>
                <a:gd name="T20" fmla="*/ 0 w 454"/>
                <a:gd name="T21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54" h="454">
                  <a:moveTo>
                    <a:pt x="0" y="454"/>
                  </a:moveTo>
                  <a:lnTo>
                    <a:pt x="0" y="0"/>
                  </a:lnTo>
                  <a:lnTo>
                    <a:pt x="454" y="0"/>
                  </a:lnTo>
                  <a:lnTo>
                    <a:pt x="454" y="454"/>
                  </a:lnTo>
                  <a:lnTo>
                    <a:pt x="46" y="454"/>
                  </a:lnTo>
                  <a:lnTo>
                    <a:pt x="46" y="409"/>
                  </a:lnTo>
                  <a:lnTo>
                    <a:pt x="409" y="409"/>
                  </a:lnTo>
                  <a:lnTo>
                    <a:pt x="409" y="46"/>
                  </a:lnTo>
                  <a:lnTo>
                    <a:pt x="46" y="46"/>
                  </a:lnTo>
                  <a:lnTo>
                    <a:pt x="46" y="454"/>
                  </a:lnTo>
                  <a:lnTo>
                    <a:pt x="0" y="454"/>
                  </a:lnTo>
                  <a:close/>
                </a:path>
              </a:pathLst>
            </a:custGeom>
            <a:solidFill>
              <a:srgbClr val="00000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515" name="Freeform 75">
              <a:extLst>
                <a:ext uri="{FF2B5EF4-FFF2-40B4-BE49-F238E27FC236}">
                  <a16:creationId xmlns:a16="http://schemas.microsoft.com/office/drawing/2014/main" id="{262DD040-68FD-4361-9E1B-3320BB1325B7}"/>
                </a:ext>
              </a:extLst>
            </p:cNvPr>
            <p:cNvSpPr>
              <a:spLocks/>
            </p:cNvSpPr>
            <p:nvPr/>
          </p:nvSpPr>
          <p:spPr bwMode="auto">
            <a:xfrm>
              <a:off x="1714" y="1363"/>
              <a:ext cx="454" cy="454"/>
            </a:xfrm>
            <a:custGeom>
              <a:avLst/>
              <a:gdLst>
                <a:gd name="T0" fmla="*/ 0 w 454"/>
                <a:gd name="T1" fmla="*/ 454 h 454"/>
                <a:gd name="T2" fmla="*/ 91 w 454"/>
                <a:gd name="T3" fmla="*/ 454 h 454"/>
                <a:gd name="T4" fmla="*/ 91 w 454"/>
                <a:gd name="T5" fmla="*/ 91 h 454"/>
                <a:gd name="T6" fmla="*/ 363 w 454"/>
                <a:gd name="T7" fmla="*/ 91 h 454"/>
                <a:gd name="T8" fmla="*/ 363 w 454"/>
                <a:gd name="T9" fmla="*/ 363 h 454"/>
                <a:gd name="T10" fmla="*/ 91 w 454"/>
                <a:gd name="T11" fmla="*/ 363 h 454"/>
                <a:gd name="T12" fmla="*/ 91 w 454"/>
                <a:gd name="T13" fmla="*/ 454 h 454"/>
                <a:gd name="T14" fmla="*/ 454 w 454"/>
                <a:gd name="T15" fmla="*/ 454 h 454"/>
                <a:gd name="T16" fmla="*/ 454 w 454"/>
                <a:gd name="T17" fmla="*/ 0 h 454"/>
                <a:gd name="T18" fmla="*/ 0 w 454"/>
                <a:gd name="T19" fmla="*/ 0 h 454"/>
                <a:gd name="T20" fmla="*/ 0 w 454"/>
                <a:gd name="T21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54" h="454">
                  <a:moveTo>
                    <a:pt x="0" y="454"/>
                  </a:moveTo>
                  <a:lnTo>
                    <a:pt x="91" y="454"/>
                  </a:lnTo>
                  <a:lnTo>
                    <a:pt x="91" y="91"/>
                  </a:lnTo>
                  <a:lnTo>
                    <a:pt x="363" y="91"/>
                  </a:lnTo>
                  <a:lnTo>
                    <a:pt x="363" y="363"/>
                  </a:lnTo>
                  <a:lnTo>
                    <a:pt x="91" y="363"/>
                  </a:lnTo>
                  <a:lnTo>
                    <a:pt x="91" y="454"/>
                  </a:lnTo>
                  <a:lnTo>
                    <a:pt x="454" y="454"/>
                  </a:lnTo>
                  <a:lnTo>
                    <a:pt x="454" y="0"/>
                  </a:lnTo>
                  <a:lnTo>
                    <a:pt x="0" y="0"/>
                  </a:lnTo>
                  <a:lnTo>
                    <a:pt x="0" y="454"/>
                  </a:lnTo>
                  <a:close/>
                </a:path>
              </a:pathLst>
            </a:custGeom>
            <a:solidFill>
              <a:srgbClr val="00000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516" name="Freeform 76">
              <a:extLst>
                <a:ext uri="{FF2B5EF4-FFF2-40B4-BE49-F238E27FC236}">
                  <a16:creationId xmlns:a16="http://schemas.microsoft.com/office/drawing/2014/main" id="{F8A0F6C3-ABB8-4D93-8F09-9237ADF6DD92}"/>
                </a:ext>
              </a:extLst>
            </p:cNvPr>
            <p:cNvSpPr>
              <a:spLocks/>
            </p:cNvSpPr>
            <p:nvPr/>
          </p:nvSpPr>
          <p:spPr bwMode="auto">
            <a:xfrm>
              <a:off x="671" y="1363"/>
              <a:ext cx="544" cy="454"/>
            </a:xfrm>
            <a:custGeom>
              <a:avLst/>
              <a:gdLst>
                <a:gd name="T0" fmla="*/ 0 w 544"/>
                <a:gd name="T1" fmla="*/ 454 h 454"/>
                <a:gd name="T2" fmla="*/ 181 w 544"/>
                <a:gd name="T3" fmla="*/ 454 h 454"/>
                <a:gd name="T4" fmla="*/ 181 w 544"/>
                <a:gd name="T5" fmla="*/ 363 h 454"/>
                <a:gd name="T6" fmla="*/ 272 w 544"/>
                <a:gd name="T7" fmla="*/ 182 h 454"/>
                <a:gd name="T8" fmla="*/ 363 w 544"/>
                <a:gd name="T9" fmla="*/ 363 h 454"/>
                <a:gd name="T10" fmla="*/ 181 w 544"/>
                <a:gd name="T11" fmla="*/ 363 h 454"/>
                <a:gd name="T12" fmla="*/ 181 w 544"/>
                <a:gd name="T13" fmla="*/ 454 h 454"/>
                <a:gd name="T14" fmla="*/ 544 w 544"/>
                <a:gd name="T15" fmla="*/ 454 h 454"/>
                <a:gd name="T16" fmla="*/ 272 w 544"/>
                <a:gd name="T17" fmla="*/ 0 h 454"/>
                <a:gd name="T18" fmla="*/ 0 w 544"/>
                <a:gd name="T19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44" h="454">
                  <a:moveTo>
                    <a:pt x="0" y="454"/>
                  </a:moveTo>
                  <a:lnTo>
                    <a:pt x="181" y="454"/>
                  </a:lnTo>
                  <a:lnTo>
                    <a:pt x="181" y="363"/>
                  </a:lnTo>
                  <a:lnTo>
                    <a:pt x="272" y="182"/>
                  </a:lnTo>
                  <a:lnTo>
                    <a:pt x="363" y="363"/>
                  </a:lnTo>
                  <a:lnTo>
                    <a:pt x="181" y="363"/>
                  </a:lnTo>
                  <a:lnTo>
                    <a:pt x="181" y="454"/>
                  </a:lnTo>
                  <a:lnTo>
                    <a:pt x="544" y="454"/>
                  </a:lnTo>
                  <a:lnTo>
                    <a:pt x="272" y="0"/>
                  </a:lnTo>
                  <a:lnTo>
                    <a:pt x="0" y="454"/>
                  </a:lnTo>
                  <a:close/>
                </a:path>
              </a:pathLst>
            </a:custGeom>
            <a:solidFill>
              <a:srgbClr val="00000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517" name="AutoShape 77">
              <a:extLst>
                <a:ext uri="{FF2B5EF4-FFF2-40B4-BE49-F238E27FC236}">
                  <a16:creationId xmlns:a16="http://schemas.microsoft.com/office/drawing/2014/main" id="{96D81C4C-84D2-4366-B242-0DEA2BB578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5" y="1363"/>
              <a:ext cx="454" cy="454"/>
            </a:xfrm>
            <a:custGeom>
              <a:avLst/>
              <a:gdLst>
                <a:gd name="G0" fmla="+- 4663 0 0"/>
                <a:gd name="G1" fmla="+- 21600 0 4663"/>
                <a:gd name="G2" fmla="+- 21600 0 4663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4663" y="10800"/>
                  </a:moveTo>
                  <a:cubicBezTo>
                    <a:pt x="4663" y="14189"/>
                    <a:pt x="7411" y="16937"/>
                    <a:pt x="10800" y="16937"/>
                  </a:cubicBezTo>
                  <a:cubicBezTo>
                    <a:pt x="14189" y="16937"/>
                    <a:pt x="16937" y="14189"/>
                    <a:pt x="16937" y="10800"/>
                  </a:cubicBezTo>
                  <a:cubicBezTo>
                    <a:pt x="16937" y="7411"/>
                    <a:pt x="14189" y="4663"/>
                    <a:pt x="10800" y="4663"/>
                  </a:cubicBezTo>
                  <a:cubicBezTo>
                    <a:pt x="7411" y="4663"/>
                    <a:pt x="4663" y="7411"/>
                    <a:pt x="4663" y="10800"/>
                  </a:cubicBezTo>
                  <a:close/>
                </a:path>
              </a:pathLst>
            </a:custGeom>
            <a:solidFill>
              <a:srgbClr val="00000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518" name="AutoShape 78">
              <a:extLst>
                <a:ext uri="{FF2B5EF4-FFF2-40B4-BE49-F238E27FC236}">
                  <a16:creationId xmlns:a16="http://schemas.microsoft.com/office/drawing/2014/main" id="{9D44FDBE-F15E-4A95-86DF-8A062D449A9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00000">
              <a:off x="1170" y="1330"/>
              <a:ext cx="522" cy="522"/>
            </a:xfrm>
            <a:prstGeom prst="plus">
              <a:avLst>
                <a:gd name="adj" fmla="val 36588"/>
              </a:avLst>
            </a:prstGeom>
            <a:solidFill>
              <a:srgbClr val="00000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519" name="Freeform 79">
              <a:extLst>
                <a:ext uri="{FF2B5EF4-FFF2-40B4-BE49-F238E27FC236}">
                  <a16:creationId xmlns:a16="http://schemas.microsoft.com/office/drawing/2014/main" id="{1AC97FE0-C174-4180-ACCD-3A4134CAA962}"/>
                </a:ext>
              </a:extLst>
            </p:cNvPr>
            <p:cNvSpPr>
              <a:spLocks/>
            </p:cNvSpPr>
            <p:nvPr/>
          </p:nvSpPr>
          <p:spPr bwMode="auto">
            <a:xfrm>
              <a:off x="671" y="258"/>
              <a:ext cx="544" cy="435"/>
            </a:xfrm>
            <a:custGeom>
              <a:avLst/>
              <a:gdLst>
                <a:gd name="T0" fmla="*/ 0 w 907"/>
                <a:gd name="T1" fmla="*/ 726 h 726"/>
                <a:gd name="T2" fmla="*/ 453 w 907"/>
                <a:gd name="T3" fmla="*/ 0 h 726"/>
                <a:gd name="T4" fmla="*/ 907 w 907"/>
                <a:gd name="T5" fmla="*/ 726 h 726"/>
                <a:gd name="T6" fmla="*/ 453 w 907"/>
                <a:gd name="T7" fmla="*/ 726 h 726"/>
                <a:gd name="T8" fmla="*/ 453 w 907"/>
                <a:gd name="T9" fmla="*/ 680 h 726"/>
                <a:gd name="T10" fmla="*/ 816 w 907"/>
                <a:gd name="T11" fmla="*/ 680 h 726"/>
                <a:gd name="T12" fmla="*/ 453 w 907"/>
                <a:gd name="T13" fmla="*/ 91 h 726"/>
                <a:gd name="T14" fmla="*/ 90 w 907"/>
                <a:gd name="T15" fmla="*/ 680 h 726"/>
                <a:gd name="T16" fmla="*/ 453 w 907"/>
                <a:gd name="T17" fmla="*/ 680 h 726"/>
                <a:gd name="T18" fmla="*/ 453 w 907"/>
                <a:gd name="T19" fmla="*/ 726 h 726"/>
                <a:gd name="T20" fmla="*/ 0 w 907"/>
                <a:gd name="T21" fmla="*/ 726 h 7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07" h="726">
                  <a:moveTo>
                    <a:pt x="0" y="726"/>
                  </a:moveTo>
                  <a:lnTo>
                    <a:pt x="453" y="0"/>
                  </a:lnTo>
                  <a:lnTo>
                    <a:pt x="907" y="726"/>
                  </a:lnTo>
                  <a:lnTo>
                    <a:pt x="453" y="726"/>
                  </a:lnTo>
                  <a:lnTo>
                    <a:pt x="453" y="680"/>
                  </a:lnTo>
                  <a:lnTo>
                    <a:pt x="816" y="680"/>
                  </a:lnTo>
                  <a:lnTo>
                    <a:pt x="453" y="91"/>
                  </a:lnTo>
                  <a:lnTo>
                    <a:pt x="90" y="680"/>
                  </a:lnTo>
                  <a:lnTo>
                    <a:pt x="453" y="680"/>
                  </a:lnTo>
                  <a:lnTo>
                    <a:pt x="453" y="726"/>
                  </a:lnTo>
                  <a:lnTo>
                    <a:pt x="0" y="726"/>
                  </a:lnTo>
                  <a:close/>
                </a:path>
              </a:pathLst>
            </a:custGeom>
            <a:solidFill>
              <a:srgbClr val="00000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520" name="Freeform 80">
              <a:extLst>
                <a:ext uri="{FF2B5EF4-FFF2-40B4-BE49-F238E27FC236}">
                  <a16:creationId xmlns:a16="http://schemas.microsoft.com/office/drawing/2014/main" id="{091A472B-BBA1-4A4B-ADC7-2B6C606CE8A9}"/>
                </a:ext>
              </a:extLst>
            </p:cNvPr>
            <p:cNvSpPr>
              <a:spLocks/>
            </p:cNvSpPr>
            <p:nvPr/>
          </p:nvSpPr>
          <p:spPr bwMode="auto">
            <a:xfrm>
              <a:off x="1714" y="249"/>
              <a:ext cx="453" cy="453"/>
            </a:xfrm>
            <a:custGeom>
              <a:avLst/>
              <a:gdLst>
                <a:gd name="T0" fmla="*/ 0 w 635"/>
                <a:gd name="T1" fmla="*/ 635 h 635"/>
                <a:gd name="T2" fmla="*/ 45 w 635"/>
                <a:gd name="T3" fmla="*/ 635 h 635"/>
                <a:gd name="T4" fmla="*/ 45 w 635"/>
                <a:gd name="T5" fmla="*/ 45 h 635"/>
                <a:gd name="T6" fmla="*/ 589 w 635"/>
                <a:gd name="T7" fmla="*/ 45 h 635"/>
                <a:gd name="T8" fmla="*/ 589 w 635"/>
                <a:gd name="T9" fmla="*/ 589 h 635"/>
                <a:gd name="T10" fmla="*/ 45 w 635"/>
                <a:gd name="T11" fmla="*/ 589 h 635"/>
                <a:gd name="T12" fmla="*/ 45 w 635"/>
                <a:gd name="T13" fmla="*/ 635 h 635"/>
                <a:gd name="T14" fmla="*/ 635 w 635"/>
                <a:gd name="T15" fmla="*/ 635 h 635"/>
                <a:gd name="T16" fmla="*/ 635 w 635"/>
                <a:gd name="T17" fmla="*/ 0 h 635"/>
                <a:gd name="T18" fmla="*/ 0 w 635"/>
                <a:gd name="T19" fmla="*/ 0 h 635"/>
                <a:gd name="T20" fmla="*/ 0 w 635"/>
                <a:gd name="T21" fmla="*/ 635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35" h="635">
                  <a:moveTo>
                    <a:pt x="0" y="635"/>
                  </a:moveTo>
                  <a:lnTo>
                    <a:pt x="45" y="635"/>
                  </a:lnTo>
                  <a:lnTo>
                    <a:pt x="45" y="45"/>
                  </a:lnTo>
                  <a:lnTo>
                    <a:pt x="589" y="45"/>
                  </a:lnTo>
                  <a:lnTo>
                    <a:pt x="589" y="589"/>
                  </a:lnTo>
                  <a:lnTo>
                    <a:pt x="45" y="589"/>
                  </a:lnTo>
                  <a:lnTo>
                    <a:pt x="45" y="635"/>
                  </a:lnTo>
                  <a:lnTo>
                    <a:pt x="635" y="635"/>
                  </a:lnTo>
                  <a:lnTo>
                    <a:pt x="635" y="0"/>
                  </a:lnTo>
                  <a:lnTo>
                    <a:pt x="0" y="0"/>
                  </a:lnTo>
                  <a:lnTo>
                    <a:pt x="0" y="635"/>
                  </a:lnTo>
                  <a:close/>
                </a:path>
              </a:pathLst>
            </a:custGeom>
            <a:solidFill>
              <a:srgbClr val="00000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521" name="AutoShape 81">
              <a:extLst>
                <a:ext uri="{FF2B5EF4-FFF2-40B4-BE49-F238E27FC236}">
                  <a16:creationId xmlns:a16="http://schemas.microsoft.com/office/drawing/2014/main" id="{3E94357C-6F69-4502-8ACD-3F51DF72F69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00000">
              <a:off x="1170" y="215"/>
              <a:ext cx="522" cy="522"/>
            </a:xfrm>
            <a:prstGeom prst="plus">
              <a:avLst>
                <a:gd name="adj" fmla="val 46745"/>
              </a:avLst>
            </a:prstGeom>
            <a:solidFill>
              <a:srgbClr val="00000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522" name="AutoShape 82">
              <a:extLst>
                <a:ext uri="{FF2B5EF4-FFF2-40B4-BE49-F238E27FC236}">
                  <a16:creationId xmlns:a16="http://schemas.microsoft.com/office/drawing/2014/main" id="{90DAA5EC-C847-46EB-9576-BE0665F092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4" y="249"/>
              <a:ext cx="454" cy="454"/>
            </a:xfrm>
            <a:custGeom>
              <a:avLst/>
              <a:gdLst>
                <a:gd name="G0" fmla="+- 1237 0 0"/>
                <a:gd name="G1" fmla="+- 21600 0 1237"/>
                <a:gd name="G2" fmla="+- 21600 0 1237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237" y="10800"/>
                  </a:moveTo>
                  <a:cubicBezTo>
                    <a:pt x="1237" y="16081"/>
                    <a:pt x="5519" y="20363"/>
                    <a:pt x="10800" y="20363"/>
                  </a:cubicBezTo>
                  <a:cubicBezTo>
                    <a:pt x="16081" y="20363"/>
                    <a:pt x="20363" y="16081"/>
                    <a:pt x="20363" y="10800"/>
                  </a:cubicBezTo>
                  <a:cubicBezTo>
                    <a:pt x="20363" y="5519"/>
                    <a:pt x="16081" y="1237"/>
                    <a:pt x="10800" y="1237"/>
                  </a:cubicBezTo>
                  <a:cubicBezTo>
                    <a:pt x="5519" y="1237"/>
                    <a:pt x="1237" y="5519"/>
                    <a:pt x="1237" y="10800"/>
                  </a:cubicBezTo>
                  <a:close/>
                </a:path>
              </a:pathLst>
            </a:custGeom>
            <a:solidFill>
              <a:srgbClr val="00000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523" name="Freeform 83">
              <a:extLst>
                <a:ext uri="{FF2B5EF4-FFF2-40B4-BE49-F238E27FC236}">
                  <a16:creationId xmlns:a16="http://schemas.microsoft.com/office/drawing/2014/main" id="{A1E6D87F-826C-4D69-9A84-CD5A0E9DA067}"/>
                </a:ext>
              </a:extLst>
            </p:cNvPr>
            <p:cNvSpPr>
              <a:spLocks/>
            </p:cNvSpPr>
            <p:nvPr/>
          </p:nvSpPr>
          <p:spPr bwMode="auto">
            <a:xfrm>
              <a:off x="1714" y="1933"/>
              <a:ext cx="454" cy="454"/>
            </a:xfrm>
            <a:custGeom>
              <a:avLst/>
              <a:gdLst>
                <a:gd name="T0" fmla="*/ 0 w 454"/>
                <a:gd name="T1" fmla="*/ 454 h 454"/>
                <a:gd name="T2" fmla="*/ 0 w 454"/>
                <a:gd name="T3" fmla="*/ 0 h 454"/>
                <a:gd name="T4" fmla="*/ 454 w 454"/>
                <a:gd name="T5" fmla="*/ 0 h 454"/>
                <a:gd name="T6" fmla="*/ 454 w 454"/>
                <a:gd name="T7" fmla="*/ 454 h 454"/>
                <a:gd name="T8" fmla="*/ 136 w 454"/>
                <a:gd name="T9" fmla="*/ 454 h 454"/>
                <a:gd name="T10" fmla="*/ 136 w 454"/>
                <a:gd name="T11" fmla="*/ 318 h 454"/>
                <a:gd name="T12" fmla="*/ 318 w 454"/>
                <a:gd name="T13" fmla="*/ 318 h 454"/>
                <a:gd name="T14" fmla="*/ 318 w 454"/>
                <a:gd name="T15" fmla="*/ 136 h 454"/>
                <a:gd name="T16" fmla="*/ 136 w 454"/>
                <a:gd name="T17" fmla="*/ 136 h 454"/>
                <a:gd name="T18" fmla="*/ 136 w 454"/>
                <a:gd name="T19" fmla="*/ 454 h 454"/>
                <a:gd name="T20" fmla="*/ 0 w 454"/>
                <a:gd name="T21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54" h="454">
                  <a:moveTo>
                    <a:pt x="0" y="454"/>
                  </a:moveTo>
                  <a:lnTo>
                    <a:pt x="0" y="0"/>
                  </a:lnTo>
                  <a:lnTo>
                    <a:pt x="454" y="0"/>
                  </a:lnTo>
                  <a:lnTo>
                    <a:pt x="454" y="454"/>
                  </a:lnTo>
                  <a:lnTo>
                    <a:pt x="136" y="454"/>
                  </a:lnTo>
                  <a:lnTo>
                    <a:pt x="136" y="318"/>
                  </a:lnTo>
                  <a:lnTo>
                    <a:pt x="318" y="318"/>
                  </a:lnTo>
                  <a:lnTo>
                    <a:pt x="318" y="136"/>
                  </a:lnTo>
                  <a:lnTo>
                    <a:pt x="136" y="136"/>
                  </a:lnTo>
                  <a:lnTo>
                    <a:pt x="136" y="454"/>
                  </a:lnTo>
                  <a:lnTo>
                    <a:pt x="0" y="454"/>
                  </a:lnTo>
                  <a:close/>
                </a:path>
              </a:pathLst>
            </a:custGeom>
            <a:solidFill>
              <a:srgbClr val="00000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524" name="AutoShape 84">
              <a:extLst>
                <a:ext uri="{FF2B5EF4-FFF2-40B4-BE49-F238E27FC236}">
                  <a16:creationId xmlns:a16="http://schemas.microsoft.com/office/drawing/2014/main" id="{28325BAF-E7AB-4F64-B094-F283FB5B39A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00000">
              <a:off x="1199" y="1928"/>
              <a:ext cx="465" cy="465"/>
            </a:xfrm>
            <a:prstGeom prst="plus">
              <a:avLst>
                <a:gd name="adj" fmla="val 32056"/>
              </a:avLst>
            </a:prstGeom>
            <a:solidFill>
              <a:srgbClr val="00000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525" name="AutoShape 85">
              <a:extLst>
                <a:ext uri="{FF2B5EF4-FFF2-40B4-BE49-F238E27FC236}">
                  <a16:creationId xmlns:a16="http://schemas.microsoft.com/office/drawing/2014/main" id="{ACBDC1CA-CB65-429A-9F41-CAFA491E83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5" y="1933"/>
              <a:ext cx="454" cy="454"/>
            </a:xfrm>
            <a:custGeom>
              <a:avLst/>
              <a:gdLst>
                <a:gd name="G0" fmla="+- 6566 0 0"/>
                <a:gd name="G1" fmla="+- 21600 0 6566"/>
                <a:gd name="G2" fmla="+- 21600 0 6566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6566" y="10800"/>
                  </a:moveTo>
                  <a:cubicBezTo>
                    <a:pt x="6566" y="13138"/>
                    <a:pt x="8462" y="15034"/>
                    <a:pt x="10800" y="15034"/>
                  </a:cubicBezTo>
                  <a:cubicBezTo>
                    <a:pt x="13138" y="15034"/>
                    <a:pt x="15034" y="13138"/>
                    <a:pt x="15034" y="10800"/>
                  </a:cubicBezTo>
                  <a:cubicBezTo>
                    <a:pt x="15034" y="8462"/>
                    <a:pt x="13138" y="6566"/>
                    <a:pt x="10800" y="6566"/>
                  </a:cubicBezTo>
                  <a:cubicBezTo>
                    <a:pt x="8462" y="6566"/>
                    <a:pt x="6566" y="8462"/>
                    <a:pt x="6566" y="10800"/>
                  </a:cubicBezTo>
                  <a:close/>
                </a:path>
              </a:pathLst>
            </a:custGeom>
            <a:solidFill>
              <a:srgbClr val="00000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526" name="Freeform 86">
              <a:extLst>
                <a:ext uri="{FF2B5EF4-FFF2-40B4-BE49-F238E27FC236}">
                  <a16:creationId xmlns:a16="http://schemas.microsoft.com/office/drawing/2014/main" id="{20F7E501-0562-450C-8D21-A07952CFBF66}"/>
                </a:ext>
              </a:extLst>
            </p:cNvPr>
            <p:cNvSpPr>
              <a:spLocks/>
            </p:cNvSpPr>
            <p:nvPr/>
          </p:nvSpPr>
          <p:spPr bwMode="auto">
            <a:xfrm>
              <a:off x="662" y="1935"/>
              <a:ext cx="563" cy="450"/>
            </a:xfrm>
            <a:custGeom>
              <a:avLst/>
              <a:gdLst>
                <a:gd name="T0" fmla="*/ 0 w 907"/>
                <a:gd name="T1" fmla="*/ 726 h 726"/>
                <a:gd name="T2" fmla="*/ 453 w 907"/>
                <a:gd name="T3" fmla="*/ 726 h 726"/>
                <a:gd name="T4" fmla="*/ 453 w 907"/>
                <a:gd name="T5" fmla="*/ 544 h 726"/>
                <a:gd name="T6" fmla="*/ 362 w 907"/>
                <a:gd name="T7" fmla="*/ 544 h 726"/>
                <a:gd name="T8" fmla="*/ 453 w 907"/>
                <a:gd name="T9" fmla="*/ 363 h 726"/>
                <a:gd name="T10" fmla="*/ 544 w 907"/>
                <a:gd name="T11" fmla="*/ 544 h 726"/>
                <a:gd name="T12" fmla="*/ 453 w 907"/>
                <a:gd name="T13" fmla="*/ 544 h 726"/>
                <a:gd name="T14" fmla="*/ 453 w 907"/>
                <a:gd name="T15" fmla="*/ 726 h 726"/>
                <a:gd name="T16" fmla="*/ 907 w 907"/>
                <a:gd name="T17" fmla="*/ 726 h 726"/>
                <a:gd name="T18" fmla="*/ 453 w 907"/>
                <a:gd name="T19" fmla="*/ 0 h 726"/>
                <a:gd name="T20" fmla="*/ 0 w 907"/>
                <a:gd name="T21" fmla="*/ 726 h 7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07" h="726">
                  <a:moveTo>
                    <a:pt x="0" y="726"/>
                  </a:moveTo>
                  <a:lnTo>
                    <a:pt x="453" y="726"/>
                  </a:lnTo>
                  <a:lnTo>
                    <a:pt x="453" y="544"/>
                  </a:lnTo>
                  <a:lnTo>
                    <a:pt x="362" y="544"/>
                  </a:lnTo>
                  <a:lnTo>
                    <a:pt x="453" y="363"/>
                  </a:lnTo>
                  <a:lnTo>
                    <a:pt x="544" y="544"/>
                  </a:lnTo>
                  <a:lnTo>
                    <a:pt x="453" y="544"/>
                  </a:lnTo>
                  <a:lnTo>
                    <a:pt x="453" y="726"/>
                  </a:lnTo>
                  <a:lnTo>
                    <a:pt x="907" y="726"/>
                  </a:lnTo>
                  <a:lnTo>
                    <a:pt x="453" y="0"/>
                  </a:lnTo>
                  <a:lnTo>
                    <a:pt x="0" y="726"/>
                  </a:lnTo>
                  <a:close/>
                </a:path>
              </a:pathLst>
            </a:custGeom>
            <a:solidFill>
              <a:srgbClr val="00000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61527" name="Group 87">
            <a:extLst>
              <a:ext uri="{FF2B5EF4-FFF2-40B4-BE49-F238E27FC236}">
                <a16:creationId xmlns:a16="http://schemas.microsoft.com/office/drawing/2014/main" id="{E95C8DB4-170C-4200-AB62-0620AB847751}"/>
              </a:ext>
            </a:extLst>
          </p:cNvPr>
          <p:cNvGrpSpPr>
            <a:grpSpLocks/>
          </p:cNvGrpSpPr>
          <p:nvPr/>
        </p:nvGrpSpPr>
        <p:grpSpPr bwMode="auto">
          <a:xfrm>
            <a:off x="3729038" y="3789363"/>
            <a:ext cx="2347912" cy="2590800"/>
            <a:chOff x="194" y="215"/>
            <a:chExt cx="1974" cy="2178"/>
          </a:xfrm>
        </p:grpSpPr>
        <p:sp>
          <p:nvSpPr>
            <p:cNvPr id="61528" name="AutoShape 88">
              <a:extLst>
                <a:ext uri="{FF2B5EF4-FFF2-40B4-BE49-F238E27FC236}">
                  <a16:creationId xmlns:a16="http://schemas.microsoft.com/office/drawing/2014/main" id="{C0093EAA-4026-45EE-A38E-CFED83D23F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5" y="819"/>
              <a:ext cx="454" cy="454"/>
            </a:xfrm>
            <a:custGeom>
              <a:avLst/>
              <a:gdLst>
                <a:gd name="G0" fmla="+- 2379 0 0"/>
                <a:gd name="G1" fmla="+- 21600 0 2379"/>
                <a:gd name="G2" fmla="+- 21600 0 2379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379" y="10800"/>
                  </a:moveTo>
                  <a:cubicBezTo>
                    <a:pt x="2379" y="15451"/>
                    <a:pt x="6149" y="19221"/>
                    <a:pt x="10800" y="19221"/>
                  </a:cubicBezTo>
                  <a:cubicBezTo>
                    <a:pt x="15451" y="19221"/>
                    <a:pt x="19221" y="15451"/>
                    <a:pt x="19221" y="10800"/>
                  </a:cubicBezTo>
                  <a:cubicBezTo>
                    <a:pt x="19221" y="6149"/>
                    <a:pt x="15451" y="2379"/>
                    <a:pt x="10800" y="2379"/>
                  </a:cubicBezTo>
                  <a:cubicBezTo>
                    <a:pt x="6149" y="2379"/>
                    <a:pt x="2379" y="6149"/>
                    <a:pt x="2379" y="10800"/>
                  </a:cubicBezTo>
                  <a:close/>
                </a:path>
              </a:pathLst>
            </a:custGeom>
            <a:solidFill>
              <a:srgbClr val="00000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529" name="Freeform 89">
              <a:extLst>
                <a:ext uri="{FF2B5EF4-FFF2-40B4-BE49-F238E27FC236}">
                  <a16:creationId xmlns:a16="http://schemas.microsoft.com/office/drawing/2014/main" id="{813B0A30-23B2-4068-8B32-4D2886931640}"/>
                </a:ext>
              </a:extLst>
            </p:cNvPr>
            <p:cNvSpPr>
              <a:spLocks/>
            </p:cNvSpPr>
            <p:nvPr/>
          </p:nvSpPr>
          <p:spPr bwMode="auto">
            <a:xfrm>
              <a:off x="671" y="819"/>
              <a:ext cx="544" cy="454"/>
            </a:xfrm>
            <a:custGeom>
              <a:avLst/>
              <a:gdLst>
                <a:gd name="T0" fmla="*/ 91 w 544"/>
                <a:gd name="T1" fmla="*/ 409 h 454"/>
                <a:gd name="T2" fmla="*/ 272 w 544"/>
                <a:gd name="T3" fmla="*/ 409 h 454"/>
                <a:gd name="T4" fmla="*/ 272 w 544"/>
                <a:gd name="T5" fmla="*/ 454 h 454"/>
                <a:gd name="T6" fmla="*/ 0 w 544"/>
                <a:gd name="T7" fmla="*/ 454 h 454"/>
                <a:gd name="T8" fmla="*/ 272 w 544"/>
                <a:gd name="T9" fmla="*/ 0 h 454"/>
                <a:gd name="T10" fmla="*/ 544 w 544"/>
                <a:gd name="T11" fmla="*/ 454 h 454"/>
                <a:gd name="T12" fmla="*/ 272 w 544"/>
                <a:gd name="T13" fmla="*/ 454 h 454"/>
                <a:gd name="T14" fmla="*/ 272 w 544"/>
                <a:gd name="T15" fmla="*/ 409 h 454"/>
                <a:gd name="T16" fmla="*/ 454 w 544"/>
                <a:gd name="T17" fmla="*/ 409 h 454"/>
                <a:gd name="T18" fmla="*/ 272 w 544"/>
                <a:gd name="T19" fmla="*/ 91 h 454"/>
                <a:gd name="T20" fmla="*/ 91 w 544"/>
                <a:gd name="T21" fmla="*/ 409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44" h="454">
                  <a:moveTo>
                    <a:pt x="91" y="409"/>
                  </a:moveTo>
                  <a:lnTo>
                    <a:pt x="272" y="409"/>
                  </a:lnTo>
                  <a:lnTo>
                    <a:pt x="272" y="454"/>
                  </a:lnTo>
                  <a:lnTo>
                    <a:pt x="0" y="454"/>
                  </a:lnTo>
                  <a:lnTo>
                    <a:pt x="272" y="0"/>
                  </a:lnTo>
                  <a:lnTo>
                    <a:pt x="544" y="454"/>
                  </a:lnTo>
                  <a:lnTo>
                    <a:pt x="272" y="454"/>
                  </a:lnTo>
                  <a:lnTo>
                    <a:pt x="272" y="409"/>
                  </a:lnTo>
                  <a:lnTo>
                    <a:pt x="454" y="409"/>
                  </a:lnTo>
                  <a:lnTo>
                    <a:pt x="272" y="91"/>
                  </a:lnTo>
                  <a:lnTo>
                    <a:pt x="91" y="409"/>
                  </a:lnTo>
                  <a:close/>
                </a:path>
              </a:pathLst>
            </a:custGeom>
            <a:solidFill>
              <a:srgbClr val="00000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530" name="AutoShape 90">
              <a:extLst>
                <a:ext uri="{FF2B5EF4-FFF2-40B4-BE49-F238E27FC236}">
                  <a16:creationId xmlns:a16="http://schemas.microsoft.com/office/drawing/2014/main" id="{31DA77FB-F6F0-4CC5-8B4E-1B35ED5E69B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00000">
              <a:off x="1170" y="786"/>
              <a:ext cx="522" cy="522"/>
            </a:xfrm>
            <a:prstGeom prst="plus">
              <a:avLst>
                <a:gd name="adj" fmla="val 45463"/>
              </a:avLst>
            </a:prstGeom>
            <a:solidFill>
              <a:srgbClr val="00000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531" name="Freeform 91">
              <a:extLst>
                <a:ext uri="{FF2B5EF4-FFF2-40B4-BE49-F238E27FC236}">
                  <a16:creationId xmlns:a16="http://schemas.microsoft.com/office/drawing/2014/main" id="{9AF6BBD1-54DA-4D5A-B053-FDD65ABA5671}"/>
                </a:ext>
              </a:extLst>
            </p:cNvPr>
            <p:cNvSpPr>
              <a:spLocks/>
            </p:cNvSpPr>
            <p:nvPr/>
          </p:nvSpPr>
          <p:spPr bwMode="auto">
            <a:xfrm>
              <a:off x="1714" y="819"/>
              <a:ext cx="454" cy="454"/>
            </a:xfrm>
            <a:custGeom>
              <a:avLst/>
              <a:gdLst>
                <a:gd name="T0" fmla="*/ 0 w 454"/>
                <a:gd name="T1" fmla="*/ 454 h 454"/>
                <a:gd name="T2" fmla="*/ 0 w 454"/>
                <a:gd name="T3" fmla="*/ 0 h 454"/>
                <a:gd name="T4" fmla="*/ 454 w 454"/>
                <a:gd name="T5" fmla="*/ 0 h 454"/>
                <a:gd name="T6" fmla="*/ 454 w 454"/>
                <a:gd name="T7" fmla="*/ 454 h 454"/>
                <a:gd name="T8" fmla="*/ 46 w 454"/>
                <a:gd name="T9" fmla="*/ 454 h 454"/>
                <a:gd name="T10" fmla="*/ 46 w 454"/>
                <a:gd name="T11" fmla="*/ 409 h 454"/>
                <a:gd name="T12" fmla="*/ 409 w 454"/>
                <a:gd name="T13" fmla="*/ 409 h 454"/>
                <a:gd name="T14" fmla="*/ 409 w 454"/>
                <a:gd name="T15" fmla="*/ 46 h 454"/>
                <a:gd name="T16" fmla="*/ 46 w 454"/>
                <a:gd name="T17" fmla="*/ 46 h 454"/>
                <a:gd name="T18" fmla="*/ 46 w 454"/>
                <a:gd name="T19" fmla="*/ 454 h 454"/>
                <a:gd name="T20" fmla="*/ 0 w 454"/>
                <a:gd name="T21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54" h="454">
                  <a:moveTo>
                    <a:pt x="0" y="454"/>
                  </a:moveTo>
                  <a:lnTo>
                    <a:pt x="0" y="0"/>
                  </a:lnTo>
                  <a:lnTo>
                    <a:pt x="454" y="0"/>
                  </a:lnTo>
                  <a:lnTo>
                    <a:pt x="454" y="454"/>
                  </a:lnTo>
                  <a:lnTo>
                    <a:pt x="46" y="454"/>
                  </a:lnTo>
                  <a:lnTo>
                    <a:pt x="46" y="409"/>
                  </a:lnTo>
                  <a:lnTo>
                    <a:pt x="409" y="409"/>
                  </a:lnTo>
                  <a:lnTo>
                    <a:pt x="409" y="46"/>
                  </a:lnTo>
                  <a:lnTo>
                    <a:pt x="46" y="46"/>
                  </a:lnTo>
                  <a:lnTo>
                    <a:pt x="46" y="454"/>
                  </a:lnTo>
                  <a:lnTo>
                    <a:pt x="0" y="454"/>
                  </a:lnTo>
                  <a:close/>
                </a:path>
              </a:pathLst>
            </a:custGeom>
            <a:solidFill>
              <a:srgbClr val="00000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532" name="Freeform 92">
              <a:extLst>
                <a:ext uri="{FF2B5EF4-FFF2-40B4-BE49-F238E27FC236}">
                  <a16:creationId xmlns:a16="http://schemas.microsoft.com/office/drawing/2014/main" id="{9EB0A9F2-1CA9-4489-B23F-CEA76F23E6EF}"/>
                </a:ext>
              </a:extLst>
            </p:cNvPr>
            <p:cNvSpPr>
              <a:spLocks/>
            </p:cNvSpPr>
            <p:nvPr/>
          </p:nvSpPr>
          <p:spPr bwMode="auto">
            <a:xfrm>
              <a:off x="1714" y="1363"/>
              <a:ext cx="454" cy="454"/>
            </a:xfrm>
            <a:custGeom>
              <a:avLst/>
              <a:gdLst>
                <a:gd name="T0" fmla="*/ 0 w 454"/>
                <a:gd name="T1" fmla="*/ 454 h 454"/>
                <a:gd name="T2" fmla="*/ 91 w 454"/>
                <a:gd name="T3" fmla="*/ 454 h 454"/>
                <a:gd name="T4" fmla="*/ 91 w 454"/>
                <a:gd name="T5" fmla="*/ 91 h 454"/>
                <a:gd name="T6" fmla="*/ 363 w 454"/>
                <a:gd name="T7" fmla="*/ 91 h 454"/>
                <a:gd name="T8" fmla="*/ 363 w 454"/>
                <a:gd name="T9" fmla="*/ 363 h 454"/>
                <a:gd name="T10" fmla="*/ 91 w 454"/>
                <a:gd name="T11" fmla="*/ 363 h 454"/>
                <a:gd name="T12" fmla="*/ 91 w 454"/>
                <a:gd name="T13" fmla="*/ 454 h 454"/>
                <a:gd name="T14" fmla="*/ 454 w 454"/>
                <a:gd name="T15" fmla="*/ 454 h 454"/>
                <a:gd name="T16" fmla="*/ 454 w 454"/>
                <a:gd name="T17" fmla="*/ 0 h 454"/>
                <a:gd name="T18" fmla="*/ 0 w 454"/>
                <a:gd name="T19" fmla="*/ 0 h 454"/>
                <a:gd name="T20" fmla="*/ 0 w 454"/>
                <a:gd name="T21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54" h="454">
                  <a:moveTo>
                    <a:pt x="0" y="454"/>
                  </a:moveTo>
                  <a:lnTo>
                    <a:pt x="91" y="454"/>
                  </a:lnTo>
                  <a:lnTo>
                    <a:pt x="91" y="91"/>
                  </a:lnTo>
                  <a:lnTo>
                    <a:pt x="363" y="91"/>
                  </a:lnTo>
                  <a:lnTo>
                    <a:pt x="363" y="363"/>
                  </a:lnTo>
                  <a:lnTo>
                    <a:pt x="91" y="363"/>
                  </a:lnTo>
                  <a:lnTo>
                    <a:pt x="91" y="454"/>
                  </a:lnTo>
                  <a:lnTo>
                    <a:pt x="454" y="454"/>
                  </a:lnTo>
                  <a:lnTo>
                    <a:pt x="454" y="0"/>
                  </a:lnTo>
                  <a:lnTo>
                    <a:pt x="0" y="0"/>
                  </a:lnTo>
                  <a:lnTo>
                    <a:pt x="0" y="454"/>
                  </a:lnTo>
                  <a:close/>
                </a:path>
              </a:pathLst>
            </a:custGeom>
            <a:solidFill>
              <a:srgbClr val="00000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533" name="Freeform 93">
              <a:extLst>
                <a:ext uri="{FF2B5EF4-FFF2-40B4-BE49-F238E27FC236}">
                  <a16:creationId xmlns:a16="http://schemas.microsoft.com/office/drawing/2014/main" id="{0975A29A-2D20-4979-9CBA-A5B5FAFFC511}"/>
                </a:ext>
              </a:extLst>
            </p:cNvPr>
            <p:cNvSpPr>
              <a:spLocks/>
            </p:cNvSpPr>
            <p:nvPr/>
          </p:nvSpPr>
          <p:spPr bwMode="auto">
            <a:xfrm>
              <a:off x="671" y="1363"/>
              <a:ext cx="544" cy="454"/>
            </a:xfrm>
            <a:custGeom>
              <a:avLst/>
              <a:gdLst>
                <a:gd name="T0" fmla="*/ 0 w 544"/>
                <a:gd name="T1" fmla="*/ 454 h 454"/>
                <a:gd name="T2" fmla="*/ 181 w 544"/>
                <a:gd name="T3" fmla="*/ 454 h 454"/>
                <a:gd name="T4" fmla="*/ 181 w 544"/>
                <a:gd name="T5" fmla="*/ 363 h 454"/>
                <a:gd name="T6" fmla="*/ 272 w 544"/>
                <a:gd name="T7" fmla="*/ 182 h 454"/>
                <a:gd name="T8" fmla="*/ 363 w 544"/>
                <a:gd name="T9" fmla="*/ 363 h 454"/>
                <a:gd name="T10" fmla="*/ 181 w 544"/>
                <a:gd name="T11" fmla="*/ 363 h 454"/>
                <a:gd name="T12" fmla="*/ 181 w 544"/>
                <a:gd name="T13" fmla="*/ 454 h 454"/>
                <a:gd name="T14" fmla="*/ 544 w 544"/>
                <a:gd name="T15" fmla="*/ 454 h 454"/>
                <a:gd name="T16" fmla="*/ 272 w 544"/>
                <a:gd name="T17" fmla="*/ 0 h 454"/>
                <a:gd name="T18" fmla="*/ 0 w 544"/>
                <a:gd name="T19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44" h="454">
                  <a:moveTo>
                    <a:pt x="0" y="454"/>
                  </a:moveTo>
                  <a:lnTo>
                    <a:pt x="181" y="454"/>
                  </a:lnTo>
                  <a:lnTo>
                    <a:pt x="181" y="363"/>
                  </a:lnTo>
                  <a:lnTo>
                    <a:pt x="272" y="182"/>
                  </a:lnTo>
                  <a:lnTo>
                    <a:pt x="363" y="363"/>
                  </a:lnTo>
                  <a:lnTo>
                    <a:pt x="181" y="363"/>
                  </a:lnTo>
                  <a:lnTo>
                    <a:pt x="181" y="454"/>
                  </a:lnTo>
                  <a:lnTo>
                    <a:pt x="544" y="454"/>
                  </a:lnTo>
                  <a:lnTo>
                    <a:pt x="272" y="0"/>
                  </a:lnTo>
                  <a:lnTo>
                    <a:pt x="0" y="454"/>
                  </a:lnTo>
                  <a:close/>
                </a:path>
              </a:pathLst>
            </a:custGeom>
            <a:solidFill>
              <a:srgbClr val="00000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534" name="AutoShape 94">
              <a:extLst>
                <a:ext uri="{FF2B5EF4-FFF2-40B4-BE49-F238E27FC236}">
                  <a16:creationId xmlns:a16="http://schemas.microsoft.com/office/drawing/2014/main" id="{72CFD0B7-DF53-418F-97A5-6728E1707E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5" y="1363"/>
              <a:ext cx="454" cy="454"/>
            </a:xfrm>
            <a:custGeom>
              <a:avLst/>
              <a:gdLst>
                <a:gd name="G0" fmla="+- 4663 0 0"/>
                <a:gd name="G1" fmla="+- 21600 0 4663"/>
                <a:gd name="G2" fmla="+- 21600 0 4663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4663" y="10800"/>
                  </a:moveTo>
                  <a:cubicBezTo>
                    <a:pt x="4663" y="14189"/>
                    <a:pt x="7411" y="16937"/>
                    <a:pt x="10800" y="16937"/>
                  </a:cubicBezTo>
                  <a:cubicBezTo>
                    <a:pt x="14189" y="16937"/>
                    <a:pt x="16937" y="14189"/>
                    <a:pt x="16937" y="10800"/>
                  </a:cubicBezTo>
                  <a:cubicBezTo>
                    <a:pt x="16937" y="7411"/>
                    <a:pt x="14189" y="4663"/>
                    <a:pt x="10800" y="4663"/>
                  </a:cubicBezTo>
                  <a:cubicBezTo>
                    <a:pt x="7411" y="4663"/>
                    <a:pt x="4663" y="7411"/>
                    <a:pt x="4663" y="10800"/>
                  </a:cubicBezTo>
                  <a:close/>
                </a:path>
              </a:pathLst>
            </a:custGeom>
            <a:solidFill>
              <a:srgbClr val="00000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535" name="AutoShape 95">
              <a:extLst>
                <a:ext uri="{FF2B5EF4-FFF2-40B4-BE49-F238E27FC236}">
                  <a16:creationId xmlns:a16="http://schemas.microsoft.com/office/drawing/2014/main" id="{32F8B80B-CD3B-4CA3-91B9-B96C1829645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00000">
              <a:off x="1170" y="1330"/>
              <a:ext cx="522" cy="522"/>
            </a:xfrm>
            <a:prstGeom prst="plus">
              <a:avLst>
                <a:gd name="adj" fmla="val 36588"/>
              </a:avLst>
            </a:prstGeom>
            <a:solidFill>
              <a:srgbClr val="00000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536" name="Freeform 96">
              <a:extLst>
                <a:ext uri="{FF2B5EF4-FFF2-40B4-BE49-F238E27FC236}">
                  <a16:creationId xmlns:a16="http://schemas.microsoft.com/office/drawing/2014/main" id="{7A996758-B416-4B52-A86E-091D1D6D05B2}"/>
                </a:ext>
              </a:extLst>
            </p:cNvPr>
            <p:cNvSpPr>
              <a:spLocks/>
            </p:cNvSpPr>
            <p:nvPr/>
          </p:nvSpPr>
          <p:spPr bwMode="auto">
            <a:xfrm>
              <a:off x="671" y="258"/>
              <a:ext cx="544" cy="435"/>
            </a:xfrm>
            <a:custGeom>
              <a:avLst/>
              <a:gdLst>
                <a:gd name="T0" fmla="*/ 0 w 907"/>
                <a:gd name="T1" fmla="*/ 726 h 726"/>
                <a:gd name="T2" fmla="*/ 453 w 907"/>
                <a:gd name="T3" fmla="*/ 0 h 726"/>
                <a:gd name="T4" fmla="*/ 907 w 907"/>
                <a:gd name="T5" fmla="*/ 726 h 726"/>
                <a:gd name="T6" fmla="*/ 453 w 907"/>
                <a:gd name="T7" fmla="*/ 726 h 726"/>
                <a:gd name="T8" fmla="*/ 453 w 907"/>
                <a:gd name="T9" fmla="*/ 680 h 726"/>
                <a:gd name="T10" fmla="*/ 816 w 907"/>
                <a:gd name="T11" fmla="*/ 680 h 726"/>
                <a:gd name="T12" fmla="*/ 453 w 907"/>
                <a:gd name="T13" fmla="*/ 91 h 726"/>
                <a:gd name="T14" fmla="*/ 90 w 907"/>
                <a:gd name="T15" fmla="*/ 680 h 726"/>
                <a:gd name="T16" fmla="*/ 453 w 907"/>
                <a:gd name="T17" fmla="*/ 680 h 726"/>
                <a:gd name="T18" fmla="*/ 453 w 907"/>
                <a:gd name="T19" fmla="*/ 726 h 726"/>
                <a:gd name="T20" fmla="*/ 0 w 907"/>
                <a:gd name="T21" fmla="*/ 726 h 7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07" h="726">
                  <a:moveTo>
                    <a:pt x="0" y="726"/>
                  </a:moveTo>
                  <a:lnTo>
                    <a:pt x="453" y="0"/>
                  </a:lnTo>
                  <a:lnTo>
                    <a:pt x="907" y="726"/>
                  </a:lnTo>
                  <a:lnTo>
                    <a:pt x="453" y="726"/>
                  </a:lnTo>
                  <a:lnTo>
                    <a:pt x="453" y="680"/>
                  </a:lnTo>
                  <a:lnTo>
                    <a:pt x="816" y="680"/>
                  </a:lnTo>
                  <a:lnTo>
                    <a:pt x="453" y="91"/>
                  </a:lnTo>
                  <a:lnTo>
                    <a:pt x="90" y="680"/>
                  </a:lnTo>
                  <a:lnTo>
                    <a:pt x="453" y="680"/>
                  </a:lnTo>
                  <a:lnTo>
                    <a:pt x="453" y="726"/>
                  </a:lnTo>
                  <a:lnTo>
                    <a:pt x="0" y="726"/>
                  </a:lnTo>
                  <a:close/>
                </a:path>
              </a:pathLst>
            </a:custGeom>
            <a:solidFill>
              <a:srgbClr val="00000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537" name="Freeform 97">
              <a:extLst>
                <a:ext uri="{FF2B5EF4-FFF2-40B4-BE49-F238E27FC236}">
                  <a16:creationId xmlns:a16="http://schemas.microsoft.com/office/drawing/2014/main" id="{F675F256-C7CC-48E0-B9A2-C262F2C01B44}"/>
                </a:ext>
              </a:extLst>
            </p:cNvPr>
            <p:cNvSpPr>
              <a:spLocks/>
            </p:cNvSpPr>
            <p:nvPr/>
          </p:nvSpPr>
          <p:spPr bwMode="auto">
            <a:xfrm>
              <a:off x="1714" y="249"/>
              <a:ext cx="453" cy="453"/>
            </a:xfrm>
            <a:custGeom>
              <a:avLst/>
              <a:gdLst>
                <a:gd name="T0" fmla="*/ 0 w 635"/>
                <a:gd name="T1" fmla="*/ 635 h 635"/>
                <a:gd name="T2" fmla="*/ 45 w 635"/>
                <a:gd name="T3" fmla="*/ 635 h 635"/>
                <a:gd name="T4" fmla="*/ 45 w 635"/>
                <a:gd name="T5" fmla="*/ 45 h 635"/>
                <a:gd name="T6" fmla="*/ 589 w 635"/>
                <a:gd name="T7" fmla="*/ 45 h 635"/>
                <a:gd name="T8" fmla="*/ 589 w 635"/>
                <a:gd name="T9" fmla="*/ 589 h 635"/>
                <a:gd name="T10" fmla="*/ 45 w 635"/>
                <a:gd name="T11" fmla="*/ 589 h 635"/>
                <a:gd name="T12" fmla="*/ 45 w 635"/>
                <a:gd name="T13" fmla="*/ 635 h 635"/>
                <a:gd name="T14" fmla="*/ 635 w 635"/>
                <a:gd name="T15" fmla="*/ 635 h 635"/>
                <a:gd name="T16" fmla="*/ 635 w 635"/>
                <a:gd name="T17" fmla="*/ 0 h 635"/>
                <a:gd name="T18" fmla="*/ 0 w 635"/>
                <a:gd name="T19" fmla="*/ 0 h 635"/>
                <a:gd name="T20" fmla="*/ 0 w 635"/>
                <a:gd name="T21" fmla="*/ 635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35" h="635">
                  <a:moveTo>
                    <a:pt x="0" y="635"/>
                  </a:moveTo>
                  <a:lnTo>
                    <a:pt x="45" y="635"/>
                  </a:lnTo>
                  <a:lnTo>
                    <a:pt x="45" y="45"/>
                  </a:lnTo>
                  <a:lnTo>
                    <a:pt x="589" y="45"/>
                  </a:lnTo>
                  <a:lnTo>
                    <a:pt x="589" y="589"/>
                  </a:lnTo>
                  <a:lnTo>
                    <a:pt x="45" y="589"/>
                  </a:lnTo>
                  <a:lnTo>
                    <a:pt x="45" y="635"/>
                  </a:lnTo>
                  <a:lnTo>
                    <a:pt x="635" y="635"/>
                  </a:lnTo>
                  <a:lnTo>
                    <a:pt x="635" y="0"/>
                  </a:lnTo>
                  <a:lnTo>
                    <a:pt x="0" y="0"/>
                  </a:lnTo>
                  <a:lnTo>
                    <a:pt x="0" y="635"/>
                  </a:lnTo>
                  <a:close/>
                </a:path>
              </a:pathLst>
            </a:custGeom>
            <a:solidFill>
              <a:srgbClr val="00000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538" name="AutoShape 98">
              <a:extLst>
                <a:ext uri="{FF2B5EF4-FFF2-40B4-BE49-F238E27FC236}">
                  <a16:creationId xmlns:a16="http://schemas.microsoft.com/office/drawing/2014/main" id="{32A0F213-1EBF-44B3-A01E-B86F08231C2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00000">
              <a:off x="1170" y="215"/>
              <a:ext cx="522" cy="522"/>
            </a:xfrm>
            <a:prstGeom prst="plus">
              <a:avLst>
                <a:gd name="adj" fmla="val 46745"/>
              </a:avLst>
            </a:prstGeom>
            <a:solidFill>
              <a:srgbClr val="00000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539" name="AutoShape 99">
              <a:extLst>
                <a:ext uri="{FF2B5EF4-FFF2-40B4-BE49-F238E27FC236}">
                  <a16:creationId xmlns:a16="http://schemas.microsoft.com/office/drawing/2014/main" id="{D429D866-2ACC-414A-A9F7-BA68229423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4" y="249"/>
              <a:ext cx="454" cy="454"/>
            </a:xfrm>
            <a:custGeom>
              <a:avLst/>
              <a:gdLst>
                <a:gd name="G0" fmla="+- 1237 0 0"/>
                <a:gd name="G1" fmla="+- 21600 0 1237"/>
                <a:gd name="G2" fmla="+- 21600 0 1237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237" y="10800"/>
                  </a:moveTo>
                  <a:cubicBezTo>
                    <a:pt x="1237" y="16081"/>
                    <a:pt x="5519" y="20363"/>
                    <a:pt x="10800" y="20363"/>
                  </a:cubicBezTo>
                  <a:cubicBezTo>
                    <a:pt x="16081" y="20363"/>
                    <a:pt x="20363" y="16081"/>
                    <a:pt x="20363" y="10800"/>
                  </a:cubicBezTo>
                  <a:cubicBezTo>
                    <a:pt x="20363" y="5519"/>
                    <a:pt x="16081" y="1237"/>
                    <a:pt x="10800" y="1237"/>
                  </a:cubicBezTo>
                  <a:cubicBezTo>
                    <a:pt x="5519" y="1237"/>
                    <a:pt x="1237" y="5519"/>
                    <a:pt x="1237" y="10800"/>
                  </a:cubicBezTo>
                  <a:close/>
                </a:path>
              </a:pathLst>
            </a:custGeom>
            <a:solidFill>
              <a:srgbClr val="00000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540" name="Freeform 100">
              <a:extLst>
                <a:ext uri="{FF2B5EF4-FFF2-40B4-BE49-F238E27FC236}">
                  <a16:creationId xmlns:a16="http://schemas.microsoft.com/office/drawing/2014/main" id="{1AFA702B-65F5-4142-900D-51A7FCA3E384}"/>
                </a:ext>
              </a:extLst>
            </p:cNvPr>
            <p:cNvSpPr>
              <a:spLocks/>
            </p:cNvSpPr>
            <p:nvPr/>
          </p:nvSpPr>
          <p:spPr bwMode="auto">
            <a:xfrm>
              <a:off x="1714" y="1933"/>
              <a:ext cx="454" cy="454"/>
            </a:xfrm>
            <a:custGeom>
              <a:avLst/>
              <a:gdLst>
                <a:gd name="T0" fmla="*/ 0 w 454"/>
                <a:gd name="T1" fmla="*/ 454 h 454"/>
                <a:gd name="T2" fmla="*/ 0 w 454"/>
                <a:gd name="T3" fmla="*/ 0 h 454"/>
                <a:gd name="T4" fmla="*/ 454 w 454"/>
                <a:gd name="T5" fmla="*/ 0 h 454"/>
                <a:gd name="T6" fmla="*/ 454 w 454"/>
                <a:gd name="T7" fmla="*/ 454 h 454"/>
                <a:gd name="T8" fmla="*/ 136 w 454"/>
                <a:gd name="T9" fmla="*/ 454 h 454"/>
                <a:gd name="T10" fmla="*/ 136 w 454"/>
                <a:gd name="T11" fmla="*/ 318 h 454"/>
                <a:gd name="T12" fmla="*/ 318 w 454"/>
                <a:gd name="T13" fmla="*/ 318 h 454"/>
                <a:gd name="T14" fmla="*/ 318 w 454"/>
                <a:gd name="T15" fmla="*/ 136 h 454"/>
                <a:gd name="T16" fmla="*/ 136 w 454"/>
                <a:gd name="T17" fmla="*/ 136 h 454"/>
                <a:gd name="T18" fmla="*/ 136 w 454"/>
                <a:gd name="T19" fmla="*/ 454 h 454"/>
                <a:gd name="T20" fmla="*/ 0 w 454"/>
                <a:gd name="T21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54" h="454">
                  <a:moveTo>
                    <a:pt x="0" y="454"/>
                  </a:moveTo>
                  <a:lnTo>
                    <a:pt x="0" y="0"/>
                  </a:lnTo>
                  <a:lnTo>
                    <a:pt x="454" y="0"/>
                  </a:lnTo>
                  <a:lnTo>
                    <a:pt x="454" y="454"/>
                  </a:lnTo>
                  <a:lnTo>
                    <a:pt x="136" y="454"/>
                  </a:lnTo>
                  <a:lnTo>
                    <a:pt x="136" y="318"/>
                  </a:lnTo>
                  <a:lnTo>
                    <a:pt x="318" y="318"/>
                  </a:lnTo>
                  <a:lnTo>
                    <a:pt x="318" y="136"/>
                  </a:lnTo>
                  <a:lnTo>
                    <a:pt x="136" y="136"/>
                  </a:lnTo>
                  <a:lnTo>
                    <a:pt x="136" y="454"/>
                  </a:lnTo>
                  <a:lnTo>
                    <a:pt x="0" y="454"/>
                  </a:lnTo>
                  <a:close/>
                </a:path>
              </a:pathLst>
            </a:custGeom>
            <a:solidFill>
              <a:srgbClr val="00000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541" name="AutoShape 101">
              <a:extLst>
                <a:ext uri="{FF2B5EF4-FFF2-40B4-BE49-F238E27FC236}">
                  <a16:creationId xmlns:a16="http://schemas.microsoft.com/office/drawing/2014/main" id="{B036453D-B1FB-4330-B22D-C1912EC813A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00000">
              <a:off x="1199" y="1928"/>
              <a:ext cx="465" cy="465"/>
            </a:xfrm>
            <a:prstGeom prst="plus">
              <a:avLst>
                <a:gd name="adj" fmla="val 32056"/>
              </a:avLst>
            </a:prstGeom>
            <a:solidFill>
              <a:srgbClr val="00000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542" name="AutoShape 102">
              <a:extLst>
                <a:ext uri="{FF2B5EF4-FFF2-40B4-BE49-F238E27FC236}">
                  <a16:creationId xmlns:a16="http://schemas.microsoft.com/office/drawing/2014/main" id="{C4DC9CAC-AE42-4220-B5A3-2DC9F629F4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5" y="1933"/>
              <a:ext cx="454" cy="454"/>
            </a:xfrm>
            <a:custGeom>
              <a:avLst/>
              <a:gdLst>
                <a:gd name="G0" fmla="+- 6566 0 0"/>
                <a:gd name="G1" fmla="+- 21600 0 6566"/>
                <a:gd name="G2" fmla="+- 21600 0 6566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6566" y="10800"/>
                  </a:moveTo>
                  <a:cubicBezTo>
                    <a:pt x="6566" y="13138"/>
                    <a:pt x="8462" y="15034"/>
                    <a:pt x="10800" y="15034"/>
                  </a:cubicBezTo>
                  <a:cubicBezTo>
                    <a:pt x="13138" y="15034"/>
                    <a:pt x="15034" y="13138"/>
                    <a:pt x="15034" y="10800"/>
                  </a:cubicBezTo>
                  <a:cubicBezTo>
                    <a:pt x="15034" y="8462"/>
                    <a:pt x="13138" y="6566"/>
                    <a:pt x="10800" y="6566"/>
                  </a:cubicBezTo>
                  <a:cubicBezTo>
                    <a:pt x="8462" y="6566"/>
                    <a:pt x="6566" y="8462"/>
                    <a:pt x="6566" y="10800"/>
                  </a:cubicBezTo>
                  <a:close/>
                </a:path>
              </a:pathLst>
            </a:custGeom>
            <a:solidFill>
              <a:srgbClr val="00000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543" name="Freeform 103">
              <a:extLst>
                <a:ext uri="{FF2B5EF4-FFF2-40B4-BE49-F238E27FC236}">
                  <a16:creationId xmlns:a16="http://schemas.microsoft.com/office/drawing/2014/main" id="{81678372-F14B-4838-AB56-FB3F8D31BF2E}"/>
                </a:ext>
              </a:extLst>
            </p:cNvPr>
            <p:cNvSpPr>
              <a:spLocks/>
            </p:cNvSpPr>
            <p:nvPr/>
          </p:nvSpPr>
          <p:spPr bwMode="auto">
            <a:xfrm>
              <a:off x="662" y="1935"/>
              <a:ext cx="563" cy="450"/>
            </a:xfrm>
            <a:custGeom>
              <a:avLst/>
              <a:gdLst>
                <a:gd name="T0" fmla="*/ 0 w 907"/>
                <a:gd name="T1" fmla="*/ 726 h 726"/>
                <a:gd name="T2" fmla="*/ 453 w 907"/>
                <a:gd name="T3" fmla="*/ 726 h 726"/>
                <a:gd name="T4" fmla="*/ 453 w 907"/>
                <a:gd name="T5" fmla="*/ 544 h 726"/>
                <a:gd name="T6" fmla="*/ 362 w 907"/>
                <a:gd name="T7" fmla="*/ 544 h 726"/>
                <a:gd name="T8" fmla="*/ 453 w 907"/>
                <a:gd name="T9" fmla="*/ 363 h 726"/>
                <a:gd name="T10" fmla="*/ 544 w 907"/>
                <a:gd name="T11" fmla="*/ 544 h 726"/>
                <a:gd name="T12" fmla="*/ 453 w 907"/>
                <a:gd name="T13" fmla="*/ 544 h 726"/>
                <a:gd name="T14" fmla="*/ 453 w 907"/>
                <a:gd name="T15" fmla="*/ 726 h 726"/>
                <a:gd name="T16" fmla="*/ 907 w 907"/>
                <a:gd name="T17" fmla="*/ 726 h 726"/>
                <a:gd name="T18" fmla="*/ 453 w 907"/>
                <a:gd name="T19" fmla="*/ 0 h 726"/>
                <a:gd name="T20" fmla="*/ 0 w 907"/>
                <a:gd name="T21" fmla="*/ 726 h 7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07" h="726">
                  <a:moveTo>
                    <a:pt x="0" y="726"/>
                  </a:moveTo>
                  <a:lnTo>
                    <a:pt x="453" y="726"/>
                  </a:lnTo>
                  <a:lnTo>
                    <a:pt x="453" y="544"/>
                  </a:lnTo>
                  <a:lnTo>
                    <a:pt x="362" y="544"/>
                  </a:lnTo>
                  <a:lnTo>
                    <a:pt x="453" y="363"/>
                  </a:lnTo>
                  <a:lnTo>
                    <a:pt x="544" y="544"/>
                  </a:lnTo>
                  <a:lnTo>
                    <a:pt x="453" y="544"/>
                  </a:lnTo>
                  <a:lnTo>
                    <a:pt x="453" y="726"/>
                  </a:lnTo>
                  <a:lnTo>
                    <a:pt x="907" y="726"/>
                  </a:lnTo>
                  <a:lnTo>
                    <a:pt x="453" y="0"/>
                  </a:lnTo>
                  <a:lnTo>
                    <a:pt x="0" y="726"/>
                  </a:lnTo>
                  <a:close/>
                </a:path>
              </a:pathLst>
            </a:custGeom>
            <a:solidFill>
              <a:srgbClr val="00000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61544" name="Group 104">
            <a:extLst>
              <a:ext uri="{FF2B5EF4-FFF2-40B4-BE49-F238E27FC236}">
                <a16:creationId xmlns:a16="http://schemas.microsoft.com/office/drawing/2014/main" id="{3561AF78-0B46-4E2F-B85E-1E3BD0322406}"/>
              </a:ext>
            </a:extLst>
          </p:cNvPr>
          <p:cNvGrpSpPr>
            <a:grpSpLocks/>
          </p:cNvGrpSpPr>
          <p:nvPr/>
        </p:nvGrpSpPr>
        <p:grpSpPr bwMode="auto">
          <a:xfrm>
            <a:off x="2001838" y="4797425"/>
            <a:ext cx="1435100" cy="1584325"/>
            <a:chOff x="194" y="215"/>
            <a:chExt cx="1974" cy="2178"/>
          </a:xfrm>
        </p:grpSpPr>
        <p:sp>
          <p:nvSpPr>
            <p:cNvPr id="61545" name="AutoShape 105">
              <a:extLst>
                <a:ext uri="{FF2B5EF4-FFF2-40B4-BE49-F238E27FC236}">
                  <a16:creationId xmlns:a16="http://schemas.microsoft.com/office/drawing/2014/main" id="{DD0369C7-B828-4A87-9A7E-BA3604334A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5" y="819"/>
              <a:ext cx="454" cy="454"/>
            </a:xfrm>
            <a:custGeom>
              <a:avLst/>
              <a:gdLst>
                <a:gd name="G0" fmla="+- 2379 0 0"/>
                <a:gd name="G1" fmla="+- 21600 0 2379"/>
                <a:gd name="G2" fmla="+- 21600 0 2379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379" y="10800"/>
                  </a:moveTo>
                  <a:cubicBezTo>
                    <a:pt x="2379" y="15451"/>
                    <a:pt x="6149" y="19221"/>
                    <a:pt x="10800" y="19221"/>
                  </a:cubicBezTo>
                  <a:cubicBezTo>
                    <a:pt x="15451" y="19221"/>
                    <a:pt x="19221" y="15451"/>
                    <a:pt x="19221" y="10800"/>
                  </a:cubicBezTo>
                  <a:cubicBezTo>
                    <a:pt x="19221" y="6149"/>
                    <a:pt x="15451" y="2379"/>
                    <a:pt x="10800" y="2379"/>
                  </a:cubicBezTo>
                  <a:cubicBezTo>
                    <a:pt x="6149" y="2379"/>
                    <a:pt x="2379" y="6149"/>
                    <a:pt x="2379" y="10800"/>
                  </a:cubicBezTo>
                  <a:close/>
                </a:path>
              </a:pathLst>
            </a:custGeom>
            <a:solidFill>
              <a:srgbClr val="00000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546" name="Freeform 106">
              <a:extLst>
                <a:ext uri="{FF2B5EF4-FFF2-40B4-BE49-F238E27FC236}">
                  <a16:creationId xmlns:a16="http://schemas.microsoft.com/office/drawing/2014/main" id="{E270F6B8-05BD-4CA7-9089-FD671E34ABC5}"/>
                </a:ext>
              </a:extLst>
            </p:cNvPr>
            <p:cNvSpPr>
              <a:spLocks/>
            </p:cNvSpPr>
            <p:nvPr/>
          </p:nvSpPr>
          <p:spPr bwMode="auto">
            <a:xfrm>
              <a:off x="671" y="819"/>
              <a:ext cx="544" cy="454"/>
            </a:xfrm>
            <a:custGeom>
              <a:avLst/>
              <a:gdLst>
                <a:gd name="T0" fmla="*/ 91 w 544"/>
                <a:gd name="T1" fmla="*/ 409 h 454"/>
                <a:gd name="T2" fmla="*/ 272 w 544"/>
                <a:gd name="T3" fmla="*/ 409 h 454"/>
                <a:gd name="T4" fmla="*/ 272 w 544"/>
                <a:gd name="T5" fmla="*/ 454 h 454"/>
                <a:gd name="T6" fmla="*/ 0 w 544"/>
                <a:gd name="T7" fmla="*/ 454 h 454"/>
                <a:gd name="T8" fmla="*/ 272 w 544"/>
                <a:gd name="T9" fmla="*/ 0 h 454"/>
                <a:gd name="T10" fmla="*/ 544 w 544"/>
                <a:gd name="T11" fmla="*/ 454 h 454"/>
                <a:gd name="T12" fmla="*/ 272 w 544"/>
                <a:gd name="T13" fmla="*/ 454 h 454"/>
                <a:gd name="T14" fmla="*/ 272 w 544"/>
                <a:gd name="T15" fmla="*/ 409 h 454"/>
                <a:gd name="T16" fmla="*/ 454 w 544"/>
                <a:gd name="T17" fmla="*/ 409 h 454"/>
                <a:gd name="T18" fmla="*/ 272 w 544"/>
                <a:gd name="T19" fmla="*/ 91 h 454"/>
                <a:gd name="T20" fmla="*/ 91 w 544"/>
                <a:gd name="T21" fmla="*/ 409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44" h="454">
                  <a:moveTo>
                    <a:pt x="91" y="409"/>
                  </a:moveTo>
                  <a:lnTo>
                    <a:pt x="272" y="409"/>
                  </a:lnTo>
                  <a:lnTo>
                    <a:pt x="272" y="454"/>
                  </a:lnTo>
                  <a:lnTo>
                    <a:pt x="0" y="454"/>
                  </a:lnTo>
                  <a:lnTo>
                    <a:pt x="272" y="0"/>
                  </a:lnTo>
                  <a:lnTo>
                    <a:pt x="544" y="454"/>
                  </a:lnTo>
                  <a:lnTo>
                    <a:pt x="272" y="454"/>
                  </a:lnTo>
                  <a:lnTo>
                    <a:pt x="272" y="409"/>
                  </a:lnTo>
                  <a:lnTo>
                    <a:pt x="454" y="409"/>
                  </a:lnTo>
                  <a:lnTo>
                    <a:pt x="272" y="91"/>
                  </a:lnTo>
                  <a:lnTo>
                    <a:pt x="91" y="409"/>
                  </a:lnTo>
                  <a:close/>
                </a:path>
              </a:pathLst>
            </a:custGeom>
            <a:solidFill>
              <a:srgbClr val="00000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547" name="AutoShape 107">
              <a:extLst>
                <a:ext uri="{FF2B5EF4-FFF2-40B4-BE49-F238E27FC236}">
                  <a16:creationId xmlns:a16="http://schemas.microsoft.com/office/drawing/2014/main" id="{8A1C382C-062C-4694-8D57-14D046CFD94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00000">
              <a:off x="1170" y="786"/>
              <a:ext cx="522" cy="522"/>
            </a:xfrm>
            <a:prstGeom prst="plus">
              <a:avLst>
                <a:gd name="adj" fmla="val 45463"/>
              </a:avLst>
            </a:prstGeom>
            <a:solidFill>
              <a:srgbClr val="00000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548" name="Freeform 108">
              <a:extLst>
                <a:ext uri="{FF2B5EF4-FFF2-40B4-BE49-F238E27FC236}">
                  <a16:creationId xmlns:a16="http://schemas.microsoft.com/office/drawing/2014/main" id="{A3BFC87C-16B0-4990-A7AB-1AF65BBECED1}"/>
                </a:ext>
              </a:extLst>
            </p:cNvPr>
            <p:cNvSpPr>
              <a:spLocks/>
            </p:cNvSpPr>
            <p:nvPr/>
          </p:nvSpPr>
          <p:spPr bwMode="auto">
            <a:xfrm>
              <a:off x="1714" y="819"/>
              <a:ext cx="454" cy="454"/>
            </a:xfrm>
            <a:custGeom>
              <a:avLst/>
              <a:gdLst>
                <a:gd name="T0" fmla="*/ 0 w 454"/>
                <a:gd name="T1" fmla="*/ 454 h 454"/>
                <a:gd name="T2" fmla="*/ 0 w 454"/>
                <a:gd name="T3" fmla="*/ 0 h 454"/>
                <a:gd name="T4" fmla="*/ 454 w 454"/>
                <a:gd name="T5" fmla="*/ 0 h 454"/>
                <a:gd name="T6" fmla="*/ 454 w 454"/>
                <a:gd name="T7" fmla="*/ 454 h 454"/>
                <a:gd name="T8" fmla="*/ 46 w 454"/>
                <a:gd name="T9" fmla="*/ 454 h 454"/>
                <a:gd name="T10" fmla="*/ 46 w 454"/>
                <a:gd name="T11" fmla="*/ 409 h 454"/>
                <a:gd name="T12" fmla="*/ 409 w 454"/>
                <a:gd name="T13" fmla="*/ 409 h 454"/>
                <a:gd name="T14" fmla="*/ 409 w 454"/>
                <a:gd name="T15" fmla="*/ 46 h 454"/>
                <a:gd name="T16" fmla="*/ 46 w 454"/>
                <a:gd name="T17" fmla="*/ 46 h 454"/>
                <a:gd name="T18" fmla="*/ 46 w 454"/>
                <a:gd name="T19" fmla="*/ 454 h 454"/>
                <a:gd name="T20" fmla="*/ 0 w 454"/>
                <a:gd name="T21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54" h="454">
                  <a:moveTo>
                    <a:pt x="0" y="454"/>
                  </a:moveTo>
                  <a:lnTo>
                    <a:pt x="0" y="0"/>
                  </a:lnTo>
                  <a:lnTo>
                    <a:pt x="454" y="0"/>
                  </a:lnTo>
                  <a:lnTo>
                    <a:pt x="454" y="454"/>
                  </a:lnTo>
                  <a:lnTo>
                    <a:pt x="46" y="454"/>
                  </a:lnTo>
                  <a:lnTo>
                    <a:pt x="46" y="409"/>
                  </a:lnTo>
                  <a:lnTo>
                    <a:pt x="409" y="409"/>
                  </a:lnTo>
                  <a:lnTo>
                    <a:pt x="409" y="46"/>
                  </a:lnTo>
                  <a:lnTo>
                    <a:pt x="46" y="46"/>
                  </a:lnTo>
                  <a:lnTo>
                    <a:pt x="46" y="454"/>
                  </a:lnTo>
                  <a:lnTo>
                    <a:pt x="0" y="454"/>
                  </a:lnTo>
                  <a:close/>
                </a:path>
              </a:pathLst>
            </a:custGeom>
            <a:solidFill>
              <a:srgbClr val="00000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549" name="Freeform 109">
              <a:extLst>
                <a:ext uri="{FF2B5EF4-FFF2-40B4-BE49-F238E27FC236}">
                  <a16:creationId xmlns:a16="http://schemas.microsoft.com/office/drawing/2014/main" id="{40FFF7E2-DDCA-438F-977C-36CD2378E504}"/>
                </a:ext>
              </a:extLst>
            </p:cNvPr>
            <p:cNvSpPr>
              <a:spLocks/>
            </p:cNvSpPr>
            <p:nvPr/>
          </p:nvSpPr>
          <p:spPr bwMode="auto">
            <a:xfrm>
              <a:off x="1714" y="1363"/>
              <a:ext cx="454" cy="454"/>
            </a:xfrm>
            <a:custGeom>
              <a:avLst/>
              <a:gdLst>
                <a:gd name="T0" fmla="*/ 0 w 454"/>
                <a:gd name="T1" fmla="*/ 454 h 454"/>
                <a:gd name="T2" fmla="*/ 91 w 454"/>
                <a:gd name="T3" fmla="*/ 454 h 454"/>
                <a:gd name="T4" fmla="*/ 91 w 454"/>
                <a:gd name="T5" fmla="*/ 91 h 454"/>
                <a:gd name="T6" fmla="*/ 363 w 454"/>
                <a:gd name="T7" fmla="*/ 91 h 454"/>
                <a:gd name="T8" fmla="*/ 363 w 454"/>
                <a:gd name="T9" fmla="*/ 363 h 454"/>
                <a:gd name="T10" fmla="*/ 91 w 454"/>
                <a:gd name="T11" fmla="*/ 363 h 454"/>
                <a:gd name="T12" fmla="*/ 91 w 454"/>
                <a:gd name="T13" fmla="*/ 454 h 454"/>
                <a:gd name="T14" fmla="*/ 454 w 454"/>
                <a:gd name="T15" fmla="*/ 454 h 454"/>
                <a:gd name="T16" fmla="*/ 454 w 454"/>
                <a:gd name="T17" fmla="*/ 0 h 454"/>
                <a:gd name="T18" fmla="*/ 0 w 454"/>
                <a:gd name="T19" fmla="*/ 0 h 454"/>
                <a:gd name="T20" fmla="*/ 0 w 454"/>
                <a:gd name="T21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54" h="454">
                  <a:moveTo>
                    <a:pt x="0" y="454"/>
                  </a:moveTo>
                  <a:lnTo>
                    <a:pt x="91" y="454"/>
                  </a:lnTo>
                  <a:lnTo>
                    <a:pt x="91" y="91"/>
                  </a:lnTo>
                  <a:lnTo>
                    <a:pt x="363" y="91"/>
                  </a:lnTo>
                  <a:lnTo>
                    <a:pt x="363" y="363"/>
                  </a:lnTo>
                  <a:lnTo>
                    <a:pt x="91" y="363"/>
                  </a:lnTo>
                  <a:lnTo>
                    <a:pt x="91" y="454"/>
                  </a:lnTo>
                  <a:lnTo>
                    <a:pt x="454" y="454"/>
                  </a:lnTo>
                  <a:lnTo>
                    <a:pt x="454" y="0"/>
                  </a:lnTo>
                  <a:lnTo>
                    <a:pt x="0" y="0"/>
                  </a:lnTo>
                  <a:lnTo>
                    <a:pt x="0" y="454"/>
                  </a:lnTo>
                  <a:close/>
                </a:path>
              </a:pathLst>
            </a:custGeom>
            <a:solidFill>
              <a:srgbClr val="00000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550" name="Freeform 110">
              <a:extLst>
                <a:ext uri="{FF2B5EF4-FFF2-40B4-BE49-F238E27FC236}">
                  <a16:creationId xmlns:a16="http://schemas.microsoft.com/office/drawing/2014/main" id="{646DE63E-B327-42AD-A637-F562FBC44152}"/>
                </a:ext>
              </a:extLst>
            </p:cNvPr>
            <p:cNvSpPr>
              <a:spLocks/>
            </p:cNvSpPr>
            <p:nvPr/>
          </p:nvSpPr>
          <p:spPr bwMode="auto">
            <a:xfrm>
              <a:off x="671" y="1363"/>
              <a:ext cx="544" cy="454"/>
            </a:xfrm>
            <a:custGeom>
              <a:avLst/>
              <a:gdLst>
                <a:gd name="T0" fmla="*/ 0 w 544"/>
                <a:gd name="T1" fmla="*/ 454 h 454"/>
                <a:gd name="T2" fmla="*/ 181 w 544"/>
                <a:gd name="T3" fmla="*/ 454 h 454"/>
                <a:gd name="T4" fmla="*/ 181 w 544"/>
                <a:gd name="T5" fmla="*/ 363 h 454"/>
                <a:gd name="T6" fmla="*/ 272 w 544"/>
                <a:gd name="T7" fmla="*/ 182 h 454"/>
                <a:gd name="T8" fmla="*/ 363 w 544"/>
                <a:gd name="T9" fmla="*/ 363 h 454"/>
                <a:gd name="T10" fmla="*/ 181 w 544"/>
                <a:gd name="T11" fmla="*/ 363 h 454"/>
                <a:gd name="T12" fmla="*/ 181 w 544"/>
                <a:gd name="T13" fmla="*/ 454 h 454"/>
                <a:gd name="T14" fmla="*/ 544 w 544"/>
                <a:gd name="T15" fmla="*/ 454 h 454"/>
                <a:gd name="T16" fmla="*/ 272 w 544"/>
                <a:gd name="T17" fmla="*/ 0 h 454"/>
                <a:gd name="T18" fmla="*/ 0 w 544"/>
                <a:gd name="T19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44" h="454">
                  <a:moveTo>
                    <a:pt x="0" y="454"/>
                  </a:moveTo>
                  <a:lnTo>
                    <a:pt x="181" y="454"/>
                  </a:lnTo>
                  <a:lnTo>
                    <a:pt x="181" y="363"/>
                  </a:lnTo>
                  <a:lnTo>
                    <a:pt x="272" y="182"/>
                  </a:lnTo>
                  <a:lnTo>
                    <a:pt x="363" y="363"/>
                  </a:lnTo>
                  <a:lnTo>
                    <a:pt x="181" y="363"/>
                  </a:lnTo>
                  <a:lnTo>
                    <a:pt x="181" y="454"/>
                  </a:lnTo>
                  <a:lnTo>
                    <a:pt x="544" y="454"/>
                  </a:lnTo>
                  <a:lnTo>
                    <a:pt x="272" y="0"/>
                  </a:lnTo>
                  <a:lnTo>
                    <a:pt x="0" y="454"/>
                  </a:lnTo>
                  <a:close/>
                </a:path>
              </a:pathLst>
            </a:custGeom>
            <a:solidFill>
              <a:srgbClr val="00000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551" name="AutoShape 111">
              <a:extLst>
                <a:ext uri="{FF2B5EF4-FFF2-40B4-BE49-F238E27FC236}">
                  <a16:creationId xmlns:a16="http://schemas.microsoft.com/office/drawing/2014/main" id="{22F9A9C7-6669-4BDA-9B81-BCF7C3FDEC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5" y="1363"/>
              <a:ext cx="454" cy="454"/>
            </a:xfrm>
            <a:custGeom>
              <a:avLst/>
              <a:gdLst>
                <a:gd name="G0" fmla="+- 4663 0 0"/>
                <a:gd name="G1" fmla="+- 21600 0 4663"/>
                <a:gd name="G2" fmla="+- 21600 0 4663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4663" y="10800"/>
                  </a:moveTo>
                  <a:cubicBezTo>
                    <a:pt x="4663" y="14189"/>
                    <a:pt x="7411" y="16937"/>
                    <a:pt x="10800" y="16937"/>
                  </a:cubicBezTo>
                  <a:cubicBezTo>
                    <a:pt x="14189" y="16937"/>
                    <a:pt x="16937" y="14189"/>
                    <a:pt x="16937" y="10800"/>
                  </a:cubicBezTo>
                  <a:cubicBezTo>
                    <a:pt x="16937" y="7411"/>
                    <a:pt x="14189" y="4663"/>
                    <a:pt x="10800" y="4663"/>
                  </a:cubicBezTo>
                  <a:cubicBezTo>
                    <a:pt x="7411" y="4663"/>
                    <a:pt x="4663" y="7411"/>
                    <a:pt x="4663" y="10800"/>
                  </a:cubicBezTo>
                  <a:close/>
                </a:path>
              </a:pathLst>
            </a:custGeom>
            <a:solidFill>
              <a:srgbClr val="00000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552" name="AutoShape 112">
              <a:extLst>
                <a:ext uri="{FF2B5EF4-FFF2-40B4-BE49-F238E27FC236}">
                  <a16:creationId xmlns:a16="http://schemas.microsoft.com/office/drawing/2014/main" id="{98C4D918-E154-4270-82EF-AA8759901DB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00000">
              <a:off x="1170" y="1330"/>
              <a:ext cx="522" cy="522"/>
            </a:xfrm>
            <a:prstGeom prst="plus">
              <a:avLst>
                <a:gd name="adj" fmla="val 36588"/>
              </a:avLst>
            </a:prstGeom>
            <a:solidFill>
              <a:srgbClr val="00000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553" name="Freeform 113">
              <a:extLst>
                <a:ext uri="{FF2B5EF4-FFF2-40B4-BE49-F238E27FC236}">
                  <a16:creationId xmlns:a16="http://schemas.microsoft.com/office/drawing/2014/main" id="{BB6065DA-B704-4A5D-B221-6ACD5F26BEB3}"/>
                </a:ext>
              </a:extLst>
            </p:cNvPr>
            <p:cNvSpPr>
              <a:spLocks/>
            </p:cNvSpPr>
            <p:nvPr/>
          </p:nvSpPr>
          <p:spPr bwMode="auto">
            <a:xfrm>
              <a:off x="671" y="258"/>
              <a:ext cx="544" cy="435"/>
            </a:xfrm>
            <a:custGeom>
              <a:avLst/>
              <a:gdLst>
                <a:gd name="T0" fmla="*/ 0 w 907"/>
                <a:gd name="T1" fmla="*/ 726 h 726"/>
                <a:gd name="T2" fmla="*/ 453 w 907"/>
                <a:gd name="T3" fmla="*/ 0 h 726"/>
                <a:gd name="T4" fmla="*/ 907 w 907"/>
                <a:gd name="T5" fmla="*/ 726 h 726"/>
                <a:gd name="T6" fmla="*/ 453 w 907"/>
                <a:gd name="T7" fmla="*/ 726 h 726"/>
                <a:gd name="T8" fmla="*/ 453 w 907"/>
                <a:gd name="T9" fmla="*/ 680 h 726"/>
                <a:gd name="T10" fmla="*/ 816 w 907"/>
                <a:gd name="T11" fmla="*/ 680 h 726"/>
                <a:gd name="T12" fmla="*/ 453 w 907"/>
                <a:gd name="T13" fmla="*/ 91 h 726"/>
                <a:gd name="T14" fmla="*/ 90 w 907"/>
                <a:gd name="T15" fmla="*/ 680 h 726"/>
                <a:gd name="T16" fmla="*/ 453 w 907"/>
                <a:gd name="T17" fmla="*/ 680 h 726"/>
                <a:gd name="T18" fmla="*/ 453 w 907"/>
                <a:gd name="T19" fmla="*/ 726 h 726"/>
                <a:gd name="T20" fmla="*/ 0 w 907"/>
                <a:gd name="T21" fmla="*/ 726 h 7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07" h="726">
                  <a:moveTo>
                    <a:pt x="0" y="726"/>
                  </a:moveTo>
                  <a:lnTo>
                    <a:pt x="453" y="0"/>
                  </a:lnTo>
                  <a:lnTo>
                    <a:pt x="907" y="726"/>
                  </a:lnTo>
                  <a:lnTo>
                    <a:pt x="453" y="726"/>
                  </a:lnTo>
                  <a:lnTo>
                    <a:pt x="453" y="680"/>
                  </a:lnTo>
                  <a:lnTo>
                    <a:pt x="816" y="680"/>
                  </a:lnTo>
                  <a:lnTo>
                    <a:pt x="453" y="91"/>
                  </a:lnTo>
                  <a:lnTo>
                    <a:pt x="90" y="680"/>
                  </a:lnTo>
                  <a:lnTo>
                    <a:pt x="453" y="680"/>
                  </a:lnTo>
                  <a:lnTo>
                    <a:pt x="453" y="726"/>
                  </a:lnTo>
                  <a:lnTo>
                    <a:pt x="0" y="726"/>
                  </a:lnTo>
                  <a:close/>
                </a:path>
              </a:pathLst>
            </a:custGeom>
            <a:solidFill>
              <a:srgbClr val="00000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554" name="Freeform 114">
              <a:extLst>
                <a:ext uri="{FF2B5EF4-FFF2-40B4-BE49-F238E27FC236}">
                  <a16:creationId xmlns:a16="http://schemas.microsoft.com/office/drawing/2014/main" id="{0D4A22E9-6D32-4E15-B399-7E821D2E4286}"/>
                </a:ext>
              </a:extLst>
            </p:cNvPr>
            <p:cNvSpPr>
              <a:spLocks/>
            </p:cNvSpPr>
            <p:nvPr/>
          </p:nvSpPr>
          <p:spPr bwMode="auto">
            <a:xfrm>
              <a:off x="1714" y="249"/>
              <a:ext cx="453" cy="453"/>
            </a:xfrm>
            <a:custGeom>
              <a:avLst/>
              <a:gdLst>
                <a:gd name="T0" fmla="*/ 0 w 635"/>
                <a:gd name="T1" fmla="*/ 635 h 635"/>
                <a:gd name="T2" fmla="*/ 45 w 635"/>
                <a:gd name="T3" fmla="*/ 635 h 635"/>
                <a:gd name="T4" fmla="*/ 45 w 635"/>
                <a:gd name="T5" fmla="*/ 45 h 635"/>
                <a:gd name="T6" fmla="*/ 589 w 635"/>
                <a:gd name="T7" fmla="*/ 45 h 635"/>
                <a:gd name="T8" fmla="*/ 589 w 635"/>
                <a:gd name="T9" fmla="*/ 589 h 635"/>
                <a:gd name="T10" fmla="*/ 45 w 635"/>
                <a:gd name="T11" fmla="*/ 589 h 635"/>
                <a:gd name="T12" fmla="*/ 45 w 635"/>
                <a:gd name="T13" fmla="*/ 635 h 635"/>
                <a:gd name="T14" fmla="*/ 635 w 635"/>
                <a:gd name="T15" fmla="*/ 635 h 635"/>
                <a:gd name="T16" fmla="*/ 635 w 635"/>
                <a:gd name="T17" fmla="*/ 0 h 635"/>
                <a:gd name="T18" fmla="*/ 0 w 635"/>
                <a:gd name="T19" fmla="*/ 0 h 635"/>
                <a:gd name="T20" fmla="*/ 0 w 635"/>
                <a:gd name="T21" fmla="*/ 635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35" h="635">
                  <a:moveTo>
                    <a:pt x="0" y="635"/>
                  </a:moveTo>
                  <a:lnTo>
                    <a:pt x="45" y="635"/>
                  </a:lnTo>
                  <a:lnTo>
                    <a:pt x="45" y="45"/>
                  </a:lnTo>
                  <a:lnTo>
                    <a:pt x="589" y="45"/>
                  </a:lnTo>
                  <a:lnTo>
                    <a:pt x="589" y="589"/>
                  </a:lnTo>
                  <a:lnTo>
                    <a:pt x="45" y="589"/>
                  </a:lnTo>
                  <a:lnTo>
                    <a:pt x="45" y="635"/>
                  </a:lnTo>
                  <a:lnTo>
                    <a:pt x="635" y="635"/>
                  </a:lnTo>
                  <a:lnTo>
                    <a:pt x="635" y="0"/>
                  </a:lnTo>
                  <a:lnTo>
                    <a:pt x="0" y="0"/>
                  </a:lnTo>
                  <a:lnTo>
                    <a:pt x="0" y="635"/>
                  </a:lnTo>
                  <a:close/>
                </a:path>
              </a:pathLst>
            </a:custGeom>
            <a:solidFill>
              <a:srgbClr val="00000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555" name="AutoShape 115">
              <a:extLst>
                <a:ext uri="{FF2B5EF4-FFF2-40B4-BE49-F238E27FC236}">
                  <a16:creationId xmlns:a16="http://schemas.microsoft.com/office/drawing/2014/main" id="{029809D0-A25A-40D2-BA53-F52D8D7B481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00000">
              <a:off x="1170" y="215"/>
              <a:ext cx="522" cy="522"/>
            </a:xfrm>
            <a:prstGeom prst="plus">
              <a:avLst>
                <a:gd name="adj" fmla="val 46745"/>
              </a:avLst>
            </a:prstGeom>
            <a:solidFill>
              <a:srgbClr val="00000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556" name="AutoShape 116">
              <a:extLst>
                <a:ext uri="{FF2B5EF4-FFF2-40B4-BE49-F238E27FC236}">
                  <a16:creationId xmlns:a16="http://schemas.microsoft.com/office/drawing/2014/main" id="{FA836158-0A74-4C3B-B5FD-4D3C2F8538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4" y="249"/>
              <a:ext cx="454" cy="454"/>
            </a:xfrm>
            <a:custGeom>
              <a:avLst/>
              <a:gdLst>
                <a:gd name="G0" fmla="+- 1237 0 0"/>
                <a:gd name="G1" fmla="+- 21600 0 1237"/>
                <a:gd name="G2" fmla="+- 21600 0 1237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237" y="10800"/>
                  </a:moveTo>
                  <a:cubicBezTo>
                    <a:pt x="1237" y="16081"/>
                    <a:pt x="5519" y="20363"/>
                    <a:pt x="10800" y="20363"/>
                  </a:cubicBezTo>
                  <a:cubicBezTo>
                    <a:pt x="16081" y="20363"/>
                    <a:pt x="20363" y="16081"/>
                    <a:pt x="20363" y="10800"/>
                  </a:cubicBezTo>
                  <a:cubicBezTo>
                    <a:pt x="20363" y="5519"/>
                    <a:pt x="16081" y="1237"/>
                    <a:pt x="10800" y="1237"/>
                  </a:cubicBezTo>
                  <a:cubicBezTo>
                    <a:pt x="5519" y="1237"/>
                    <a:pt x="1237" y="5519"/>
                    <a:pt x="1237" y="10800"/>
                  </a:cubicBezTo>
                  <a:close/>
                </a:path>
              </a:pathLst>
            </a:custGeom>
            <a:solidFill>
              <a:srgbClr val="00000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557" name="Freeform 117">
              <a:extLst>
                <a:ext uri="{FF2B5EF4-FFF2-40B4-BE49-F238E27FC236}">
                  <a16:creationId xmlns:a16="http://schemas.microsoft.com/office/drawing/2014/main" id="{54E9B257-F474-4D4F-985C-840305516B21}"/>
                </a:ext>
              </a:extLst>
            </p:cNvPr>
            <p:cNvSpPr>
              <a:spLocks/>
            </p:cNvSpPr>
            <p:nvPr/>
          </p:nvSpPr>
          <p:spPr bwMode="auto">
            <a:xfrm>
              <a:off x="1714" y="1933"/>
              <a:ext cx="454" cy="454"/>
            </a:xfrm>
            <a:custGeom>
              <a:avLst/>
              <a:gdLst>
                <a:gd name="T0" fmla="*/ 0 w 454"/>
                <a:gd name="T1" fmla="*/ 454 h 454"/>
                <a:gd name="T2" fmla="*/ 0 w 454"/>
                <a:gd name="T3" fmla="*/ 0 h 454"/>
                <a:gd name="T4" fmla="*/ 454 w 454"/>
                <a:gd name="T5" fmla="*/ 0 h 454"/>
                <a:gd name="T6" fmla="*/ 454 w 454"/>
                <a:gd name="T7" fmla="*/ 454 h 454"/>
                <a:gd name="T8" fmla="*/ 136 w 454"/>
                <a:gd name="T9" fmla="*/ 454 h 454"/>
                <a:gd name="T10" fmla="*/ 136 w 454"/>
                <a:gd name="T11" fmla="*/ 318 h 454"/>
                <a:gd name="T12" fmla="*/ 318 w 454"/>
                <a:gd name="T13" fmla="*/ 318 h 454"/>
                <a:gd name="T14" fmla="*/ 318 w 454"/>
                <a:gd name="T15" fmla="*/ 136 h 454"/>
                <a:gd name="T16" fmla="*/ 136 w 454"/>
                <a:gd name="T17" fmla="*/ 136 h 454"/>
                <a:gd name="T18" fmla="*/ 136 w 454"/>
                <a:gd name="T19" fmla="*/ 454 h 454"/>
                <a:gd name="T20" fmla="*/ 0 w 454"/>
                <a:gd name="T21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54" h="454">
                  <a:moveTo>
                    <a:pt x="0" y="454"/>
                  </a:moveTo>
                  <a:lnTo>
                    <a:pt x="0" y="0"/>
                  </a:lnTo>
                  <a:lnTo>
                    <a:pt x="454" y="0"/>
                  </a:lnTo>
                  <a:lnTo>
                    <a:pt x="454" y="454"/>
                  </a:lnTo>
                  <a:lnTo>
                    <a:pt x="136" y="454"/>
                  </a:lnTo>
                  <a:lnTo>
                    <a:pt x="136" y="318"/>
                  </a:lnTo>
                  <a:lnTo>
                    <a:pt x="318" y="318"/>
                  </a:lnTo>
                  <a:lnTo>
                    <a:pt x="318" y="136"/>
                  </a:lnTo>
                  <a:lnTo>
                    <a:pt x="136" y="136"/>
                  </a:lnTo>
                  <a:lnTo>
                    <a:pt x="136" y="454"/>
                  </a:lnTo>
                  <a:lnTo>
                    <a:pt x="0" y="454"/>
                  </a:lnTo>
                  <a:close/>
                </a:path>
              </a:pathLst>
            </a:custGeom>
            <a:solidFill>
              <a:srgbClr val="00000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558" name="AutoShape 118">
              <a:extLst>
                <a:ext uri="{FF2B5EF4-FFF2-40B4-BE49-F238E27FC236}">
                  <a16:creationId xmlns:a16="http://schemas.microsoft.com/office/drawing/2014/main" id="{569985F0-5785-4618-9AA1-059D74E6A10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00000">
              <a:off x="1199" y="1928"/>
              <a:ext cx="465" cy="465"/>
            </a:xfrm>
            <a:prstGeom prst="plus">
              <a:avLst>
                <a:gd name="adj" fmla="val 32056"/>
              </a:avLst>
            </a:prstGeom>
            <a:solidFill>
              <a:srgbClr val="00000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559" name="AutoShape 119">
              <a:extLst>
                <a:ext uri="{FF2B5EF4-FFF2-40B4-BE49-F238E27FC236}">
                  <a16:creationId xmlns:a16="http://schemas.microsoft.com/office/drawing/2014/main" id="{58489B98-1C11-488B-9755-A8860A9A08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5" y="1933"/>
              <a:ext cx="454" cy="454"/>
            </a:xfrm>
            <a:custGeom>
              <a:avLst/>
              <a:gdLst>
                <a:gd name="G0" fmla="+- 6566 0 0"/>
                <a:gd name="G1" fmla="+- 21600 0 6566"/>
                <a:gd name="G2" fmla="+- 21600 0 6566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6566" y="10800"/>
                  </a:moveTo>
                  <a:cubicBezTo>
                    <a:pt x="6566" y="13138"/>
                    <a:pt x="8462" y="15034"/>
                    <a:pt x="10800" y="15034"/>
                  </a:cubicBezTo>
                  <a:cubicBezTo>
                    <a:pt x="13138" y="15034"/>
                    <a:pt x="15034" y="13138"/>
                    <a:pt x="15034" y="10800"/>
                  </a:cubicBezTo>
                  <a:cubicBezTo>
                    <a:pt x="15034" y="8462"/>
                    <a:pt x="13138" y="6566"/>
                    <a:pt x="10800" y="6566"/>
                  </a:cubicBezTo>
                  <a:cubicBezTo>
                    <a:pt x="8462" y="6566"/>
                    <a:pt x="6566" y="8462"/>
                    <a:pt x="6566" y="10800"/>
                  </a:cubicBezTo>
                  <a:close/>
                </a:path>
              </a:pathLst>
            </a:custGeom>
            <a:solidFill>
              <a:srgbClr val="00000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560" name="Freeform 120">
              <a:extLst>
                <a:ext uri="{FF2B5EF4-FFF2-40B4-BE49-F238E27FC236}">
                  <a16:creationId xmlns:a16="http://schemas.microsoft.com/office/drawing/2014/main" id="{9CE22891-170D-4518-9B7D-8953D5B43282}"/>
                </a:ext>
              </a:extLst>
            </p:cNvPr>
            <p:cNvSpPr>
              <a:spLocks/>
            </p:cNvSpPr>
            <p:nvPr/>
          </p:nvSpPr>
          <p:spPr bwMode="auto">
            <a:xfrm>
              <a:off x="662" y="1935"/>
              <a:ext cx="563" cy="450"/>
            </a:xfrm>
            <a:custGeom>
              <a:avLst/>
              <a:gdLst>
                <a:gd name="T0" fmla="*/ 0 w 907"/>
                <a:gd name="T1" fmla="*/ 726 h 726"/>
                <a:gd name="T2" fmla="*/ 453 w 907"/>
                <a:gd name="T3" fmla="*/ 726 h 726"/>
                <a:gd name="T4" fmla="*/ 453 w 907"/>
                <a:gd name="T5" fmla="*/ 544 h 726"/>
                <a:gd name="T6" fmla="*/ 362 w 907"/>
                <a:gd name="T7" fmla="*/ 544 h 726"/>
                <a:gd name="T8" fmla="*/ 453 w 907"/>
                <a:gd name="T9" fmla="*/ 363 h 726"/>
                <a:gd name="T10" fmla="*/ 544 w 907"/>
                <a:gd name="T11" fmla="*/ 544 h 726"/>
                <a:gd name="T12" fmla="*/ 453 w 907"/>
                <a:gd name="T13" fmla="*/ 544 h 726"/>
                <a:gd name="T14" fmla="*/ 453 w 907"/>
                <a:gd name="T15" fmla="*/ 726 h 726"/>
                <a:gd name="T16" fmla="*/ 907 w 907"/>
                <a:gd name="T17" fmla="*/ 726 h 726"/>
                <a:gd name="T18" fmla="*/ 453 w 907"/>
                <a:gd name="T19" fmla="*/ 0 h 726"/>
                <a:gd name="T20" fmla="*/ 0 w 907"/>
                <a:gd name="T21" fmla="*/ 726 h 7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07" h="726">
                  <a:moveTo>
                    <a:pt x="0" y="726"/>
                  </a:moveTo>
                  <a:lnTo>
                    <a:pt x="453" y="726"/>
                  </a:lnTo>
                  <a:lnTo>
                    <a:pt x="453" y="544"/>
                  </a:lnTo>
                  <a:lnTo>
                    <a:pt x="362" y="544"/>
                  </a:lnTo>
                  <a:lnTo>
                    <a:pt x="453" y="363"/>
                  </a:lnTo>
                  <a:lnTo>
                    <a:pt x="544" y="544"/>
                  </a:lnTo>
                  <a:lnTo>
                    <a:pt x="453" y="544"/>
                  </a:lnTo>
                  <a:lnTo>
                    <a:pt x="453" y="726"/>
                  </a:lnTo>
                  <a:lnTo>
                    <a:pt x="907" y="726"/>
                  </a:lnTo>
                  <a:lnTo>
                    <a:pt x="453" y="0"/>
                  </a:lnTo>
                  <a:lnTo>
                    <a:pt x="0" y="726"/>
                  </a:lnTo>
                  <a:close/>
                </a:path>
              </a:pathLst>
            </a:custGeom>
            <a:solidFill>
              <a:srgbClr val="00000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61561" name="Group 121">
            <a:extLst>
              <a:ext uri="{FF2B5EF4-FFF2-40B4-BE49-F238E27FC236}">
                <a16:creationId xmlns:a16="http://schemas.microsoft.com/office/drawing/2014/main" id="{C418304D-70BF-4D7E-943F-BB3A26F814D4}"/>
              </a:ext>
            </a:extLst>
          </p:cNvPr>
          <p:cNvGrpSpPr>
            <a:grpSpLocks/>
          </p:cNvGrpSpPr>
          <p:nvPr/>
        </p:nvGrpSpPr>
        <p:grpSpPr bwMode="auto">
          <a:xfrm>
            <a:off x="993775" y="5516563"/>
            <a:ext cx="781050" cy="863600"/>
            <a:chOff x="194" y="215"/>
            <a:chExt cx="1974" cy="2178"/>
          </a:xfrm>
        </p:grpSpPr>
        <p:sp>
          <p:nvSpPr>
            <p:cNvPr id="61562" name="AutoShape 122">
              <a:extLst>
                <a:ext uri="{FF2B5EF4-FFF2-40B4-BE49-F238E27FC236}">
                  <a16:creationId xmlns:a16="http://schemas.microsoft.com/office/drawing/2014/main" id="{1D39EC40-0787-49B5-BCF6-59732F06A4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5" y="819"/>
              <a:ext cx="454" cy="454"/>
            </a:xfrm>
            <a:custGeom>
              <a:avLst/>
              <a:gdLst>
                <a:gd name="G0" fmla="+- 2379 0 0"/>
                <a:gd name="G1" fmla="+- 21600 0 2379"/>
                <a:gd name="G2" fmla="+- 21600 0 2379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379" y="10800"/>
                  </a:moveTo>
                  <a:cubicBezTo>
                    <a:pt x="2379" y="15451"/>
                    <a:pt x="6149" y="19221"/>
                    <a:pt x="10800" y="19221"/>
                  </a:cubicBezTo>
                  <a:cubicBezTo>
                    <a:pt x="15451" y="19221"/>
                    <a:pt x="19221" y="15451"/>
                    <a:pt x="19221" y="10800"/>
                  </a:cubicBezTo>
                  <a:cubicBezTo>
                    <a:pt x="19221" y="6149"/>
                    <a:pt x="15451" y="2379"/>
                    <a:pt x="10800" y="2379"/>
                  </a:cubicBezTo>
                  <a:cubicBezTo>
                    <a:pt x="6149" y="2379"/>
                    <a:pt x="2379" y="6149"/>
                    <a:pt x="2379" y="10800"/>
                  </a:cubicBezTo>
                  <a:close/>
                </a:path>
              </a:pathLst>
            </a:custGeom>
            <a:solidFill>
              <a:srgbClr val="00000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563" name="Freeform 123">
              <a:extLst>
                <a:ext uri="{FF2B5EF4-FFF2-40B4-BE49-F238E27FC236}">
                  <a16:creationId xmlns:a16="http://schemas.microsoft.com/office/drawing/2014/main" id="{CCF750E9-F49F-418A-8DBC-180E3E1A329B}"/>
                </a:ext>
              </a:extLst>
            </p:cNvPr>
            <p:cNvSpPr>
              <a:spLocks/>
            </p:cNvSpPr>
            <p:nvPr/>
          </p:nvSpPr>
          <p:spPr bwMode="auto">
            <a:xfrm>
              <a:off x="671" y="819"/>
              <a:ext cx="544" cy="454"/>
            </a:xfrm>
            <a:custGeom>
              <a:avLst/>
              <a:gdLst>
                <a:gd name="T0" fmla="*/ 91 w 544"/>
                <a:gd name="T1" fmla="*/ 409 h 454"/>
                <a:gd name="T2" fmla="*/ 272 w 544"/>
                <a:gd name="T3" fmla="*/ 409 h 454"/>
                <a:gd name="T4" fmla="*/ 272 w 544"/>
                <a:gd name="T5" fmla="*/ 454 h 454"/>
                <a:gd name="T6" fmla="*/ 0 w 544"/>
                <a:gd name="T7" fmla="*/ 454 h 454"/>
                <a:gd name="T8" fmla="*/ 272 w 544"/>
                <a:gd name="T9" fmla="*/ 0 h 454"/>
                <a:gd name="T10" fmla="*/ 544 w 544"/>
                <a:gd name="T11" fmla="*/ 454 h 454"/>
                <a:gd name="T12" fmla="*/ 272 w 544"/>
                <a:gd name="T13" fmla="*/ 454 h 454"/>
                <a:gd name="T14" fmla="*/ 272 w 544"/>
                <a:gd name="T15" fmla="*/ 409 h 454"/>
                <a:gd name="T16" fmla="*/ 454 w 544"/>
                <a:gd name="T17" fmla="*/ 409 h 454"/>
                <a:gd name="T18" fmla="*/ 272 w 544"/>
                <a:gd name="T19" fmla="*/ 91 h 454"/>
                <a:gd name="T20" fmla="*/ 91 w 544"/>
                <a:gd name="T21" fmla="*/ 409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44" h="454">
                  <a:moveTo>
                    <a:pt x="91" y="409"/>
                  </a:moveTo>
                  <a:lnTo>
                    <a:pt x="272" y="409"/>
                  </a:lnTo>
                  <a:lnTo>
                    <a:pt x="272" y="454"/>
                  </a:lnTo>
                  <a:lnTo>
                    <a:pt x="0" y="454"/>
                  </a:lnTo>
                  <a:lnTo>
                    <a:pt x="272" y="0"/>
                  </a:lnTo>
                  <a:lnTo>
                    <a:pt x="544" y="454"/>
                  </a:lnTo>
                  <a:lnTo>
                    <a:pt x="272" y="454"/>
                  </a:lnTo>
                  <a:lnTo>
                    <a:pt x="272" y="409"/>
                  </a:lnTo>
                  <a:lnTo>
                    <a:pt x="454" y="409"/>
                  </a:lnTo>
                  <a:lnTo>
                    <a:pt x="272" y="91"/>
                  </a:lnTo>
                  <a:lnTo>
                    <a:pt x="91" y="409"/>
                  </a:lnTo>
                  <a:close/>
                </a:path>
              </a:pathLst>
            </a:custGeom>
            <a:solidFill>
              <a:srgbClr val="00000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564" name="AutoShape 124">
              <a:extLst>
                <a:ext uri="{FF2B5EF4-FFF2-40B4-BE49-F238E27FC236}">
                  <a16:creationId xmlns:a16="http://schemas.microsoft.com/office/drawing/2014/main" id="{BABC9900-02DE-4E21-81AA-3324D145D98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00000">
              <a:off x="1170" y="786"/>
              <a:ext cx="522" cy="522"/>
            </a:xfrm>
            <a:prstGeom prst="plus">
              <a:avLst>
                <a:gd name="adj" fmla="val 45463"/>
              </a:avLst>
            </a:prstGeom>
            <a:solidFill>
              <a:srgbClr val="00000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565" name="Freeform 125">
              <a:extLst>
                <a:ext uri="{FF2B5EF4-FFF2-40B4-BE49-F238E27FC236}">
                  <a16:creationId xmlns:a16="http://schemas.microsoft.com/office/drawing/2014/main" id="{48A1F0D7-86D4-4B85-95AE-83A76EDB490F}"/>
                </a:ext>
              </a:extLst>
            </p:cNvPr>
            <p:cNvSpPr>
              <a:spLocks/>
            </p:cNvSpPr>
            <p:nvPr/>
          </p:nvSpPr>
          <p:spPr bwMode="auto">
            <a:xfrm>
              <a:off x="1714" y="819"/>
              <a:ext cx="454" cy="454"/>
            </a:xfrm>
            <a:custGeom>
              <a:avLst/>
              <a:gdLst>
                <a:gd name="T0" fmla="*/ 0 w 454"/>
                <a:gd name="T1" fmla="*/ 454 h 454"/>
                <a:gd name="T2" fmla="*/ 0 w 454"/>
                <a:gd name="T3" fmla="*/ 0 h 454"/>
                <a:gd name="T4" fmla="*/ 454 w 454"/>
                <a:gd name="T5" fmla="*/ 0 h 454"/>
                <a:gd name="T6" fmla="*/ 454 w 454"/>
                <a:gd name="T7" fmla="*/ 454 h 454"/>
                <a:gd name="T8" fmla="*/ 46 w 454"/>
                <a:gd name="T9" fmla="*/ 454 h 454"/>
                <a:gd name="T10" fmla="*/ 46 w 454"/>
                <a:gd name="T11" fmla="*/ 409 h 454"/>
                <a:gd name="T12" fmla="*/ 409 w 454"/>
                <a:gd name="T13" fmla="*/ 409 h 454"/>
                <a:gd name="T14" fmla="*/ 409 w 454"/>
                <a:gd name="T15" fmla="*/ 46 h 454"/>
                <a:gd name="T16" fmla="*/ 46 w 454"/>
                <a:gd name="T17" fmla="*/ 46 h 454"/>
                <a:gd name="T18" fmla="*/ 46 w 454"/>
                <a:gd name="T19" fmla="*/ 454 h 454"/>
                <a:gd name="T20" fmla="*/ 0 w 454"/>
                <a:gd name="T21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54" h="454">
                  <a:moveTo>
                    <a:pt x="0" y="454"/>
                  </a:moveTo>
                  <a:lnTo>
                    <a:pt x="0" y="0"/>
                  </a:lnTo>
                  <a:lnTo>
                    <a:pt x="454" y="0"/>
                  </a:lnTo>
                  <a:lnTo>
                    <a:pt x="454" y="454"/>
                  </a:lnTo>
                  <a:lnTo>
                    <a:pt x="46" y="454"/>
                  </a:lnTo>
                  <a:lnTo>
                    <a:pt x="46" y="409"/>
                  </a:lnTo>
                  <a:lnTo>
                    <a:pt x="409" y="409"/>
                  </a:lnTo>
                  <a:lnTo>
                    <a:pt x="409" y="46"/>
                  </a:lnTo>
                  <a:lnTo>
                    <a:pt x="46" y="46"/>
                  </a:lnTo>
                  <a:lnTo>
                    <a:pt x="46" y="454"/>
                  </a:lnTo>
                  <a:lnTo>
                    <a:pt x="0" y="454"/>
                  </a:lnTo>
                  <a:close/>
                </a:path>
              </a:pathLst>
            </a:custGeom>
            <a:solidFill>
              <a:srgbClr val="00000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566" name="Freeform 126">
              <a:extLst>
                <a:ext uri="{FF2B5EF4-FFF2-40B4-BE49-F238E27FC236}">
                  <a16:creationId xmlns:a16="http://schemas.microsoft.com/office/drawing/2014/main" id="{9D169871-5ECE-4336-8ADF-818CB4B7A343}"/>
                </a:ext>
              </a:extLst>
            </p:cNvPr>
            <p:cNvSpPr>
              <a:spLocks/>
            </p:cNvSpPr>
            <p:nvPr/>
          </p:nvSpPr>
          <p:spPr bwMode="auto">
            <a:xfrm>
              <a:off x="1714" y="1363"/>
              <a:ext cx="454" cy="454"/>
            </a:xfrm>
            <a:custGeom>
              <a:avLst/>
              <a:gdLst>
                <a:gd name="T0" fmla="*/ 0 w 454"/>
                <a:gd name="T1" fmla="*/ 454 h 454"/>
                <a:gd name="T2" fmla="*/ 91 w 454"/>
                <a:gd name="T3" fmla="*/ 454 h 454"/>
                <a:gd name="T4" fmla="*/ 91 w 454"/>
                <a:gd name="T5" fmla="*/ 91 h 454"/>
                <a:gd name="T6" fmla="*/ 363 w 454"/>
                <a:gd name="T7" fmla="*/ 91 h 454"/>
                <a:gd name="T8" fmla="*/ 363 w 454"/>
                <a:gd name="T9" fmla="*/ 363 h 454"/>
                <a:gd name="T10" fmla="*/ 91 w 454"/>
                <a:gd name="T11" fmla="*/ 363 h 454"/>
                <a:gd name="T12" fmla="*/ 91 w 454"/>
                <a:gd name="T13" fmla="*/ 454 h 454"/>
                <a:gd name="T14" fmla="*/ 454 w 454"/>
                <a:gd name="T15" fmla="*/ 454 h 454"/>
                <a:gd name="T16" fmla="*/ 454 w 454"/>
                <a:gd name="T17" fmla="*/ 0 h 454"/>
                <a:gd name="T18" fmla="*/ 0 w 454"/>
                <a:gd name="T19" fmla="*/ 0 h 454"/>
                <a:gd name="T20" fmla="*/ 0 w 454"/>
                <a:gd name="T21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54" h="454">
                  <a:moveTo>
                    <a:pt x="0" y="454"/>
                  </a:moveTo>
                  <a:lnTo>
                    <a:pt x="91" y="454"/>
                  </a:lnTo>
                  <a:lnTo>
                    <a:pt x="91" y="91"/>
                  </a:lnTo>
                  <a:lnTo>
                    <a:pt x="363" y="91"/>
                  </a:lnTo>
                  <a:lnTo>
                    <a:pt x="363" y="363"/>
                  </a:lnTo>
                  <a:lnTo>
                    <a:pt x="91" y="363"/>
                  </a:lnTo>
                  <a:lnTo>
                    <a:pt x="91" y="454"/>
                  </a:lnTo>
                  <a:lnTo>
                    <a:pt x="454" y="454"/>
                  </a:lnTo>
                  <a:lnTo>
                    <a:pt x="454" y="0"/>
                  </a:lnTo>
                  <a:lnTo>
                    <a:pt x="0" y="0"/>
                  </a:lnTo>
                  <a:lnTo>
                    <a:pt x="0" y="454"/>
                  </a:lnTo>
                  <a:close/>
                </a:path>
              </a:pathLst>
            </a:custGeom>
            <a:solidFill>
              <a:srgbClr val="00000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567" name="Freeform 127">
              <a:extLst>
                <a:ext uri="{FF2B5EF4-FFF2-40B4-BE49-F238E27FC236}">
                  <a16:creationId xmlns:a16="http://schemas.microsoft.com/office/drawing/2014/main" id="{9366FDA5-E6BA-4FBB-9E67-0E0B04F234B2}"/>
                </a:ext>
              </a:extLst>
            </p:cNvPr>
            <p:cNvSpPr>
              <a:spLocks/>
            </p:cNvSpPr>
            <p:nvPr/>
          </p:nvSpPr>
          <p:spPr bwMode="auto">
            <a:xfrm>
              <a:off x="671" y="1363"/>
              <a:ext cx="544" cy="454"/>
            </a:xfrm>
            <a:custGeom>
              <a:avLst/>
              <a:gdLst>
                <a:gd name="T0" fmla="*/ 0 w 544"/>
                <a:gd name="T1" fmla="*/ 454 h 454"/>
                <a:gd name="T2" fmla="*/ 181 w 544"/>
                <a:gd name="T3" fmla="*/ 454 h 454"/>
                <a:gd name="T4" fmla="*/ 181 w 544"/>
                <a:gd name="T5" fmla="*/ 363 h 454"/>
                <a:gd name="T6" fmla="*/ 272 w 544"/>
                <a:gd name="T7" fmla="*/ 182 h 454"/>
                <a:gd name="T8" fmla="*/ 363 w 544"/>
                <a:gd name="T9" fmla="*/ 363 h 454"/>
                <a:gd name="T10" fmla="*/ 181 w 544"/>
                <a:gd name="T11" fmla="*/ 363 h 454"/>
                <a:gd name="T12" fmla="*/ 181 w 544"/>
                <a:gd name="T13" fmla="*/ 454 h 454"/>
                <a:gd name="T14" fmla="*/ 544 w 544"/>
                <a:gd name="T15" fmla="*/ 454 h 454"/>
                <a:gd name="T16" fmla="*/ 272 w 544"/>
                <a:gd name="T17" fmla="*/ 0 h 454"/>
                <a:gd name="T18" fmla="*/ 0 w 544"/>
                <a:gd name="T19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44" h="454">
                  <a:moveTo>
                    <a:pt x="0" y="454"/>
                  </a:moveTo>
                  <a:lnTo>
                    <a:pt x="181" y="454"/>
                  </a:lnTo>
                  <a:lnTo>
                    <a:pt x="181" y="363"/>
                  </a:lnTo>
                  <a:lnTo>
                    <a:pt x="272" y="182"/>
                  </a:lnTo>
                  <a:lnTo>
                    <a:pt x="363" y="363"/>
                  </a:lnTo>
                  <a:lnTo>
                    <a:pt x="181" y="363"/>
                  </a:lnTo>
                  <a:lnTo>
                    <a:pt x="181" y="454"/>
                  </a:lnTo>
                  <a:lnTo>
                    <a:pt x="544" y="454"/>
                  </a:lnTo>
                  <a:lnTo>
                    <a:pt x="272" y="0"/>
                  </a:lnTo>
                  <a:lnTo>
                    <a:pt x="0" y="454"/>
                  </a:lnTo>
                  <a:close/>
                </a:path>
              </a:pathLst>
            </a:custGeom>
            <a:solidFill>
              <a:srgbClr val="00000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568" name="AutoShape 128">
              <a:extLst>
                <a:ext uri="{FF2B5EF4-FFF2-40B4-BE49-F238E27FC236}">
                  <a16:creationId xmlns:a16="http://schemas.microsoft.com/office/drawing/2014/main" id="{3549B31D-CB7F-4AC8-9A34-93235434C0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5" y="1363"/>
              <a:ext cx="454" cy="454"/>
            </a:xfrm>
            <a:custGeom>
              <a:avLst/>
              <a:gdLst>
                <a:gd name="G0" fmla="+- 4663 0 0"/>
                <a:gd name="G1" fmla="+- 21600 0 4663"/>
                <a:gd name="G2" fmla="+- 21600 0 4663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4663" y="10800"/>
                  </a:moveTo>
                  <a:cubicBezTo>
                    <a:pt x="4663" y="14189"/>
                    <a:pt x="7411" y="16937"/>
                    <a:pt x="10800" y="16937"/>
                  </a:cubicBezTo>
                  <a:cubicBezTo>
                    <a:pt x="14189" y="16937"/>
                    <a:pt x="16937" y="14189"/>
                    <a:pt x="16937" y="10800"/>
                  </a:cubicBezTo>
                  <a:cubicBezTo>
                    <a:pt x="16937" y="7411"/>
                    <a:pt x="14189" y="4663"/>
                    <a:pt x="10800" y="4663"/>
                  </a:cubicBezTo>
                  <a:cubicBezTo>
                    <a:pt x="7411" y="4663"/>
                    <a:pt x="4663" y="7411"/>
                    <a:pt x="4663" y="10800"/>
                  </a:cubicBezTo>
                  <a:close/>
                </a:path>
              </a:pathLst>
            </a:custGeom>
            <a:solidFill>
              <a:srgbClr val="00000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569" name="AutoShape 129">
              <a:extLst>
                <a:ext uri="{FF2B5EF4-FFF2-40B4-BE49-F238E27FC236}">
                  <a16:creationId xmlns:a16="http://schemas.microsoft.com/office/drawing/2014/main" id="{FB689C6B-ABD8-4630-AE2B-843F35BFDBD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00000">
              <a:off x="1170" y="1330"/>
              <a:ext cx="522" cy="522"/>
            </a:xfrm>
            <a:prstGeom prst="plus">
              <a:avLst>
                <a:gd name="adj" fmla="val 36588"/>
              </a:avLst>
            </a:prstGeom>
            <a:solidFill>
              <a:srgbClr val="00000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570" name="Freeform 130">
              <a:extLst>
                <a:ext uri="{FF2B5EF4-FFF2-40B4-BE49-F238E27FC236}">
                  <a16:creationId xmlns:a16="http://schemas.microsoft.com/office/drawing/2014/main" id="{4BAEE37D-8865-4AD4-B334-004BD66DC047}"/>
                </a:ext>
              </a:extLst>
            </p:cNvPr>
            <p:cNvSpPr>
              <a:spLocks/>
            </p:cNvSpPr>
            <p:nvPr/>
          </p:nvSpPr>
          <p:spPr bwMode="auto">
            <a:xfrm>
              <a:off x="671" y="258"/>
              <a:ext cx="544" cy="435"/>
            </a:xfrm>
            <a:custGeom>
              <a:avLst/>
              <a:gdLst>
                <a:gd name="T0" fmla="*/ 0 w 907"/>
                <a:gd name="T1" fmla="*/ 726 h 726"/>
                <a:gd name="T2" fmla="*/ 453 w 907"/>
                <a:gd name="T3" fmla="*/ 0 h 726"/>
                <a:gd name="T4" fmla="*/ 907 w 907"/>
                <a:gd name="T5" fmla="*/ 726 h 726"/>
                <a:gd name="T6" fmla="*/ 453 w 907"/>
                <a:gd name="T7" fmla="*/ 726 h 726"/>
                <a:gd name="T8" fmla="*/ 453 w 907"/>
                <a:gd name="T9" fmla="*/ 680 h 726"/>
                <a:gd name="T10" fmla="*/ 816 w 907"/>
                <a:gd name="T11" fmla="*/ 680 h 726"/>
                <a:gd name="T12" fmla="*/ 453 w 907"/>
                <a:gd name="T13" fmla="*/ 91 h 726"/>
                <a:gd name="T14" fmla="*/ 90 w 907"/>
                <a:gd name="T15" fmla="*/ 680 h 726"/>
                <a:gd name="T16" fmla="*/ 453 w 907"/>
                <a:gd name="T17" fmla="*/ 680 h 726"/>
                <a:gd name="T18" fmla="*/ 453 w 907"/>
                <a:gd name="T19" fmla="*/ 726 h 726"/>
                <a:gd name="T20" fmla="*/ 0 w 907"/>
                <a:gd name="T21" fmla="*/ 726 h 7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07" h="726">
                  <a:moveTo>
                    <a:pt x="0" y="726"/>
                  </a:moveTo>
                  <a:lnTo>
                    <a:pt x="453" y="0"/>
                  </a:lnTo>
                  <a:lnTo>
                    <a:pt x="907" y="726"/>
                  </a:lnTo>
                  <a:lnTo>
                    <a:pt x="453" y="726"/>
                  </a:lnTo>
                  <a:lnTo>
                    <a:pt x="453" y="680"/>
                  </a:lnTo>
                  <a:lnTo>
                    <a:pt x="816" y="680"/>
                  </a:lnTo>
                  <a:lnTo>
                    <a:pt x="453" y="91"/>
                  </a:lnTo>
                  <a:lnTo>
                    <a:pt x="90" y="680"/>
                  </a:lnTo>
                  <a:lnTo>
                    <a:pt x="453" y="680"/>
                  </a:lnTo>
                  <a:lnTo>
                    <a:pt x="453" y="726"/>
                  </a:lnTo>
                  <a:lnTo>
                    <a:pt x="0" y="726"/>
                  </a:lnTo>
                  <a:close/>
                </a:path>
              </a:pathLst>
            </a:custGeom>
            <a:solidFill>
              <a:srgbClr val="00000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571" name="Freeform 131">
              <a:extLst>
                <a:ext uri="{FF2B5EF4-FFF2-40B4-BE49-F238E27FC236}">
                  <a16:creationId xmlns:a16="http://schemas.microsoft.com/office/drawing/2014/main" id="{4601BC8A-2680-452C-8AC6-3941689A3C10}"/>
                </a:ext>
              </a:extLst>
            </p:cNvPr>
            <p:cNvSpPr>
              <a:spLocks/>
            </p:cNvSpPr>
            <p:nvPr/>
          </p:nvSpPr>
          <p:spPr bwMode="auto">
            <a:xfrm>
              <a:off x="1714" y="249"/>
              <a:ext cx="453" cy="453"/>
            </a:xfrm>
            <a:custGeom>
              <a:avLst/>
              <a:gdLst>
                <a:gd name="T0" fmla="*/ 0 w 635"/>
                <a:gd name="T1" fmla="*/ 635 h 635"/>
                <a:gd name="T2" fmla="*/ 45 w 635"/>
                <a:gd name="T3" fmla="*/ 635 h 635"/>
                <a:gd name="T4" fmla="*/ 45 w 635"/>
                <a:gd name="T5" fmla="*/ 45 h 635"/>
                <a:gd name="T6" fmla="*/ 589 w 635"/>
                <a:gd name="T7" fmla="*/ 45 h 635"/>
                <a:gd name="T8" fmla="*/ 589 w 635"/>
                <a:gd name="T9" fmla="*/ 589 h 635"/>
                <a:gd name="T10" fmla="*/ 45 w 635"/>
                <a:gd name="T11" fmla="*/ 589 h 635"/>
                <a:gd name="T12" fmla="*/ 45 w 635"/>
                <a:gd name="T13" fmla="*/ 635 h 635"/>
                <a:gd name="T14" fmla="*/ 635 w 635"/>
                <a:gd name="T15" fmla="*/ 635 h 635"/>
                <a:gd name="T16" fmla="*/ 635 w 635"/>
                <a:gd name="T17" fmla="*/ 0 h 635"/>
                <a:gd name="T18" fmla="*/ 0 w 635"/>
                <a:gd name="T19" fmla="*/ 0 h 635"/>
                <a:gd name="T20" fmla="*/ 0 w 635"/>
                <a:gd name="T21" fmla="*/ 635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35" h="635">
                  <a:moveTo>
                    <a:pt x="0" y="635"/>
                  </a:moveTo>
                  <a:lnTo>
                    <a:pt x="45" y="635"/>
                  </a:lnTo>
                  <a:lnTo>
                    <a:pt x="45" y="45"/>
                  </a:lnTo>
                  <a:lnTo>
                    <a:pt x="589" y="45"/>
                  </a:lnTo>
                  <a:lnTo>
                    <a:pt x="589" y="589"/>
                  </a:lnTo>
                  <a:lnTo>
                    <a:pt x="45" y="589"/>
                  </a:lnTo>
                  <a:lnTo>
                    <a:pt x="45" y="635"/>
                  </a:lnTo>
                  <a:lnTo>
                    <a:pt x="635" y="635"/>
                  </a:lnTo>
                  <a:lnTo>
                    <a:pt x="635" y="0"/>
                  </a:lnTo>
                  <a:lnTo>
                    <a:pt x="0" y="0"/>
                  </a:lnTo>
                  <a:lnTo>
                    <a:pt x="0" y="635"/>
                  </a:lnTo>
                  <a:close/>
                </a:path>
              </a:pathLst>
            </a:custGeom>
            <a:solidFill>
              <a:srgbClr val="00000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572" name="AutoShape 132">
              <a:extLst>
                <a:ext uri="{FF2B5EF4-FFF2-40B4-BE49-F238E27FC236}">
                  <a16:creationId xmlns:a16="http://schemas.microsoft.com/office/drawing/2014/main" id="{843B0E21-12D0-4A7D-BEFC-C71B84F1309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00000">
              <a:off x="1170" y="215"/>
              <a:ext cx="522" cy="522"/>
            </a:xfrm>
            <a:prstGeom prst="plus">
              <a:avLst>
                <a:gd name="adj" fmla="val 46745"/>
              </a:avLst>
            </a:prstGeom>
            <a:solidFill>
              <a:srgbClr val="00000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573" name="AutoShape 133">
              <a:extLst>
                <a:ext uri="{FF2B5EF4-FFF2-40B4-BE49-F238E27FC236}">
                  <a16:creationId xmlns:a16="http://schemas.microsoft.com/office/drawing/2014/main" id="{D3C59AED-0791-4F29-B033-39739CACA1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4" y="249"/>
              <a:ext cx="454" cy="454"/>
            </a:xfrm>
            <a:custGeom>
              <a:avLst/>
              <a:gdLst>
                <a:gd name="G0" fmla="+- 1237 0 0"/>
                <a:gd name="G1" fmla="+- 21600 0 1237"/>
                <a:gd name="G2" fmla="+- 21600 0 1237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237" y="10800"/>
                  </a:moveTo>
                  <a:cubicBezTo>
                    <a:pt x="1237" y="16081"/>
                    <a:pt x="5519" y="20363"/>
                    <a:pt x="10800" y="20363"/>
                  </a:cubicBezTo>
                  <a:cubicBezTo>
                    <a:pt x="16081" y="20363"/>
                    <a:pt x="20363" y="16081"/>
                    <a:pt x="20363" y="10800"/>
                  </a:cubicBezTo>
                  <a:cubicBezTo>
                    <a:pt x="20363" y="5519"/>
                    <a:pt x="16081" y="1237"/>
                    <a:pt x="10800" y="1237"/>
                  </a:cubicBezTo>
                  <a:cubicBezTo>
                    <a:pt x="5519" y="1237"/>
                    <a:pt x="1237" y="5519"/>
                    <a:pt x="1237" y="10800"/>
                  </a:cubicBezTo>
                  <a:close/>
                </a:path>
              </a:pathLst>
            </a:custGeom>
            <a:solidFill>
              <a:srgbClr val="00000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574" name="Freeform 134">
              <a:extLst>
                <a:ext uri="{FF2B5EF4-FFF2-40B4-BE49-F238E27FC236}">
                  <a16:creationId xmlns:a16="http://schemas.microsoft.com/office/drawing/2014/main" id="{B3FBC7FB-5937-4022-AB2C-17E2F00A6CE6}"/>
                </a:ext>
              </a:extLst>
            </p:cNvPr>
            <p:cNvSpPr>
              <a:spLocks/>
            </p:cNvSpPr>
            <p:nvPr/>
          </p:nvSpPr>
          <p:spPr bwMode="auto">
            <a:xfrm>
              <a:off x="1714" y="1933"/>
              <a:ext cx="454" cy="454"/>
            </a:xfrm>
            <a:custGeom>
              <a:avLst/>
              <a:gdLst>
                <a:gd name="T0" fmla="*/ 0 w 454"/>
                <a:gd name="T1" fmla="*/ 454 h 454"/>
                <a:gd name="T2" fmla="*/ 0 w 454"/>
                <a:gd name="T3" fmla="*/ 0 h 454"/>
                <a:gd name="T4" fmla="*/ 454 w 454"/>
                <a:gd name="T5" fmla="*/ 0 h 454"/>
                <a:gd name="T6" fmla="*/ 454 w 454"/>
                <a:gd name="T7" fmla="*/ 454 h 454"/>
                <a:gd name="T8" fmla="*/ 136 w 454"/>
                <a:gd name="T9" fmla="*/ 454 h 454"/>
                <a:gd name="T10" fmla="*/ 136 w 454"/>
                <a:gd name="T11" fmla="*/ 318 h 454"/>
                <a:gd name="T12" fmla="*/ 318 w 454"/>
                <a:gd name="T13" fmla="*/ 318 h 454"/>
                <a:gd name="T14" fmla="*/ 318 w 454"/>
                <a:gd name="T15" fmla="*/ 136 h 454"/>
                <a:gd name="T16" fmla="*/ 136 w 454"/>
                <a:gd name="T17" fmla="*/ 136 h 454"/>
                <a:gd name="T18" fmla="*/ 136 w 454"/>
                <a:gd name="T19" fmla="*/ 454 h 454"/>
                <a:gd name="T20" fmla="*/ 0 w 454"/>
                <a:gd name="T21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54" h="454">
                  <a:moveTo>
                    <a:pt x="0" y="454"/>
                  </a:moveTo>
                  <a:lnTo>
                    <a:pt x="0" y="0"/>
                  </a:lnTo>
                  <a:lnTo>
                    <a:pt x="454" y="0"/>
                  </a:lnTo>
                  <a:lnTo>
                    <a:pt x="454" y="454"/>
                  </a:lnTo>
                  <a:lnTo>
                    <a:pt x="136" y="454"/>
                  </a:lnTo>
                  <a:lnTo>
                    <a:pt x="136" y="318"/>
                  </a:lnTo>
                  <a:lnTo>
                    <a:pt x="318" y="318"/>
                  </a:lnTo>
                  <a:lnTo>
                    <a:pt x="318" y="136"/>
                  </a:lnTo>
                  <a:lnTo>
                    <a:pt x="136" y="136"/>
                  </a:lnTo>
                  <a:lnTo>
                    <a:pt x="136" y="454"/>
                  </a:lnTo>
                  <a:lnTo>
                    <a:pt x="0" y="454"/>
                  </a:lnTo>
                  <a:close/>
                </a:path>
              </a:pathLst>
            </a:custGeom>
            <a:solidFill>
              <a:srgbClr val="00000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575" name="AutoShape 135">
              <a:extLst>
                <a:ext uri="{FF2B5EF4-FFF2-40B4-BE49-F238E27FC236}">
                  <a16:creationId xmlns:a16="http://schemas.microsoft.com/office/drawing/2014/main" id="{623776B3-BE52-4F08-8DCF-85CCA502FD7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00000">
              <a:off x="1199" y="1928"/>
              <a:ext cx="465" cy="465"/>
            </a:xfrm>
            <a:prstGeom prst="plus">
              <a:avLst>
                <a:gd name="adj" fmla="val 32056"/>
              </a:avLst>
            </a:prstGeom>
            <a:solidFill>
              <a:srgbClr val="00000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576" name="AutoShape 136">
              <a:extLst>
                <a:ext uri="{FF2B5EF4-FFF2-40B4-BE49-F238E27FC236}">
                  <a16:creationId xmlns:a16="http://schemas.microsoft.com/office/drawing/2014/main" id="{E41F0E10-1410-4896-99E7-AC6A94D976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5" y="1933"/>
              <a:ext cx="454" cy="454"/>
            </a:xfrm>
            <a:custGeom>
              <a:avLst/>
              <a:gdLst>
                <a:gd name="G0" fmla="+- 6566 0 0"/>
                <a:gd name="G1" fmla="+- 21600 0 6566"/>
                <a:gd name="G2" fmla="+- 21600 0 6566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6566" y="10800"/>
                  </a:moveTo>
                  <a:cubicBezTo>
                    <a:pt x="6566" y="13138"/>
                    <a:pt x="8462" y="15034"/>
                    <a:pt x="10800" y="15034"/>
                  </a:cubicBezTo>
                  <a:cubicBezTo>
                    <a:pt x="13138" y="15034"/>
                    <a:pt x="15034" y="13138"/>
                    <a:pt x="15034" y="10800"/>
                  </a:cubicBezTo>
                  <a:cubicBezTo>
                    <a:pt x="15034" y="8462"/>
                    <a:pt x="13138" y="6566"/>
                    <a:pt x="10800" y="6566"/>
                  </a:cubicBezTo>
                  <a:cubicBezTo>
                    <a:pt x="8462" y="6566"/>
                    <a:pt x="6566" y="8462"/>
                    <a:pt x="6566" y="10800"/>
                  </a:cubicBezTo>
                  <a:close/>
                </a:path>
              </a:pathLst>
            </a:custGeom>
            <a:solidFill>
              <a:srgbClr val="00000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577" name="Freeform 137">
              <a:extLst>
                <a:ext uri="{FF2B5EF4-FFF2-40B4-BE49-F238E27FC236}">
                  <a16:creationId xmlns:a16="http://schemas.microsoft.com/office/drawing/2014/main" id="{AF72716F-99DD-4B19-9D05-42495C12385A}"/>
                </a:ext>
              </a:extLst>
            </p:cNvPr>
            <p:cNvSpPr>
              <a:spLocks/>
            </p:cNvSpPr>
            <p:nvPr/>
          </p:nvSpPr>
          <p:spPr bwMode="auto">
            <a:xfrm>
              <a:off x="662" y="1935"/>
              <a:ext cx="563" cy="450"/>
            </a:xfrm>
            <a:custGeom>
              <a:avLst/>
              <a:gdLst>
                <a:gd name="T0" fmla="*/ 0 w 907"/>
                <a:gd name="T1" fmla="*/ 726 h 726"/>
                <a:gd name="T2" fmla="*/ 453 w 907"/>
                <a:gd name="T3" fmla="*/ 726 h 726"/>
                <a:gd name="T4" fmla="*/ 453 w 907"/>
                <a:gd name="T5" fmla="*/ 544 h 726"/>
                <a:gd name="T6" fmla="*/ 362 w 907"/>
                <a:gd name="T7" fmla="*/ 544 h 726"/>
                <a:gd name="T8" fmla="*/ 453 w 907"/>
                <a:gd name="T9" fmla="*/ 363 h 726"/>
                <a:gd name="T10" fmla="*/ 544 w 907"/>
                <a:gd name="T11" fmla="*/ 544 h 726"/>
                <a:gd name="T12" fmla="*/ 453 w 907"/>
                <a:gd name="T13" fmla="*/ 544 h 726"/>
                <a:gd name="T14" fmla="*/ 453 w 907"/>
                <a:gd name="T15" fmla="*/ 726 h 726"/>
                <a:gd name="T16" fmla="*/ 907 w 907"/>
                <a:gd name="T17" fmla="*/ 726 h 726"/>
                <a:gd name="T18" fmla="*/ 453 w 907"/>
                <a:gd name="T19" fmla="*/ 0 h 726"/>
                <a:gd name="T20" fmla="*/ 0 w 907"/>
                <a:gd name="T21" fmla="*/ 726 h 7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07" h="726">
                  <a:moveTo>
                    <a:pt x="0" y="726"/>
                  </a:moveTo>
                  <a:lnTo>
                    <a:pt x="453" y="726"/>
                  </a:lnTo>
                  <a:lnTo>
                    <a:pt x="453" y="544"/>
                  </a:lnTo>
                  <a:lnTo>
                    <a:pt x="362" y="544"/>
                  </a:lnTo>
                  <a:lnTo>
                    <a:pt x="453" y="363"/>
                  </a:lnTo>
                  <a:lnTo>
                    <a:pt x="544" y="544"/>
                  </a:lnTo>
                  <a:lnTo>
                    <a:pt x="453" y="544"/>
                  </a:lnTo>
                  <a:lnTo>
                    <a:pt x="453" y="726"/>
                  </a:lnTo>
                  <a:lnTo>
                    <a:pt x="907" y="726"/>
                  </a:lnTo>
                  <a:lnTo>
                    <a:pt x="453" y="0"/>
                  </a:lnTo>
                  <a:lnTo>
                    <a:pt x="0" y="726"/>
                  </a:lnTo>
                  <a:close/>
                </a:path>
              </a:pathLst>
            </a:custGeom>
            <a:solidFill>
              <a:srgbClr val="00000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2466" name="Group 2">
            <a:extLst>
              <a:ext uri="{FF2B5EF4-FFF2-40B4-BE49-F238E27FC236}">
                <a16:creationId xmlns:a16="http://schemas.microsoft.com/office/drawing/2014/main" id="{CF46F965-10BC-4B2F-8BD4-95AA276DB471}"/>
              </a:ext>
            </a:extLst>
          </p:cNvPr>
          <p:cNvGrpSpPr>
            <a:grpSpLocks/>
          </p:cNvGrpSpPr>
          <p:nvPr/>
        </p:nvGrpSpPr>
        <p:grpSpPr bwMode="auto">
          <a:xfrm>
            <a:off x="307975" y="341313"/>
            <a:ext cx="3133725" cy="3457575"/>
            <a:chOff x="194" y="215"/>
            <a:chExt cx="1974" cy="2178"/>
          </a:xfrm>
        </p:grpSpPr>
        <p:sp>
          <p:nvSpPr>
            <p:cNvPr id="62467" name="AutoShape 3">
              <a:extLst>
                <a:ext uri="{FF2B5EF4-FFF2-40B4-BE49-F238E27FC236}">
                  <a16:creationId xmlns:a16="http://schemas.microsoft.com/office/drawing/2014/main" id="{54D96BFA-EC8B-49BD-BBA0-6B59416677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5" y="819"/>
              <a:ext cx="454" cy="454"/>
            </a:xfrm>
            <a:custGeom>
              <a:avLst/>
              <a:gdLst>
                <a:gd name="G0" fmla="+- 2379 0 0"/>
                <a:gd name="G1" fmla="+- 21600 0 2379"/>
                <a:gd name="G2" fmla="+- 21600 0 2379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379" y="10800"/>
                  </a:moveTo>
                  <a:cubicBezTo>
                    <a:pt x="2379" y="15451"/>
                    <a:pt x="6149" y="19221"/>
                    <a:pt x="10800" y="19221"/>
                  </a:cubicBezTo>
                  <a:cubicBezTo>
                    <a:pt x="15451" y="19221"/>
                    <a:pt x="19221" y="15451"/>
                    <a:pt x="19221" y="10800"/>
                  </a:cubicBezTo>
                  <a:cubicBezTo>
                    <a:pt x="19221" y="6149"/>
                    <a:pt x="15451" y="2379"/>
                    <a:pt x="10800" y="2379"/>
                  </a:cubicBezTo>
                  <a:cubicBezTo>
                    <a:pt x="6149" y="2379"/>
                    <a:pt x="2379" y="6149"/>
                    <a:pt x="2379" y="1080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468" name="Freeform 4">
              <a:extLst>
                <a:ext uri="{FF2B5EF4-FFF2-40B4-BE49-F238E27FC236}">
                  <a16:creationId xmlns:a16="http://schemas.microsoft.com/office/drawing/2014/main" id="{D4CA5993-EF80-444E-AE83-BECE32924B2A}"/>
                </a:ext>
              </a:extLst>
            </p:cNvPr>
            <p:cNvSpPr>
              <a:spLocks/>
            </p:cNvSpPr>
            <p:nvPr/>
          </p:nvSpPr>
          <p:spPr bwMode="auto">
            <a:xfrm>
              <a:off x="671" y="819"/>
              <a:ext cx="544" cy="454"/>
            </a:xfrm>
            <a:custGeom>
              <a:avLst/>
              <a:gdLst>
                <a:gd name="T0" fmla="*/ 91 w 544"/>
                <a:gd name="T1" fmla="*/ 409 h 454"/>
                <a:gd name="T2" fmla="*/ 272 w 544"/>
                <a:gd name="T3" fmla="*/ 409 h 454"/>
                <a:gd name="T4" fmla="*/ 272 w 544"/>
                <a:gd name="T5" fmla="*/ 454 h 454"/>
                <a:gd name="T6" fmla="*/ 0 w 544"/>
                <a:gd name="T7" fmla="*/ 454 h 454"/>
                <a:gd name="T8" fmla="*/ 272 w 544"/>
                <a:gd name="T9" fmla="*/ 0 h 454"/>
                <a:gd name="T10" fmla="*/ 544 w 544"/>
                <a:gd name="T11" fmla="*/ 454 h 454"/>
                <a:gd name="T12" fmla="*/ 272 w 544"/>
                <a:gd name="T13" fmla="*/ 454 h 454"/>
                <a:gd name="T14" fmla="*/ 272 w 544"/>
                <a:gd name="T15" fmla="*/ 409 h 454"/>
                <a:gd name="T16" fmla="*/ 454 w 544"/>
                <a:gd name="T17" fmla="*/ 409 h 454"/>
                <a:gd name="T18" fmla="*/ 272 w 544"/>
                <a:gd name="T19" fmla="*/ 91 h 454"/>
                <a:gd name="T20" fmla="*/ 91 w 544"/>
                <a:gd name="T21" fmla="*/ 409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44" h="454">
                  <a:moveTo>
                    <a:pt x="91" y="409"/>
                  </a:moveTo>
                  <a:lnTo>
                    <a:pt x="272" y="409"/>
                  </a:lnTo>
                  <a:lnTo>
                    <a:pt x="272" y="454"/>
                  </a:lnTo>
                  <a:lnTo>
                    <a:pt x="0" y="454"/>
                  </a:lnTo>
                  <a:lnTo>
                    <a:pt x="272" y="0"/>
                  </a:lnTo>
                  <a:lnTo>
                    <a:pt x="544" y="454"/>
                  </a:lnTo>
                  <a:lnTo>
                    <a:pt x="272" y="454"/>
                  </a:lnTo>
                  <a:lnTo>
                    <a:pt x="272" y="409"/>
                  </a:lnTo>
                  <a:lnTo>
                    <a:pt x="454" y="409"/>
                  </a:lnTo>
                  <a:lnTo>
                    <a:pt x="272" y="91"/>
                  </a:lnTo>
                  <a:lnTo>
                    <a:pt x="91" y="409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469" name="AutoShape 5">
              <a:extLst>
                <a:ext uri="{FF2B5EF4-FFF2-40B4-BE49-F238E27FC236}">
                  <a16:creationId xmlns:a16="http://schemas.microsoft.com/office/drawing/2014/main" id="{A0E30370-2067-4590-8F36-CF27AC7FE98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00000">
              <a:off x="1170" y="786"/>
              <a:ext cx="522" cy="522"/>
            </a:xfrm>
            <a:prstGeom prst="plus">
              <a:avLst>
                <a:gd name="adj" fmla="val 45463"/>
              </a:avLst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470" name="Freeform 6">
              <a:extLst>
                <a:ext uri="{FF2B5EF4-FFF2-40B4-BE49-F238E27FC236}">
                  <a16:creationId xmlns:a16="http://schemas.microsoft.com/office/drawing/2014/main" id="{86CCD8CE-2CF7-44BE-82DA-707EEBAC4FBF}"/>
                </a:ext>
              </a:extLst>
            </p:cNvPr>
            <p:cNvSpPr>
              <a:spLocks/>
            </p:cNvSpPr>
            <p:nvPr/>
          </p:nvSpPr>
          <p:spPr bwMode="auto">
            <a:xfrm>
              <a:off x="1714" y="819"/>
              <a:ext cx="454" cy="454"/>
            </a:xfrm>
            <a:custGeom>
              <a:avLst/>
              <a:gdLst>
                <a:gd name="T0" fmla="*/ 0 w 454"/>
                <a:gd name="T1" fmla="*/ 454 h 454"/>
                <a:gd name="T2" fmla="*/ 0 w 454"/>
                <a:gd name="T3" fmla="*/ 0 h 454"/>
                <a:gd name="T4" fmla="*/ 454 w 454"/>
                <a:gd name="T5" fmla="*/ 0 h 454"/>
                <a:gd name="T6" fmla="*/ 454 w 454"/>
                <a:gd name="T7" fmla="*/ 454 h 454"/>
                <a:gd name="T8" fmla="*/ 46 w 454"/>
                <a:gd name="T9" fmla="*/ 454 h 454"/>
                <a:gd name="T10" fmla="*/ 46 w 454"/>
                <a:gd name="T11" fmla="*/ 409 h 454"/>
                <a:gd name="T12" fmla="*/ 409 w 454"/>
                <a:gd name="T13" fmla="*/ 409 h 454"/>
                <a:gd name="T14" fmla="*/ 409 w 454"/>
                <a:gd name="T15" fmla="*/ 46 h 454"/>
                <a:gd name="T16" fmla="*/ 46 w 454"/>
                <a:gd name="T17" fmla="*/ 46 h 454"/>
                <a:gd name="T18" fmla="*/ 46 w 454"/>
                <a:gd name="T19" fmla="*/ 454 h 454"/>
                <a:gd name="T20" fmla="*/ 0 w 454"/>
                <a:gd name="T21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54" h="454">
                  <a:moveTo>
                    <a:pt x="0" y="454"/>
                  </a:moveTo>
                  <a:lnTo>
                    <a:pt x="0" y="0"/>
                  </a:lnTo>
                  <a:lnTo>
                    <a:pt x="454" y="0"/>
                  </a:lnTo>
                  <a:lnTo>
                    <a:pt x="454" y="454"/>
                  </a:lnTo>
                  <a:lnTo>
                    <a:pt x="46" y="454"/>
                  </a:lnTo>
                  <a:lnTo>
                    <a:pt x="46" y="409"/>
                  </a:lnTo>
                  <a:lnTo>
                    <a:pt x="409" y="409"/>
                  </a:lnTo>
                  <a:lnTo>
                    <a:pt x="409" y="46"/>
                  </a:lnTo>
                  <a:lnTo>
                    <a:pt x="46" y="46"/>
                  </a:lnTo>
                  <a:lnTo>
                    <a:pt x="46" y="454"/>
                  </a:lnTo>
                  <a:lnTo>
                    <a:pt x="0" y="454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471" name="Freeform 7">
              <a:extLst>
                <a:ext uri="{FF2B5EF4-FFF2-40B4-BE49-F238E27FC236}">
                  <a16:creationId xmlns:a16="http://schemas.microsoft.com/office/drawing/2014/main" id="{5F1ABB40-3590-48C5-9140-01DB3878F92C}"/>
                </a:ext>
              </a:extLst>
            </p:cNvPr>
            <p:cNvSpPr>
              <a:spLocks/>
            </p:cNvSpPr>
            <p:nvPr/>
          </p:nvSpPr>
          <p:spPr bwMode="auto">
            <a:xfrm>
              <a:off x="1714" y="1363"/>
              <a:ext cx="454" cy="454"/>
            </a:xfrm>
            <a:custGeom>
              <a:avLst/>
              <a:gdLst>
                <a:gd name="T0" fmla="*/ 0 w 454"/>
                <a:gd name="T1" fmla="*/ 454 h 454"/>
                <a:gd name="T2" fmla="*/ 91 w 454"/>
                <a:gd name="T3" fmla="*/ 454 h 454"/>
                <a:gd name="T4" fmla="*/ 91 w 454"/>
                <a:gd name="T5" fmla="*/ 91 h 454"/>
                <a:gd name="T6" fmla="*/ 363 w 454"/>
                <a:gd name="T7" fmla="*/ 91 h 454"/>
                <a:gd name="T8" fmla="*/ 363 w 454"/>
                <a:gd name="T9" fmla="*/ 363 h 454"/>
                <a:gd name="T10" fmla="*/ 91 w 454"/>
                <a:gd name="T11" fmla="*/ 363 h 454"/>
                <a:gd name="T12" fmla="*/ 91 w 454"/>
                <a:gd name="T13" fmla="*/ 454 h 454"/>
                <a:gd name="T14" fmla="*/ 454 w 454"/>
                <a:gd name="T15" fmla="*/ 454 h 454"/>
                <a:gd name="T16" fmla="*/ 454 w 454"/>
                <a:gd name="T17" fmla="*/ 0 h 454"/>
                <a:gd name="T18" fmla="*/ 0 w 454"/>
                <a:gd name="T19" fmla="*/ 0 h 454"/>
                <a:gd name="T20" fmla="*/ 0 w 454"/>
                <a:gd name="T21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54" h="454">
                  <a:moveTo>
                    <a:pt x="0" y="454"/>
                  </a:moveTo>
                  <a:lnTo>
                    <a:pt x="91" y="454"/>
                  </a:lnTo>
                  <a:lnTo>
                    <a:pt x="91" y="91"/>
                  </a:lnTo>
                  <a:lnTo>
                    <a:pt x="363" y="91"/>
                  </a:lnTo>
                  <a:lnTo>
                    <a:pt x="363" y="363"/>
                  </a:lnTo>
                  <a:lnTo>
                    <a:pt x="91" y="363"/>
                  </a:lnTo>
                  <a:lnTo>
                    <a:pt x="91" y="454"/>
                  </a:lnTo>
                  <a:lnTo>
                    <a:pt x="454" y="454"/>
                  </a:lnTo>
                  <a:lnTo>
                    <a:pt x="454" y="0"/>
                  </a:lnTo>
                  <a:lnTo>
                    <a:pt x="0" y="0"/>
                  </a:lnTo>
                  <a:lnTo>
                    <a:pt x="0" y="454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472" name="Freeform 8">
              <a:extLst>
                <a:ext uri="{FF2B5EF4-FFF2-40B4-BE49-F238E27FC236}">
                  <a16:creationId xmlns:a16="http://schemas.microsoft.com/office/drawing/2014/main" id="{33F25EA0-D98F-4251-A30A-4FE1C88C4752}"/>
                </a:ext>
              </a:extLst>
            </p:cNvPr>
            <p:cNvSpPr>
              <a:spLocks/>
            </p:cNvSpPr>
            <p:nvPr/>
          </p:nvSpPr>
          <p:spPr bwMode="auto">
            <a:xfrm>
              <a:off x="671" y="1363"/>
              <a:ext cx="544" cy="454"/>
            </a:xfrm>
            <a:custGeom>
              <a:avLst/>
              <a:gdLst>
                <a:gd name="T0" fmla="*/ 0 w 544"/>
                <a:gd name="T1" fmla="*/ 454 h 454"/>
                <a:gd name="T2" fmla="*/ 181 w 544"/>
                <a:gd name="T3" fmla="*/ 454 h 454"/>
                <a:gd name="T4" fmla="*/ 181 w 544"/>
                <a:gd name="T5" fmla="*/ 363 h 454"/>
                <a:gd name="T6" fmla="*/ 272 w 544"/>
                <a:gd name="T7" fmla="*/ 182 h 454"/>
                <a:gd name="T8" fmla="*/ 363 w 544"/>
                <a:gd name="T9" fmla="*/ 363 h 454"/>
                <a:gd name="T10" fmla="*/ 181 w 544"/>
                <a:gd name="T11" fmla="*/ 363 h 454"/>
                <a:gd name="T12" fmla="*/ 181 w 544"/>
                <a:gd name="T13" fmla="*/ 454 h 454"/>
                <a:gd name="T14" fmla="*/ 544 w 544"/>
                <a:gd name="T15" fmla="*/ 454 h 454"/>
                <a:gd name="T16" fmla="*/ 272 w 544"/>
                <a:gd name="T17" fmla="*/ 0 h 454"/>
                <a:gd name="T18" fmla="*/ 0 w 544"/>
                <a:gd name="T19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44" h="454">
                  <a:moveTo>
                    <a:pt x="0" y="454"/>
                  </a:moveTo>
                  <a:lnTo>
                    <a:pt x="181" y="454"/>
                  </a:lnTo>
                  <a:lnTo>
                    <a:pt x="181" y="363"/>
                  </a:lnTo>
                  <a:lnTo>
                    <a:pt x="272" y="182"/>
                  </a:lnTo>
                  <a:lnTo>
                    <a:pt x="363" y="363"/>
                  </a:lnTo>
                  <a:lnTo>
                    <a:pt x="181" y="363"/>
                  </a:lnTo>
                  <a:lnTo>
                    <a:pt x="181" y="454"/>
                  </a:lnTo>
                  <a:lnTo>
                    <a:pt x="544" y="454"/>
                  </a:lnTo>
                  <a:lnTo>
                    <a:pt x="272" y="0"/>
                  </a:lnTo>
                  <a:lnTo>
                    <a:pt x="0" y="454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473" name="AutoShape 9">
              <a:extLst>
                <a:ext uri="{FF2B5EF4-FFF2-40B4-BE49-F238E27FC236}">
                  <a16:creationId xmlns:a16="http://schemas.microsoft.com/office/drawing/2014/main" id="{32B5FE09-9EBA-4338-91DE-9C2D575947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5" y="1363"/>
              <a:ext cx="454" cy="454"/>
            </a:xfrm>
            <a:custGeom>
              <a:avLst/>
              <a:gdLst>
                <a:gd name="G0" fmla="+- 4663 0 0"/>
                <a:gd name="G1" fmla="+- 21600 0 4663"/>
                <a:gd name="G2" fmla="+- 21600 0 4663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4663" y="10800"/>
                  </a:moveTo>
                  <a:cubicBezTo>
                    <a:pt x="4663" y="14189"/>
                    <a:pt x="7411" y="16937"/>
                    <a:pt x="10800" y="16937"/>
                  </a:cubicBezTo>
                  <a:cubicBezTo>
                    <a:pt x="14189" y="16937"/>
                    <a:pt x="16937" y="14189"/>
                    <a:pt x="16937" y="10800"/>
                  </a:cubicBezTo>
                  <a:cubicBezTo>
                    <a:pt x="16937" y="7411"/>
                    <a:pt x="14189" y="4663"/>
                    <a:pt x="10800" y="4663"/>
                  </a:cubicBezTo>
                  <a:cubicBezTo>
                    <a:pt x="7411" y="4663"/>
                    <a:pt x="4663" y="7411"/>
                    <a:pt x="4663" y="1080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474" name="AutoShape 10">
              <a:extLst>
                <a:ext uri="{FF2B5EF4-FFF2-40B4-BE49-F238E27FC236}">
                  <a16:creationId xmlns:a16="http://schemas.microsoft.com/office/drawing/2014/main" id="{51F74BCF-9E97-4829-8640-16FE43C7F0D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00000">
              <a:off x="1170" y="1330"/>
              <a:ext cx="522" cy="522"/>
            </a:xfrm>
            <a:prstGeom prst="plus">
              <a:avLst>
                <a:gd name="adj" fmla="val 36588"/>
              </a:avLst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475" name="Freeform 11">
              <a:extLst>
                <a:ext uri="{FF2B5EF4-FFF2-40B4-BE49-F238E27FC236}">
                  <a16:creationId xmlns:a16="http://schemas.microsoft.com/office/drawing/2014/main" id="{6F194C02-42F0-4B71-9719-07A271C78205}"/>
                </a:ext>
              </a:extLst>
            </p:cNvPr>
            <p:cNvSpPr>
              <a:spLocks/>
            </p:cNvSpPr>
            <p:nvPr/>
          </p:nvSpPr>
          <p:spPr bwMode="auto">
            <a:xfrm>
              <a:off x="671" y="258"/>
              <a:ext cx="544" cy="435"/>
            </a:xfrm>
            <a:custGeom>
              <a:avLst/>
              <a:gdLst>
                <a:gd name="T0" fmla="*/ 0 w 907"/>
                <a:gd name="T1" fmla="*/ 726 h 726"/>
                <a:gd name="T2" fmla="*/ 453 w 907"/>
                <a:gd name="T3" fmla="*/ 0 h 726"/>
                <a:gd name="T4" fmla="*/ 907 w 907"/>
                <a:gd name="T5" fmla="*/ 726 h 726"/>
                <a:gd name="T6" fmla="*/ 453 w 907"/>
                <a:gd name="T7" fmla="*/ 726 h 726"/>
                <a:gd name="T8" fmla="*/ 453 w 907"/>
                <a:gd name="T9" fmla="*/ 680 h 726"/>
                <a:gd name="T10" fmla="*/ 816 w 907"/>
                <a:gd name="T11" fmla="*/ 680 h 726"/>
                <a:gd name="T12" fmla="*/ 453 w 907"/>
                <a:gd name="T13" fmla="*/ 91 h 726"/>
                <a:gd name="T14" fmla="*/ 90 w 907"/>
                <a:gd name="T15" fmla="*/ 680 h 726"/>
                <a:gd name="T16" fmla="*/ 453 w 907"/>
                <a:gd name="T17" fmla="*/ 680 h 726"/>
                <a:gd name="T18" fmla="*/ 453 w 907"/>
                <a:gd name="T19" fmla="*/ 726 h 726"/>
                <a:gd name="T20" fmla="*/ 0 w 907"/>
                <a:gd name="T21" fmla="*/ 726 h 7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07" h="726">
                  <a:moveTo>
                    <a:pt x="0" y="726"/>
                  </a:moveTo>
                  <a:lnTo>
                    <a:pt x="453" y="0"/>
                  </a:lnTo>
                  <a:lnTo>
                    <a:pt x="907" y="726"/>
                  </a:lnTo>
                  <a:lnTo>
                    <a:pt x="453" y="726"/>
                  </a:lnTo>
                  <a:lnTo>
                    <a:pt x="453" y="680"/>
                  </a:lnTo>
                  <a:lnTo>
                    <a:pt x="816" y="680"/>
                  </a:lnTo>
                  <a:lnTo>
                    <a:pt x="453" y="91"/>
                  </a:lnTo>
                  <a:lnTo>
                    <a:pt x="90" y="680"/>
                  </a:lnTo>
                  <a:lnTo>
                    <a:pt x="453" y="680"/>
                  </a:lnTo>
                  <a:lnTo>
                    <a:pt x="453" y="726"/>
                  </a:lnTo>
                  <a:lnTo>
                    <a:pt x="0" y="726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476" name="Freeform 12">
              <a:extLst>
                <a:ext uri="{FF2B5EF4-FFF2-40B4-BE49-F238E27FC236}">
                  <a16:creationId xmlns:a16="http://schemas.microsoft.com/office/drawing/2014/main" id="{E7A7148F-5498-444E-835B-6BAD5B9098EC}"/>
                </a:ext>
              </a:extLst>
            </p:cNvPr>
            <p:cNvSpPr>
              <a:spLocks/>
            </p:cNvSpPr>
            <p:nvPr/>
          </p:nvSpPr>
          <p:spPr bwMode="auto">
            <a:xfrm>
              <a:off x="1714" y="249"/>
              <a:ext cx="453" cy="453"/>
            </a:xfrm>
            <a:custGeom>
              <a:avLst/>
              <a:gdLst>
                <a:gd name="T0" fmla="*/ 0 w 635"/>
                <a:gd name="T1" fmla="*/ 635 h 635"/>
                <a:gd name="T2" fmla="*/ 45 w 635"/>
                <a:gd name="T3" fmla="*/ 635 h 635"/>
                <a:gd name="T4" fmla="*/ 45 w 635"/>
                <a:gd name="T5" fmla="*/ 45 h 635"/>
                <a:gd name="T6" fmla="*/ 589 w 635"/>
                <a:gd name="T7" fmla="*/ 45 h 635"/>
                <a:gd name="T8" fmla="*/ 589 w 635"/>
                <a:gd name="T9" fmla="*/ 589 h 635"/>
                <a:gd name="T10" fmla="*/ 45 w 635"/>
                <a:gd name="T11" fmla="*/ 589 h 635"/>
                <a:gd name="T12" fmla="*/ 45 w 635"/>
                <a:gd name="T13" fmla="*/ 635 h 635"/>
                <a:gd name="T14" fmla="*/ 635 w 635"/>
                <a:gd name="T15" fmla="*/ 635 h 635"/>
                <a:gd name="T16" fmla="*/ 635 w 635"/>
                <a:gd name="T17" fmla="*/ 0 h 635"/>
                <a:gd name="T18" fmla="*/ 0 w 635"/>
                <a:gd name="T19" fmla="*/ 0 h 635"/>
                <a:gd name="T20" fmla="*/ 0 w 635"/>
                <a:gd name="T21" fmla="*/ 635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35" h="635">
                  <a:moveTo>
                    <a:pt x="0" y="635"/>
                  </a:moveTo>
                  <a:lnTo>
                    <a:pt x="45" y="635"/>
                  </a:lnTo>
                  <a:lnTo>
                    <a:pt x="45" y="45"/>
                  </a:lnTo>
                  <a:lnTo>
                    <a:pt x="589" y="45"/>
                  </a:lnTo>
                  <a:lnTo>
                    <a:pt x="589" y="589"/>
                  </a:lnTo>
                  <a:lnTo>
                    <a:pt x="45" y="589"/>
                  </a:lnTo>
                  <a:lnTo>
                    <a:pt x="45" y="635"/>
                  </a:lnTo>
                  <a:lnTo>
                    <a:pt x="635" y="635"/>
                  </a:lnTo>
                  <a:lnTo>
                    <a:pt x="635" y="0"/>
                  </a:lnTo>
                  <a:lnTo>
                    <a:pt x="0" y="0"/>
                  </a:lnTo>
                  <a:lnTo>
                    <a:pt x="0" y="635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477" name="AutoShape 13">
              <a:extLst>
                <a:ext uri="{FF2B5EF4-FFF2-40B4-BE49-F238E27FC236}">
                  <a16:creationId xmlns:a16="http://schemas.microsoft.com/office/drawing/2014/main" id="{BFCE0903-E158-429D-B2C1-6FE3DDA86CD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00000">
              <a:off x="1170" y="215"/>
              <a:ext cx="522" cy="522"/>
            </a:xfrm>
            <a:prstGeom prst="plus">
              <a:avLst>
                <a:gd name="adj" fmla="val 46745"/>
              </a:avLst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478" name="AutoShape 14">
              <a:extLst>
                <a:ext uri="{FF2B5EF4-FFF2-40B4-BE49-F238E27FC236}">
                  <a16:creationId xmlns:a16="http://schemas.microsoft.com/office/drawing/2014/main" id="{CC335B64-5F2E-4598-9A33-66C50A8AFE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4" y="249"/>
              <a:ext cx="454" cy="454"/>
            </a:xfrm>
            <a:custGeom>
              <a:avLst/>
              <a:gdLst>
                <a:gd name="G0" fmla="+- 1237 0 0"/>
                <a:gd name="G1" fmla="+- 21600 0 1237"/>
                <a:gd name="G2" fmla="+- 21600 0 1237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237" y="10800"/>
                  </a:moveTo>
                  <a:cubicBezTo>
                    <a:pt x="1237" y="16081"/>
                    <a:pt x="5519" y="20363"/>
                    <a:pt x="10800" y="20363"/>
                  </a:cubicBezTo>
                  <a:cubicBezTo>
                    <a:pt x="16081" y="20363"/>
                    <a:pt x="20363" y="16081"/>
                    <a:pt x="20363" y="10800"/>
                  </a:cubicBezTo>
                  <a:cubicBezTo>
                    <a:pt x="20363" y="5519"/>
                    <a:pt x="16081" y="1237"/>
                    <a:pt x="10800" y="1237"/>
                  </a:cubicBezTo>
                  <a:cubicBezTo>
                    <a:pt x="5519" y="1237"/>
                    <a:pt x="1237" y="5519"/>
                    <a:pt x="1237" y="1080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479" name="Freeform 15">
              <a:extLst>
                <a:ext uri="{FF2B5EF4-FFF2-40B4-BE49-F238E27FC236}">
                  <a16:creationId xmlns:a16="http://schemas.microsoft.com/office/drawing/2014/main" id="{6B09A9E6-2CA8-45E5-9CD3-D85F2E33F1E9}"/>
                </a:ext>
              </a:extLst>
            </p:cNvPr>
            <p:cNvSpPr>
              <a:spLocks/>
            </p:cNvSpPr>
            <p:nvPr/>
          </p:nvSpPr>
          <p:spPr bwMode="auto">
            <a:xfrm>
              <a:off x="1714" y="1933"/>
              <a:ext cx="454" cy="454"/>
            </a:xfrm>
            <a:custGeom>
              <a:avLst/>
              <a:gdLst>
                <a:gd name="T0" fmla="*/ 0 w 454"/>
                <a:gd name="T1" fmla="*/ 454 h 454"/>
                <a:gd name="T2" fmla="*/ 0 w 454"/>
                <a:gd name="T3" fmla="*/ 0 h 454"/>
                <a:gd name="T4" fmla="*/ 454 w 454"/>
                <a:gd name="T5" fmla="*/ 0 h 454"/>
                <a:gd name="T6" fmla="*/ 454 w 454"/>
                <a:gd name="T7" fmla="*/ 454 h 454"/>
                <a:gd name="T8" fmla="*/ 136 w 454"/>
                <a:gd name="T9" fmla="*/ 454 h 454"/>
                <a:gd name="T10" fmla="*/ 136 w 454"/>
                <a:gd name="T11" fmla="*/ 318 h 454"/>
                <a:gd name="T12" fmla="*/ 318 w 454"/>
                <a:gd name="T13" fmla="*/ 318 h 454"/>
                <a:gd name="T14" fmla="*/ 318 w 454"/>
                <a:gd name="T15" fmla="*/ 136 h 454"/>
                <a:gd name="T16" fmla="*/ 136 w 454"/>
                <a:gd name="T17" fmla="*/ 136 h 454"/>
                <a:gd name="T18" fmla="*/ 136 w 454"/>
                <a:gd name="T19" fmla="*/ 454 h 454"/>
                <a:gd name="T20" fmla="*/ 0 w 454"/>
                <a:gd name="T21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54" h="454">
                  <a:moveTo>
                    <a:pt x="0" y="454"/>
                  </a:moveTo>
                  <a:lnTo>
                    <a:pt x="0" y="0"/>
                  </a:lnTo>
                  <a:lnTo>
                    <a:pt x="454" y="0"/>
                  </a:lnTo>
                  <a:lnTo>
                    <a:pt x="454" y="454"/>
                  </a:lnTo>
                  <a:lnTo>
                    <a:pt x="136" y="454"/>
                  </a:lnTo>
                  <a:lnTo>
                    <a:pt x="136" y="318"/>
                  </a:lnTo>
                  <a:lnTo>
                    <a:pt x="318" y="318"/>
                  </a:lnTo>
                  <a:lnTo>
                    <a:pt x="318" y="136"/>
                  </a:lnTo>
                  <a:lnTo>
                    <a:pt x="136" y="136"/>
                  </a:lnTo>
                  <a:lnTo>
                    <a:pt x="136" y="454"/>
                  </a:lnTo>
                  <a:lnTo>
                    <a:pt x="0" y="454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480" name="AutoShape 16">
              <a:extLst>
                <a:ext uri="{FF2B5EF4-FFF2-40B4-BE49-F238E27FC236}">
                  <a16:creationId xmlns:a16="http://schemas.microsoft.com/office/drawing/2014/main" id="{F997826C-3B21-4F6F-A130-E38DA6BF59D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00000">
              <a:off x="1199" y="1928"/>
              <a:ext cx="465" cy="465"/>
            </a:xfrm>
            <a:prstGeom prst="plus">
              <a:avLst>
                <a:gd name="adj" fmla="val 32056"/>
              </a:avLst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481" name="AutoShape 17">
              <a:extLst>
                <a:ext uri="{FF2B5EF4-FFF2-40B4-BE49-F238E27FC236}">
                  <a16:creationId xmlns:a16="http://schemas.microsoft.com/office/drawing/2014/main" id="{885EA4A9-1570-47A3-A7A7-4DA0BF9A4C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5" y="1933"/>
              <a:ext cx="454" cy="454"/>
            </a:xfrm>
            <a:custGeom>
              <a:avLst/>
              <a:gdLst>
                <a:gd name="G0" fmla="+- 6566 0 0"/>
                <a:gd name="G1" fmla="+- 21600 0 6566"/>
                <a:gd name="G2" fmla="+- 21600 0 6566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6566" y="10800"/>
                  </a:moveTo>
                  <a:cubicBezTo>
                    <a:pt x="6566" y="13138"/>
                    <a:pt x="8462" y="15034"/>
                    <a:pt x="10800" y="15034"/>
                  </a:cubicBezTo>
                  <a:cubicBezTo>
                    <a:pt x="13138" y="15034"/>
                    <a:pt x="15034" y="13138"/>
                    <a:pt x="15034" y="10800"/>
                  </a:cubicBezTo>
                  <a:cubicBezTo>
                    <a:pt x="15034" y="8462"/>
                    <a:pt x="13138" y="6566"/>
                    <a:pt x="10800" y="6566"/>
                  </a:cubicBezTo>
                  <a:cubicBezTo>
                    <a:pt x="8462" y="6566"/>
                    <a:pt x="6566" y="8462"/>
                    <a:pt x="6566" y="1080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482" name="Freeform 18">
              <a:extLst>
                <a:ext uri="{FF2B5EF4-FFF2-40B4-BE49-F238E27FC236}">
                  <a16:creationId xmlns:a16="http://schemas.microsoft.com/office/drawing/2014/main" id="{A5CFF12F-920F-41BC-BFBD-CBE82471490F}"/>
                </a:ext>
              </a:extLst>
            </p:cNvPr>
            <p:cNvSpPr>
              <a:spLocks/>
            </p:cNvSpPr>
            <p:nvPr/>
          </p:nvSpPr>
          <p:spPr bwMode="auto">
            <a:xfrm>
              <a:off x="662" y="1935"/>
              <a:ext cx="563" cy="450"/>
            </a:xfrm>
            <a:custGeom>
              <a:avLst/>
              <a:gdLst>
                <a:gd name="T0" fmla="*/ 0 w 907"/>
                <a:gd name="T1" fmla="*/ 726 h 726"/>
                <a:gd name="T2" fmla="*/ 453 w 907"/>
                <a:gd name="T3" fmla="*/ 726 h 726"/>
                <a:gd name="T4" fmla="*/ 453 w 907"/>
                <a:gd name="T5" fmla="*/ 544 h 726"/>
                <a:gd name="T6" fmla="*/ 362 w 907"/>
                <a:gd name="T7" fmla="*/ 544 h 726"/>
                <a:gd name="T8" fmla="*/ 453 w 907"/>
                <a:gd name="T9" fmla="*/ 363 h 726"/>
                <a:gd name="T10" fmla="*/ 544 w 907"/>
                <a:gd name="T11" fmla="*/ 544 h 726"/>
                <a:gd name="T12" fmla="*/ 453 w 907"/>
                <a:gd name="T13" fmla="*/ 544 h 726"/>
                <a:gd name="T14" fmla="*/ 453 w 907"/>
                <a:gd name="T15" fmla="*/ 726 h 726"/>
                <a:gd name="T16" fmla="*/ 907 w 907"/>
                <a:gd name="T17" fmla="*/ 726 h 726"/>
                <a:gd name="T18" fmla="*/ 453 w 907"/>
                <a:gd name="T19" fmla="*/ 0 h 726"/>
                <a:gd name="T20" fmla="*/ 0 w 907"/>
                <a:gd name="T21" fmla="*/ 726 h 7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07" h="726">
                  <a:moveTo>
                    <a:pt x="0" y="726"/>
                  </a:moveTo>
                  <a:lnTo>
                    <a:pt x="453" y="726"/>
                  </a:lnTo>
                  <a:lnTo>
                    <a:pt x="453" y="544"/>
                  </a:lnTo>
                  <a:lnTo>
                    <a:pt x="362" y="544"/>
                  </a:lnTo>
                  <a:lnTo>
                    <a:pt x="453" y="363"/>
                  </a:lnTo>
                  <a:lnTo>
                    <a:pt x="544" y="544"/>
                  </a:lnTo>
                  <a:lnTo>
                    <a:pt x="453" y="544"/>
                  </a:lnTo>
                  <a:lnTo>
                    <a:pt x="453" y="726"/>
                  </a:lnTo>
                  <a:lnTo>
                    <a:pt x="907" y="726"/>
                  </a:lnTo>
                  <a:lnTo>
                    <a:pt x="453" y="0"/>
                  </a:lnTo>
                  <a:lnTo>
                    <a:pt x="0" y="726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62483" name="Group 19">
            <a:extLst>
              <a:ext uri="{FF2B5EF4-FFF2-40B4-BE49-F238E27FC236}">
                <a16:creationId xmlns:a16="http://schemas.microsoft.com/office/drawing/2014/main" id="{4D5934CD-8EA2-49AC-A19B-96D4547E5271}"/>
              </a:ext>
            </a:extLst>
          </p:cNvPr>
          <p:cNvGrpSpPr>
            <a:grpSpLocks/>
          </p:cNvGrpSpPr>
          <p:nvPr/>
        </p:nvGrpSpPr>
        <p:grpSpPr bwMode="auto">
          <a:xfrm>
            <a:off x="3729038" y="333375"/>
            <a:ext cx="2347912" cy="2590800"/>
            <a:chOff x="194" y="215"/>
            <a:chExt cx="1974" cy="2178"/>
          </a:xfrm>
        </p:grpSpPr>
        <p:sp>
          <p:nvSpPr>
            <p:cNvPr id="62484" name="AutoShape 20">
              <a:extLst>
                <a:ext uri="{FF2B5EF4-FFF2-40B4-BE49-F238E27FC236}">
                  <a16:creationId xmlns:a16="http://schemas.microsoft.com/office/drawing/2014/main" id="{E6C02F63-32F3-449D-81FF-88C870A922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5" y="819"/>
              <a:ext cx="454" cy="454"/>
            </a:xfrm>
            <a:custGeom>
              <a:avLst/>
              <a:gdLst>
                <a:gd name="G0" fmla="+- 2379 0 0"/>
                <a:gd name="G1" fmla="+- 21600 0 2379"/>
                <a:gd name="G2" fmla="+- 21600 0 2379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379" y="10800"/>
                  </a:moveTo>
                  <a:cubicBezTo>
                    <a:pt x="2379" y="15451"/>
                    <a:pt x="6149" y="19221"/>
                    <a:pt x="10800" y="19221"/>
                  </a:cubicBezTo>
                  <a:cubicBezTo>
                    <a:pt x="15451" y="19221"/>
                    <a:pt x="19221" y="15451"/>
                    <a:pt x="19221" y="10800"/>
                  </a:cubicBezTo>
                  <a:cubicBezTo>
                    <a:pt x="19221" y="6149"/>
                    <a:pt x="15451" y="2379"/>
                    <a:pt x="10800" y="2379"/>
                  </a:cubicBezTo>
                  <a:cubicBezTo>
                    <a:pt x="6149" y="2379"/>
                    <a:pt x="2379" y="6149"/>
                    <a:pt x="2379" y="1080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485" name="Freeform 21">
              <a:extLst>
                <a:ext uri="{FF2B5EF4-FFF2-40B4-BE49-F238E27FC236}">
                  <a16:creationId xmlns:a16="http://schemas.microsoft.com/office/drawing/2014/main" id="{03030D07-414B-4670-ABE8-C0F34EB2A7BC}"/>
                </a:ext>
              </a:extLst>
            </p:cNvPr>
            <p:cNvSpPr>
              <a:spLocks/>
            </p:cNvSpPr>
            <p:nvPr/>
          </p:nvSpPr>
          <p:spPr bwMode="auto">
            <a:xfrm>
              <a:off x="671" y="819"/>
              <a:ext cx="544" cy="454"/>
            </a:xfrm>
            <a:custGeom>
              <a:avLst/>
              <a:gdLst>
                <a:gd name="T0" fmla="*/ 91 w 544"/>
                <a:gd name="T1" fmla="*/ 409 h 454"/>
                <a:gd name="T2" fmla="*/ 272 w 544"/>
                <a:gd name="T3" fmla="*/ 409 h 454"/>
                <a:gd name="T4" fmla="*/ 272 w 544"/>
                <a:gd name="T5" fmla="*/ 454 h 454"/>
                <a:gd name="T6" fmla="*/ 0 w 544"/>
                <a:gd name="T7" fmla="*/ 454 h 454"/>
                <a:gd name="T8" fmla="*/ 272 w 544"/>
                <a:gd name="T9" fmla="*/ 0 h 454"/>
                <a:gd name="T10" fmla="*/ 544 w 544"/>
                <a:gd name="T11" fmla="*/ 454 h 454"/>
                <a:gd name="T12" fmla="*/ 272 w 544"/>
                <a:gd name="T13" fmla="*/ 454 h 454"/>
                <a:gd name="T14" fmla="*/ 272 w 544"/>
                <a:gd name="T15" fmla="*/ 409 h 454"/>
                <a:gd name="T16" fmla="*/ 454 w 544"/>
                <a:gd name="T17" fmla="*/ 409 h 454"/>
                <a:gd name="T18" fmla="*/ 272 w 544"/>
                <a:gd name="T19" fmla="*/ 91 h 454"/>
                <a:gd name="T20" fmla="*/ 91 w 544"/>
                <a:gd name="T21" fmla="*/ 409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44" h="454">
                  <a:moveTo>
                    <a:pt x="91" y="409"/>
                  </a:moveTo>
                  <a:lnTo>
                    <a:pt x="272" y="409"/>
                  </a:lnTo>
                  <a:lnTo>
                    <a:pt x="272" y="454"/>
                  </a:lnTo>
                  <a:lnTo>
                    <a:pt x="0" y="454"/>
                  </a:lnTo>
                  <a:lnTo>
                    <a:pt x="272" y="0"/>
                  </a:lnTo>
                  <a:lnTo>
                    <a:pt x="544" y="454"/>
                  </a:lnTo>
                  <a:lnTo>
                    <a:pt x="272" y="454"/>
                  </a:lnTo>
                  <a:lnTo>
                    <a:pt x="272" y="409"/>
                  </a:lnTo>
                  <a:lnTo>
                    <a:pt x="454" y="409"/>
                  </a:lnTo>
                  <a:lnTo>
                    <a:pt x="272" y="91"/>
                  </a:lnTo>
                  <a:lnTo>
                    <a:pt x="91" y="409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486" name="AutoShape 22">
              <a:extLst>
                <a:ext uri="{FF2B5EF4-FFF2-40B4-BE49-F238E27FC236}">
                  <a16:creationId xmlns:a16="http://schemas.microsoft.com/office/drawing/2014/main" id="{5F891DD3-AE80-48D1-B603-FC1B04E632A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00000">
              <a:off x="1170" y="786"/>
              <a:ext cx="522" cy="522"/>
            </a:xfrm>
            <a:prstGeom prst="plus">
              <a:avLst>
                <a:gd name="adj" fmla="val 45463"/>
              </a:avLst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487" name="Freeform 23">
              <a:extLst>
                <a:ext uri="{FF2B5EF4-FFF2-40B4-BE49-F238E27FC236}">
                  <a16:creationId xmlns:a16="http://schemas.microsoft.com/office/drawing/2014/main" id="{C979DD88-254B-4CFA-ABC3-9C6450788CA4}"/>
                </a:ext>
              </a:extLst>
            </p:cNvPr>
            <p:cNvSpPr>
              <a:spLocks/>
            </p:cNvSpPr>
            <p:nvPr/>
          </p:nvSpPr>
          <p:spPr bwMode="auto">
            <a:xfrm>
              <a:off x="1714" y="819"/>
              <a:ext cx="454" cy="454"/>
            </a:xfrm>
            <a:custGeom>
              <a:avLst/>
              <a:gdLst>
                <a:gd name="T0" fmla="*/ 0 w 454"/>
                <a:gd name="T1" fmla="*/ 454 h 454"/>
                <a:gd name="T2" fmla="*/ 0 w 454"/>
                <a:gd name="T3" fmla="*/ 0 h 454"/>
                <a:gd name="T4" fmla="*/ 454 w 454"/>
                <a:gd name="T5" fmla="*/ 0 h 454"/>
                <a:gd name="T6" fmla="*/ 454 w 454"/>
                <a:gd name="T7" fmla="*/ 454 h 454"/>
                <a:gd name="T8" fmla="*/ 46 w 454"/>
                <a:gd name="T9" fmla="*/ 454 h 454"/>
                <a:gd name="T10" fmla="*/ 46 w 454"/>
                <a:gd name="T11" fmla="*/ 409 h 454"/>
                <a:gd name="T12" fmla="*/ 409 w 454"/>
                <a:gd name="T13" fmla="*/ 409 h 454"/>
                <a:gd name="T14" fmla="*/ 409 w 454"/>
                <a:gd name="T15" fmla="*/ 46 h 454"/>
                <a:gd name="T16" fmla="*/ 46 w 454"/>
                <a:gd name="T17" fmla="*/ 46 h 454"/>
                <a:gd name="T18" fmla="*/ 46 w 454"/>
                <a:gd name="T19" fmla="*/ 454 h 454"/>
                <a:gd name="T20" fmla="*/ 0 w 454"/>
                <a:gd name="T21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54" h="454">
                  <a:moveTo>
                    <a:pt x="0" y="454"/>
                  </a:moveTo>
                  <a:lnTo>
                    <a:pt x="0" y="0"/>
                  </a:lnTo>
                  <a:lnTo>
                    <a:pt x="454" y="0"/>
                  </a:lnTo>
                  <a:lnTo>
                    <a:pt x="454" y="454"/>
                  </a:lnTo>
                  <a:lnTo>
                    <a:pt x="46" y="454"/>
                  </a:lnTo>
                  <a:lnTo>
                    <a:pt x="46" y="409"/>
                  </a:lnTo>
                  <a:lnTo>
                    <a:pt x="409" y="409"/>
                  </a:lnTo>
                  <a:lnTo>
                    <a:pt x="409" y="46"/>
                  </a:lnTo>
                  <a:lnTo>
                    <a:pt x="46" y="46"/>
                  </a:lnTo>
                  <a:lnTo>
                    <a:pt x="46" y="454"/>
                  </a:lnTo>
                  <a:lnTo>
                    <a:pt x="0" y="454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488" name="Freeform 24">
              <a:extLst>
                <a:ext uri="{FF2B5EF4-FFF2-40B4-BE49-F238E27FC236}">
                  <a16:creationId xmlns:a16="http://schemas.microsoft.com/office/drawing/2014/main" id="{0225FD1C-1F42-4FC7-B988-711E7DE1DA48}"/>
                </a:ext>
              </a:extLst>
            </p:cNvPr>
            <p:cNvSpPr>
              <a:spLocks/>
            </p:cNvSpPr>
            <p:nvPr/>
          </p:nvSpPr>
          <p:spPr bwMode="auto">
            <a:xfrm>
              <a:off x="1714" y="1363"/>
              <a:ext cx="454" cy="454"/>
            </a:xfrm>
            <a:custGeom>
              <a:avLst/>
              <a:gdLst>
                <a:gd name="T0" fmla="*/ 0 w 454"/>
                <a:gd name="T1" fmla="*/ 454 h 454"/>
                <a:gd name="T2" fmla="*/ 91 w 454"/>
                <a:gd name="T3" fmla="*/ 454 h 454"/>
                <a:gd name="T4" fmla="*/ 91 w 454"/>
                <a:gd name="T5" fmla="*/ 91 h 454"/>
                <a:gd name="T6" fmla="*/ 363 w 454"/>
                <a:gd name="T7" fmla="*/ 91 h 454"/>
                <a:gd name="T8" fmla="*/ 363 w 454"/>
                <a:gd name="T9" fmla="*/ 363 h 454"/>
                <a:gd name="T10" fmla="*/ 91 w 454"/>
                <a:gd name="T11" fmla="*/ 363 h 454"/>
                <a:gd name="T12" fmla="*/ 91 w 454"/>
                <a:gd name="T13" fmla="*/ 454 h 454"/>
                <a:gd name="T14" fmla="*/ 454 w 454"/>
                <a:gd name="T15" fmla="*/ 454 h 454"/>
                <a:gd name="T16" fmla="*/ 454 w 454"/>
                <a:gd name="T17" fmla="*/ 0 h 454"/>
                <a:gd name="T18" fmla="*/ 0 w 454"/>
                <a:gd name="T19" fmla="*/ 0 h 454"/>
                <a:gd name="T20" fmla="*/ 0 w 454"/>
                <a:gd name="T21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54" h="454">
                  <a:moveTo>
                    <a:pt x="0" y="454"/>
                  </a:moveTo>
                  <a:lnTo>
                    <a:pt x="91" y="454"/>
                  </a:lnTo>
                  <a:lnTo>
                    <a:pt x="91" y="91"/>
                  </a:lnTo>
                  <a:lnTo>
                    <a:pt x="363" y="91"/>
                  </a:lnTo>
                  <a:lnTo>
                    <a:pt x="363" y="363"/>
                  </a:lnTo>
                  <a:lnTo>
                    <a:pt x="91" y="363"/>
                  </a:lnTo>
                  <a:lnTo>
                    <a:pt x="91" y="454"/>
                  </a:lnTo>
                  <a:lnTo>
                    <a:pt x="454" y="454"/>
                  </a:lnTo>
                  <a:lnTo>
                    <a:pt x="454" y="0"/>
                  </a:lnTo>
                  <a:lnTo>
                    <a:pt x="0" y="0"/>
                  </a:lnTo>
                  <a:lnTo>
                    <a:pt x="0" y="454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489" name="Freeform 25">
              <a:extLst>
                <a:ext uri="{FF2B5EF4-FFF2-40B4-BE49-F238E27FC236}">
                  <a16:creationId xmlns:a16="http://schemas.microsoft.com/office/drawing/2014/main" id="{658F158A-335F-4B35-B3EF-5D4C6532CB2C}"/>
                </a:ext>
              </a:extLst>
            </p:cNvPr>
            <p:cNvSpPr>
              <a:spLocks/>
            </p:cNvSpPr>
            <p:nvPr/>
          </p:nvSpPr>
          <p:spPr bwMode="auto">
            <a:xfrm>
              <a:off x="671" y="1363"/>
              <a:ext cx="544" cy="454"/>
            </a:xfrm>
            <a:custGeom>
              <a:avLst/>
              <a:gdLst>
                <a:gd name="T0" fmla="*/ 0 w 544"/>
                <a:gd name="T1" fmla="*/ 454 h 454"/>
                <a:gd name="T2" fmla="*/ 181 w 544"/>
                <a:gd name="T3" fmla="*/ 454 h 454"/>
                <a:gd name="T4" fmla="*/ 181 w 544"/>
                <a:gd name="T5" fmla="*/ 363 h 454"/>
                <a:gd name="T6" fmla="*/ 272 w 544"/>
                <a:gd name="T7" fmla="*/ 182 h 454"/>
                <a:gd name="T8" fmla="*/ 363 w 544"/>
                <a:gd name="T9" fmla="*/ 363 h 454"/>
                <a:gd name="T10" fmla="*/ 181 w 544"/>
                <a:gd name="T11" fmla="*/ 363 h 454"/>
                <a:gd name="T12" fmla="*/ 181 w 544"/>
                <a:gd name="T13" fmla="*/ 454 h 454"/>
                <a:gd name="T14" fmla="*/ 544 w 544"/>
                <a:gd name="T15" fmla="*/ 454 h 454"/>
                <a:gd name="T16" fmla="*/ 272 w 544"/>
                <a:gd name="T17" fmla="*/ 0 h 454"/>
                <a:gd name="T18" fmla="*/ 0 w 544"/>
                <a:gd name="T19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44" h="454">
                  <a:moveTo>
                    <a:pt x="0" y="454"/>
                  </a:moveTo>
                  <a:lnTo>
                    <a:pt x="181" y="454"/>
                  </a:lnTo>
                  <a:lnTo>
                    <a:pt x="181" y="363"/>
                  </a:lnTo>
                  <a:lnTo>
                    <a:pt x="272" y="182"/>
                  </a:lnTo>
                  <a:lnTo>
                    <a:pt x="363" y="363"/>
                  </a:lnTo>
                  <a:lnTo>
                    <a:pt x="181" y="363"/>
                  </a:lnTo>
                  <a:lnTo>
                    <a:pt x="181" y="454"/>
                  </a:lnTo>
                  <a:lnTo>
                    <a:pt x="544" y="454"/>
                  </a:lnTo>
                  <a:lnTo>
                    <a:pt x="272" y="0"/>
                  </a:lnTo>
                  <a:lnTo>
                    <a:pt x="0" y="454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490" name="AutoShape 26">
              <a:extLst>
                <a:ext uri="{FF2B5EF4-FFF2-40B4-BE49-F238E27FC236}">
                  <a16:creationId xmlns:a16="http://schemas.microsoft.com/office/drawing/2014/main" id="{A721DBA8-0918-4D5F-A91F-85AABA5845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5" y="1363"/>
              <a:ext cx="454" cy="454"/>
            </a:xfrm>
            <a:custGeom>
              <a:avLst/>
              <a:gdLst>
                <a:gd name="G0" fmla="+- 4663 0 0"/>
                <a:gd name="G1" fmla="+- 21600 0 4663"/>
                <a:gd name="G2" fmla="+- 21600 0 4663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4663" y="10800"/>
                  </a:moveTo>
                  <a:cubicBezTo>
                    <a:pt x="4663" y="14189"/>
                    <a:pt x="7411" y="16937"/>
                    <a:pt x="10800" y="16937"/>
                  </a:cubicBezTo>
                  <a:cubicBezTo>
                    <a:pt x="14189" y="16937"/>
                    <a:pt x="16937" y="14189"/>
                    <a:pt x="16937" y="10800"/>
                  </a:cubicBezTo>
                  <a:cubicBezTo>
                    <a:pt x="16937" y="7411"/>
                    <a:pt x="14189" y="4663"/>
                    <a:pt x="10800" y="4663"/>
                  </a:cubicBezTo>
                  <a:cubicBezTo>
                    <a:pt x="7411" y="4663"/>
                    <a:pt x="4663" y="7411"/>
                    <a:pt x="4663" y="1080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491" name="AutoShape 27">
              <a:extLst>
                <a:ext uri="{FF2B5EF4-FFF2-40B4-BE49-F238E27FC236}">
                  <a16:creationId xmlns:a16="http://schemas.microsoft.com/office/drawing/2014/main" id="{B622087D-75B0-467B-BFB0-70CE2716E2D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00000">
              <a:off x="1170" y="1330"/>
              <a:ext cx="522" cy="522"/>
            </a:xfrm>
            <a:prstGeom prst="plus">
              <a:avLst>
                <a:gd name="adj" fmla="val 36588"/>
              </a:avLst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492" name="Freeform 28">
              <a:extLst>
                <a:ext uri="{FF2B5EF4-FFF2-40B4-BE49-F238E27FC236}">
                  <a16:creationId xmlns:a16="http://schemas.microsoft.com/office/drawing/2014/main" id="{A2EB5A74-8FF6-469F-9868-826F81D5706D}"/>
                </a:ext>
              </a:extLst>
            </p:cNvPr>
            <p:cNvSpPr>
              <a:spLocks/>
            </p:cNvSpPr>
            <p:nvPr/>
          </p:nvSpPr>
          <p:spPr bwMode="auto">
            <a:xfrm>
              <a:off x="671" y="258"/>
              <a:ext cx="544" cy="435"/>
            </a:xfrm>
            <a:custGeom>
              <a:avLst/>
              <a:gdLst>
                <a:gd name="T0" fmla="*/ 0 w 907"/>
                <a:gd name="T1" fmla="*/ 726 h 726"/>
                <a:gd name="T2" fmla="*/ 453 w 907"/>
                <a:gd name="T3" fmla="*/ 0 h 726"/>
                <a:gd name="T4" fmla="*/ 907 w 907"/>
                <a:gd name="T5" fmla="*/ 726 h 726"/>
                <a:gd name="T6" fmla="*/ 453 w 907"/>
                <a:gd name="T7" fmla="*/ 726 h 726"/>
                <a:gd name="T8" fmla="*/ 453 w 907"/>
                <a:gd name="T9" fmla="*/ 680 h 726"/>
                <a:gd name="T10" fmla="*/ 816 w 907"/>
                <a:gd name="T11" fmla="*/ 680 h 726"/>
                <a:gd name="T12" fmla="*/ 453 w 907"/>
                <a:gd name="T13" fmla="*/ 91 h 726"/>
                <a:gd name="T14" fmla="*/ 90 w 907"/>
                <a:gd name="T15" fmla="*/ 680 h 726"/>
                <a:gd name="T16" fmla="*/ 453 w 907"/>
                <a:gd name="T17" fmla="*/ 680 h 726"/>
                <a:gd name="T18" fmla="*/ 453 w 907"/>
                <a:gd name="T19" fmla="*/ 726 h 726"/>
                <a:gd name="T20" fmla="*/ 0 w 907"/>
                <a:gd name="T21" fmla="*/ 726 h 7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07" h="726">
                  <a:moveTo>
                    <a:pt x="0" y="726"/>
                  </a:moveTo>
                  <a:lnTo>
                    <a:pt x="453" y="0"/>
                  </a:lnTo>
                  <a:lnTo>
                    <a:pt x="907" y="726"/>
                  </a:lnTo>
                  <a:lnTo>
                    <a:pt x="453" y="726"/>
                  </a:lnTo>
                  <a:lnTo>
                    <a:pt x="453" y="680"/>
                  </a:lnTo>
                  <a:lnTo>
                    <a:pt x="816" y="680"/>
                  </a:lnTo>
                  <a:lnTo>
                    <a:pt x="453" y="91"/>
                  </a:lnTo>
                  <a:lnTo>
                    <a:pt x="90" y="680"/>
                  </a:lnTo>
                  <a:lnTo>
                    <a:pt x="453" y="680"/>
                  </a:lnTo>
                  <a:lnTo>
                    <a:pt x="453" y="726"/>
                  </a:lnTo>
                  <a:lnTo>
                    <a:pt x="0" y="726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493" name="Freeform 29">
              <a:extLst>
                <a:ext uri="{FF2B5EF4-FFF2-40B4-BE49-F238E27FC236}">
                  <a16:creationId xmlns:a16="http://schemas.microsoft.com/office/drawing/2014/main" id="{A86E0552-3867-48BF-A508-02E9B22ED12B}"/>
                </a:ext>
              </a:extLst>
            </p:cNvPr>
            <p:cNvSpPr>
              <a:spLocks/>
            </p:cNvSpPr>
            <p:nvPr/>
          </p:nvSpPr>
          <p:spPr bwMode="auto">
            <a:xfrm>
              <a:off x="1714" y="249"/>
              <a:ext cx="453" cy="453"/>
            </a:xfrm>
            <a:custGeom>
              <a:avLst/>
              <a:gdLst>
                <a:gd name="T0" fmla="*/ 0 w 635"/>
                <a:gd name="T1" fmla="*/ 635 h 635"/>
                <a:gd name="T2" fmla="*/ 45 w 635"/>
                <a:gd name="T3" fmla="*/ 635 h 635"/>
                <a:gd name="T4" fmla="*/ 45 w 635"/>
                <a:gd name="T5" fmla="*/ 45 h 635"/>
                <a:gd name="T6" fmla="*/ 589 w 635"/>
                <a:gd name="T7" fmla="*/ 45 h 635"/>
                <a:gd name="T8" fmla="*/ 589 w 635"/>
                <a:gd name="T9" fmla="*/ 589 h 635"/>
                <a:gd name="T10" fmla="*/ 45 w 635"/>
                <a:gd name="T11" fmla="*/ 589 h 635"/>
                <a:gd name="T12" fmla="*/ 45 w 635"/>
                <a:gd name="T13" fmla="*/ 635 h 635"/>
                <a:gd name="T14" fmla="*/ 635 w 635"/>
                <a:gd name="T15" fmla="*/ 635 h 635"/>
                <a:gd name="T16" fmla="*/ 635 w 635"/>
                <a:gd name="T17" fmla="*/ 0 h 635"/>
                <a:gd name="T18" fmla="*/ 0 w 635"/>
                <a:gd name="T19" fmla="*/ 0 h 635"/>
                <a:gd name="T20" fmla="*/ 0 w 635"/>
                <a:gd name="T21" fmla="*/ 635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35" h="635">
                  <a:moveTo>
                    <a:pt x="0" y="635"/>
                  </a:moveTo>
                  <a:lnTo>
                    <a:pt x="45" y="635"/>
                  </a:lnTo>
                  <a:lnTo>
                    <a:pt x="45" y="45"/>
                  </a:lnTo>
                  <a:lnTo>
                    <a:pt x="589" y="45"/>
                  </a:lnTo>
                  <a:lnTo>
                    <a:pt x="589" y="589"/>
                  </a:lnTo>
                  <a:lnTo>
                    <a:pt x="45" y="589"/>
                  </a:lnTo>
                  <a:lnTo>
                    <a:pt x="45" y="635"/>
                  </a:lnTo>
                  <a:lnTo>
                    <a:pt x="635" y="635"/>
                  </a:lnTo>
                  <a:lnTo>
                    <a:pt x="635" y="0"/>
                  </a:lnTo>
                  <a:lnTo>
                    <a:pt x="0" y="0"/>
                  </a:lnTo>
                  <a:lnTo>
                    <a:pt x="0" y="635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494" name="AutoShape 30">
              <a:extLst>
                <a:ext uri="{FF2B5EF4-FFF2-40B4-BE49-F238E27FC236}">
                  <a16:creationId xmlns:a16="http://schemas.microsoft.com/office/drawing/2014/main" id="{BBF4B50F-513F-49E4-A860-675B9F6ABD7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00000">
              <a:off x="1170" y="215"/>
              <a:ext cx="522" cy="522"/>
            </a:xfrm>
            <a:prstGeom prst="plus">
              <a:avLst>
                <a:gd name="adj" fmla="val 46745"/>
              </a:avLst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495" name="AutoShape 31">
              <a:extLst>
                <a:ext uri="{FF2B5EF4-FFF2-40B4-BE49-F238E27FC236}">
                  <a16:creationId xmlns:a16="http://schemas.microsoft.com/office/drawing/2014/main" id="{099C6984-1C0D-4ABD-B714-A5B5A5AA6B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4" y="249"/>
              <a:ext cx="454" cy="454"/>
            </a:xfrm>
            <a:custGeom>
              <a:avLst/>
              <a:gdLst>
                <a:gd name="G0" fmla="+- 1237 0 0"/>
                <a:gd name="G1" fmla="+- 21600 0 1237"/>
                <a:gd name="G2" fmla="+- 21600 0 1237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237" y="10800"/>
                  </a:moveTo>
                  <a:cubicBezTo>
                    <a:pt x="1237" y="16081"/>
                    <a:pt x="5519" y="20363"/>
                    <a:pt x="10800" y="20363"/>
                  </a:cubicBezTo>
                  <a:cubicBezTo>
                    <a:pt x="16081" y="20363"/>
                    <a:pt x="20363" y="16081"/>
                    <a:pt x="20363" y="10800"/>
                  </a:cubicBezTo>
                  <a:cubicBezTo>
                    <a:pt x="20363" y="5519"/>
                    <a:pt x="16081" y="1237"/>
                    <a:pt x="10800" y="1237"/>
                  </a:cubicBezTo>
                  <a:cubicBezTo>
                    <a:pt x="5519" y="1237"/>
                    <a:pt x="1237" y="5519"/>
                    <a:pt x="1237" y="1080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496" name="Freeform 32">
              <a:extLst>
                <a:ext uri="{FF2B5EF4-FFF2-40B4-BE49-F238E27FC236}">
                  <a16:creationId xmlns:a16="http://schemas.microsoft.com/office/drawing/2014/main" id="{D6913278-1EC6-4021-9B81-E063F6F539C4}"/>
                </a:ext>
              </a:extLst>
            </p:cNvPr>
            <p:cNvSpPr>
              <a:spLocks/>
            </p:cNvSpPr>
            <p:nvPr/>
          </p:nvSpPr>
          <p:spPr bwMode="auto">
            <a:xfrm>
              <a:off x="1714" y="1933"/>
              <a:ext cx="454" cy="454"/>
            </a:xfrm>
            <a:custGeom>
              <a:avLst/>
              <a:gdLst>
                <a:gd name="T0" fmla="*/ 0 w 454"/>
                <a:gd name="T1" fmla="*/ 454 h 454"/>
                <a:gd name="T2" fmla="*/ 0 w 454"/>
                <a:gd name="T3" fmla="*/ 0 h 454"/>
                <a:gd name="T4" fmla="*/ 454 w 454"/>
                <a:gd name="T5" fmla="*/ 0 h 454"/>
                <a:gd name="T6" fmla="*/ 454 w 454"/>
                <a:gd name="T7" fmla="*/ 454 h 454"/>
                <a:gd name="T8" fmla="*/ 136 w 454"/>
                <a:gd name="T9" fmla="*/ 454 h 454"/>
                <a:gd name="T10" fmla="*/ 136 w 454"/>
                <a:gd name="T11" fmla="*/ 318 h 454"/>
                <a:gd name="T12" fmla="*/ 318 w 454"/>
                <a:gd name="T13" fmla="*/ 318 h 454"/>
                <a:gd name="T14" fmla="*/ 318 w 454"/>
                <a:gd name="T15" fmla="*/ 136 h 454"/>
                <a:gd name="T16" fmla="*/ 136 w 454"/>
                <a:gd name="T17" fmla="*/ 136 h 454"/>
                <a:gd name="T18" fmla="*/ 136 w 454"/>
                <a:gd name="T19" fmla="*/ 454 h 454"/>
                <a:gd name="T20" fmla="*/ 0 w 454"/>
                <a:gd name="T21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54" h="454">
                  <a:moveTo>
                    <a:pt x="0" y="454"/>
                  </a:moveTo>
                  <a:lnTo>
                    <a:pt x="0" y="0"/>
                  </a:lnTo>
                  <a:lnTo>
                    <a:pt x="454" y="0"/>
                  </a:lnTo>
                  <a:lnTo>
                    <a:pt x="454" y="454"/>
                  </a:lnTo>
                  <a:lnTo>
                    <a:pt x="136" y="454"/>
                  </a:lnTo>
                  <a:lnTo>
                    <a:pt x="136" y="318"/>
                  </a:lnTo>
                  <a:lnTo>
                    <a:pt x="318" y="318"/>
                  </a:lnTo>
                  <a:lnTo>
                    <a:pt x="318" y="136"/>
                  </a:lnTo>
                  <a:lnTo>
                    <a:pt x="136" y="136"/>
                  </a:lnTo>
                  <a:lnTo>
                    <a:pt x="136" y="454"/>
                  </a:lnTo>
                  <a:lnTo>
                    <a:pt x="0" y="454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497" name="AutoShape 33">
              <a:extLst>
                <a:ext uri="{FF2B5EF4-FFF2-40B4-BE49-F238E27FC236}">
                  <a16:creationId xmlns:a16="http://schemas.microsoft.com/office/drawing/2014/main" id="{A819D4F4-4696-4DA2-AA1C-A92759BDC01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00000">
              <a:off x="1199" y="1928"/>
              <a:ext cx="465" cy="465"/>
            </a:xfrm>
            <a:prstGeom prst="plus">
              <a:avLst>
                <a:gd name="adj" fmla="val 32056"/>
              </a:avLst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498" name="AutoShape 34">
              <a:extLst>
                <a:ext uri="{FF2B5EF4-FFF2-40B4-BE49-F238E27FC236}">
                  <a16:creationId xmlns:a16="http://schemas.microsoft.com/office/drawing/2014/main" id="{C1A8AA6A-B379-4AAB-B0DB-054266A168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5" y="1933"/>
              <a:ext cx="454" cy="454"/>
            </a:xfrm>
            <a:custGeom>
              <a:avLst/>
              <a:gdLst>
                <a:gd name="G0" fmla="+- 6566 0 0"/>
                <a:gd name="G1" fmla="+- 21600 0 6566"/>
                <a:gd name="G2" fmla="+- 21600 0 6566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6566" y="10800"/>
                  </a:moveTo>
                  <a:cubicBezTo>
                    <a:pt x="6566" y="13138"/>
                    <a:pt x="8462" y="15034"/>
                    <a:pt x="10800" y="15034"/>
                  </a:cubicBezTo>
                  <a:cubicBezTo>
                    <a:pt x="13138" y="15034"/>
                    <a:pt x="15034" y="13138"/>
                    <a:pt x="15034" y="10800"/>
                  </a:cubicBezTo>
                  <a:cubicBezTo>
                    <a:pt x="15034" y="8462"/>
                    <a:pt x="13138" y="6566"/>
                    <a:pt x="10800" y="6566"/>
                  </a:cubicBezTo>
                  <a:cubicBezTo>
                    <a:pt x="8462" y="6566"/>
                    <a:pt x="6566" y="8462"/>
                    <a:pt x="6566" y="1080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499" name="Freeform 35">
              <a:extLst>
                <a:ext uri="{FF2B5EF4-FFF2-40B4-BE49-F238E27FC236}">
                  <a16:creationId xmlns:a16="http://schemas.microsoft.com/office/drawing/2014/main" id="{C2E0B1CF-DC72-4B51-A568-08F214B7FA71}"/>
                </a:ext>
              </a:extLst>
            </p:cNvPr>
            <p:cNvSpPr>
              <a:spLocks/>
            </p:cNvSpPr>
            <p:nvPr/>
          </p:nvSpPr>
          <p:spPr bwMode="auto">
            <a:xfrm>
              <a:off x="662" y="1935"/>
              <a:ext cx="563" cy="450"/>
            </a:xfrm>
            <a:custGeom>
              <a:avLst/>
              <a:gdLst>
                <a:gd name="T0" fmla="*/ 0 w 907"/>
                <a:gd name="T1" fmla="*/ 726 h 726"/>
                <a:gd name="T2" fmla="*/ 453 w 907"/>
                <a:gd name="T3" fmla="*/ 726 h 726"/>
                <a:gd name="T4" fmla="*/ 453 w 907"/>
                <a:gd name="T5" fmla="*/ 544 h 726"/>
                <a:gd name="T6" fmla="*/ 362 w 907"/>
                <a:gd name="T7" fmla="*/ 544 h 726"/>
                <a:gd name="T8" fmla="*/ 453 w 907"/>
                <a:gd name="T9" fmla="*/ 363 h 726"/>
                <a:gd name="T10" fmla="*/ 544 w 907"/>
                <a:gd name="T11" fmla="*/ 544 h 726"/>
                <a:gd name="T12" fmla="*/ 453 w 907"/>
                <a:gd name="T13" fmla="*/ 544 h 726"/>
                <a:gd name="T14" fmla="*/ 453 w 907"/>
                <a:gd name="T15" fmla="*/ 726 h 726"/>
                <a:gd name="T16" fmla="*/ 907 w 907"/>
                <a:gd name="T17" fmla="*/ 726 h 726"/>
                <a:gd name="T18" fmla="*/ 453 w 907"/>
                <a:gd name="T19" fmla="*/ 0 h 726"/>
                <a:gd name="T20" fmla="*/ 0 w 907"/>
                <a:gd name="T21" fmla="*/ 726 h 7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07" h="726">
                  <a:moveTo>
                    <a:pt x="0" y="726"/>
                  </a:moveTo>
                  <a:lnTo>
                    <a:pt x="453" y="726"/>
                  </a:lnTo>
                  <a:lnTo>
                    <a:pt x="453" y="544"/>
                  </a:lnTo>
                  <a:lnTo>
                    <a:pt x="362" y="544"/>
                  </a:lnTo>
                  <a:lnTo>
                    <a:pt x="453" y="363"/>
                  </a:lnTo>
                  <a:lnTo>
                    <a:pt x="544" y="544"/>
                  </a:lnTo>
                  <a:lnTo>
                    <a:pt x="453" y="544"/>
                  </a:lnTo>
                  <a:lnTo>
                    <a:pt x="453" y="726"/>
                  </a:lnTo>
                  <a:lnTo>
                    <a:pt x="907" y="726"/>
                  </a:lnTo>
                  <a:lnTo>
                    <a:pt x="453" y="0"/>
                  </a:lnTo>
                  <a:lnTo>
                    <a:pt x="0" y="726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62500" name="Group 36">
            <a:extLst>
              <a:ext uri="{FF2B5EF4-FFF2-40B4-BE49-F238E27FC236}">
                <a16:creationId xmlns:a16="http://schemas.microsoft.com/office/drawing/2014/main" id="{C4471DF9-5380-46BA-92DB-12D89CF7A7B9}"/>
              </a:ext>
            </a:extLst>
          </p:cNvPr>
          <p:cNvGrpSpPr>
            <a:grpSpLocks/>
          </p:cNvGrpSpPr>
          <p:nvPr/>
        </p:nvGrpSpPr>
        <p:grpSpPr bwMode="auto">
          <a:xfrm>
            <a:off x="6321425" y="333375"/>
            <a:ext cx="1435100" cy="1584325"/>
            <a:chOff x="194" y="215"/>
            <a:chExt cx="1974" cy="2178"/>
          </a:xfrm>
        </p:grpSpPr>
        <p:sp>
          <p:nvSpPr>
            <p:cNvPr id="62501" name="AutoShape 37">
              <a:extLst>
                <a:ext uri="{FF2B5EF4-FFF2-40B4-BE49-F238E27FC236}">
                  <a16:creationId xmlns:a16="http://schemas.microsoft.com/office/drawing/2014/main" id="{0137BAA8-15D8-4451-B25B-7C6F30ADE6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5" y="819"/>
              <a:ext cx="454" cy="454"/>
            </a:xfrm>
            <a:custGeom>
              <a:avLst/>
              <a:gdLst>
                <a:gd name="G0" fmla="+- 2379 0 0"/>
                <a:gd name="G1" fmla="+- 21600 0 2379"/>
                <a:gd name="G2" fmla="+- 21600 0 2379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379" y="10800"/>
                  </a:moveTo>
                  <a:cubicBezTo>
                    <a:pt x="2379" y="15451"/>
                    <a:pt x="6149" y="19221"/>
                    <a:pt x="10800" y="19221"/>
                  </a:cubicBezTo>
                  <a:cubicBezTo>
                    <a:pt x="15451" y="19221"/>
                    <a:pt x="19221" y="15451"/>
                    <a:pt x="19221" y="10800"/>
                  </a:cubicBezTo>
                  <a:cubicBezTo>
                    <a:pt x="19221" y="6149"/>
                    <a:pt x="15451" y="2379"/>
                    <a:pt x="10800" y="2379"/>
                  </a:cubicBezTo>
                  <a:cubicBezTo>
                    <a:pt x="6149" y="2379"/>
                    <a:pt x="2379" y="6149"/>
                    <a:pt x="2379" y="1080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502" name="Freeform 38">
              <a:extLst>
                <a:ext uri="{FF2B5EF4-FFF2-40B4-BE49-F238E27FC236}">
                  <a16:creationId xmlns:a16="http://schemas.microsoft.com/office/drawing/2014/main" id="{EBDE5E78-EE7B-4F87-93DB-2F0BA5694069}"/>
                </a:ext>
              </a:extLst>
            </p:cNvPr>
            <p:cNvSpPr>
              <a:spLocks/>
            </p:cNvSpPr>
            <p:nvPr/>
          </p:nvSpPr>
          <p:spPr bwMode="auto">
            <a:xfrm>
              <a:off x="671" y="819"/>
              <a:ext cx="544" cy="454"/>
            </a:xfrm>
            <a:custGeom>
              <a:avLst/>
              <a:gdLst>
                <a:gd name="T0" fmla="*/ 91 w 544"/>
                <a:gd name="T1" fmla="*/ 409 h 454"/>
                <a:gd name="T2" fmla="*/ 272 w 544"/>
                <a:gd name="T3" fmla="*/ 409 h 454"/>
                <a:gd name="T4" fmla="*/ 272 w 544"/>
                <a:gd name="T5" fmla="*/ 454 h 454"/>
                <a:gd name="T6" fmla="*/ 0 w 544"/>
                <a:gd name="T7" fmla="*/ 454 h 454"/>
                <a:gd name="T8" fmla="*/ 272 w 544"/>
                <a:gd name="T9" fmla="*/ 0 h 454"/>
                <a:gd name="T10" fmla="*/ 544 w 544"/>
                <a:gd name="T11" fmla="*/ 454 h 454"/>
                <a:gd name="T12" fmla="*/ 272 w 544"/>
                <a:gd name="T13" fmla="*/ 454 h 454"/>
                <a:gd name="T14" fmla="*/ 272 w 544"/>
                <a:gd name="T15" fmla="*/ 409 h 454"/>
                <a:gd name="T16" fmla="*/ 454 w 544"/>
                <a:gd name="T17" fmla="*/ 409 h 454"/>
                <a:gd name="T18" fmla="*/ 272 w 544"/>
                <a:gd name="T19" fmla="*/ 91 h 454"/>
                <a:gd name="T20" fmla="*/ 91 w 544"/>
                <a:gd name="T21" fmla="*/ 409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44" h="454">
                  <a:moveTo>
                    <a:pt x="91" y="409"/>
                  </a:moveTo>
                  <a:lnTo>
                    <a:pt x="272" y="409"/>
                  </a:lnTo>
                  <a:lnTo>
                    <a:pt x="272" y="454"/>
                  </a:lnTo>
                  <a:lnTo>
                    <a:pt x="0" y="454"/>
                  </a:lnTo>
                  <a:lnTo>
                    <a:pt x="272" y="0"/>
                  </a:lnTo>
                  <a:lnTo>
                    <a:pt x="544" y="454"/>
                  </a:lnTo>
                  <a:lnTo>
                    <a:pt x="272" y="454"/>
                  </a:lnTo>
                  <a:lnTo>
                    <a:pt x="272" y="409"/>
                  </a:lnTo>
                  <a:lnTo>
                    <a:pt x="454" y="409"/>
                  </a:lnTo>
                  <a:lnTo>
                    <a:pt x="272" y="91"/>
                  </a:lnTo>
                  <a:lnTo>
                    <a:pt x="91" y="409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503" name="AutoShape 39">
              <a:extLst>
                <a:ext uri="{FF2B5EF4-FFF2-40B4-BE49-F238E27FC236}">
                  <a16:creationId xmlns:a16="http://schemas.microsoft.com/office/drawing/2014/main" id="{8E1EB787-81AC-4FFE-9858-4B7C1511E93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00000">
              <a:off x="1170" y="786"/>
              <a:ext cx="522" cy="522"/>
            </a:xfrm>
            <a:prstGeom prst="plus">
              <a:avLst>
                <a:gd name="adj" fmla="val 45463"/>
              </a:avLst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504" name="Freeform 40">
              <a:extLst>
                <a:ext uri="{FF2B5EF4-FFF2-40B4-BE49-F238E27FC236}">
                  <a16:creationId xmlns:a16="http://schemas.microsoft.com/office/drawing/2014/main" id="{7F909C9F-4308-421D-8A9B-0CEA2A3324A9}"/>
                </a:ext>
              </a:extLst>
            </p:cNvPr>
            <p:cNvSpPr>
              <a:spLocks/>
            </p:cNvSpPr>
            <p:nvPr/>
          </p:nvSpPr>
          <p:spPr bwMode="auto">
            <a:xfrm>
              <a:off x="1714" y="819"/>
              <a:ext cx="454" cy="454"/>
            </a:xfrm>
            <a:custGeom>
              <a:avLst/>
              <a:gdLst>
                <a:gd name="T0" fmla="*/ 0 w 454"/>
                <a:gd name="T1" fmla="*/ 454 h 454"/>
                <a:gd name="T2" fmla="*/ 0 w 454"/>
                <a:gd name="T3" fmla="*/ 0 h 454"/>
                <a:gd name="T4" fmla="*/ 454 w 454"/>
                <a:gd name="T5" fmla="*/ 0 h 454"/>
                <a:gd name="T6" fmla="*/ 454 w 454"/>
                <a:gd name="T7" fmla="*/ 454 h 454"/>
                <a:gd name="T8" fmla="*/ 46 w 454"/>
                <a:gd name="T9" fmla="*/ 454 h 454"/>
                <a:gd name="T10" fmla="*/ 46 w 454"/>
                <a:gd name="T11" fmla="*/ 409 h 454"/>
                <a:gd name="T12" fmla="*/ 409 w 454"/>
                <a:gd name="T13" fmla="*/ 409 h 454"/>
                <a:gd name="T14" fmla="*/ 409 w 454"/>
                <a:gd name="T15" fmla="*/ 46 h 454"/>
                <a:gd name="T16" fmla="*/ 46 w 454"/>
                <a:gd name="T17" fmla="*/ 46 h 454"/>
                <a:gd name="T18" fmla="*/ 46 w 454"/>
                <a:gd name="T19" fmla="*/ 454 h 454"/>
                <a:gd name="T20" fmla="*/ 0 w 454"/>
                <a:gd name="T21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54" h="454">
                  <a:moveTo>
                    <a:pt x="0" y="454"/>
                  </a:moveTo>
                  <a:lnTo>
                    <a:pt x="0" y="0"/>
                  </a:lnTo>
                  <a:lnTo>
                    <a:pt x="454" y="0"/>
                  </a:lnTo>
                  <a:lnTo>
                    <a:pt x="454" y="454"/>
                  </a:lnTo>
                  <a:lnTo>
                    <a:pt x="46" y="454"/>
                  </a:lnTo>
                  <a:lnTo>
                    <a:pt x="46" y="409"/>
                  </a:lnTo>
                  <a:lnTo>
                    <a:pt x="409" y="409"/>
                  </a:lnTo>
                  <a:lnTo>
                    <a:pt x="409" y="46"/>
                  </a:lnTo>
                  <a:lnTo>
                    <a:pt x="46" y="46"/>
                  </a:lnTo>
                  <a:lnTo>
                    <a:pt x="46" y="454"/>
                  </a:lnTo>
                  <a:lnTo>
                    <a:pt x="0" y="454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505" name="Freeform 41">
              <a:extLst>
                <a:ext uri="{FF2B5EF4-FFF2-40B4-BE49-F238E27FC236}">
                  <a16:creationId xmlns:a16="http://schemas.microsoft.com/office/drawing/2014/main" id="{1DA3DDD2-786F-46A1-91BD-6B927009C072}"/>
                </a:ext>
              </a:extLst>
            </p:cNvPr>
            <p:cNvSpPr>
              <a:spLocks/>
            </p:cNvSpPr>
            <p:nvPr/>
          </p:nvSpPr>
          <p:spPr bwMode="auto">
            <a:xfrm>
              <a:off x="1714" y="1363"/>
              <a:ext cx="454" cy="454"/>
            </a:xfrm>
            <a:custGeom>
              <a:avLst/>
              <a:gdLst>
                <a:gd name="T0" fmla="*/ 0 w 454"/>
                <a:gd name="T1" fmla="*/ 454 h 454"/>
                <a:gd name="T2" fmla="*/ 91 w 454"/>
                <a:gd name="T3" fmla="*/ 454 h 454"/>
                <a:gd name="T4" fmla="*/ 91 w 454"/>
                <a:gd name="T5" fmla="*/ 91 h 454"/>
                <a:gd name="T6" fmla="*/ 363 w 454"/>
                <a:gd name="T7" fmla="*/ 91 h 454"/>
                <a:gd name="T8" fmla="*/ 363 w 454"/>
                <a:gd name="T9" fmla="*/ 363 h 454"/>
                <a:gd name="T10" fmla="*/ 91 w 454"/>
                <a:gd name="T11" fmla="*/ 363 h 454"/>
                <a:gd name="T12" fmla="*/ 91 w 454"/>
                <a:gd name="T13" fmla="*/ 454 h 454"/>
                <a:gd name="T14" fmla="*/ 454 w 454"/>
                <a:gd name="T15" fmla="*/ 454 h 454"/>
                <a:gd name="T16" fmla="*/ 454 w 454"/>
                <a:gd name="T17" fmla="*/ 0 h 454"/>
                <a:gd name="T18" fmla="*/ 0 w 454"/>
                <a:gd name="T19" fmla="*/ 0 h 454"/>
                <a:gd name="T20" fmla="*/ 0 w 454"/>
                <a:gd name="T21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54" h="454">
                  <a:moveTo>
                    <a:pt x="0" y="454"/>
                  </a:moveTo>
                  <a:lnTo>
                    <a:pt x="91" y="454"/>
                  </a:lnTo>
                  <a:lnTo>
                    <a:pt x="91" y="91"/>
                  </a:lnTo>
                  <a:lnTo>
                    <a:pt x="363" y="91"/>
                  </a:lnTo>
                  <a:lnTo>
                    <a:pt x="363" y="363"/>
                  </a:lnTo>
                  <a:lnTo>
                    <a:pt x="91" y="363"/>
                  </a:lnTo>
                  <a:lnTo>
                    <a:pt x="91" y="454"/>
                  </a:lnTo>
                  <a:lnTo>
                    <a:pt x="454" y="454"/>
                  </a:lnTo>
                  <a:lnTo>
                    <a:pt x="454" y="0"/>
                  </a:lnTo>
                  <a:lnTo>
                    <a:pt x="0" y="0"/>
                  </a:lnTo>
                  <a:lnTo>
                    <a:pt x="0" y="454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506" name="Freeform 42">
              <a:extLst>
                <a:ext uri="{FF2B5EF4-FFF2-40B4-BE49-F238E27FC236}">
                  <a16:creationId xmlns:a16="http://schemas.microsoft.com/office/drawing/2014/main" id="{8010AE1F-B00C-440B-B7CA-0A1D525C48B0}"/>
                </a:ext>
              </a:extLst>
            </p:cNvPr>
            <p:cNvSpPr>
              <a:spLocks/>
            </p:cNvSpPr>
            <p:nvPr/>
          </p:nvSpPr>
          <p:spPr bwMode="auto">
            <a:xfrm>
              <a:off x="671" y="1363"/>
              <a:ext cx="544" cy="454"/>
            </a:xfrm>
            <a:custGeom>
              <a:avLst/>
              <a:gdLst>
                <a:gd name="T0" fmla="*/ 0 w 544"/>
                <a:gd name="T1" fmla="*/ 454 h 454"/>
                <a:gd name="T2" fmla="*/ 181 w 544"/>
                <a:gd name="T3" fmla="*/ 454 h 454"/>
                <a:gd name="T4" fmla="*/ 181 w 544"/>
                <a:gd name="T5" fmla="*/ 363 h 454"/>
                <a:gd name="T6" fmla="*/ 272 w 544"/>
                <a:gd name="T7" fmla="*/ 182 h 454"/>
                <a:gd name="T8" fmla="*/ 363 w 544"/>
                <a:gd name="T9" fmla="*/ 363 h 454"/>
                <a:gd name="T10" fmla="*/ 181 w 544"/>
                <a:gd name="T11" fmla="*/ 363 h 454"/>
                <a:gd name="T12" fmla="*/ 181 w 544"/>
                <a:gd name="T13" fmla="*/ 454 h 454"/>
                <a:gd name="T14" fmla="*/ 544 w 544"/>
                <a:gd name="T15" fmla="*/ 454 h 454"/>
                <a:gd name="T16" fmla="*/ 272 w 544"/>
                <a:gd name="T17" fmla="*/ 0 h 454"/>
                <a:gd name="T18" fmla="*/ 0 w 544"/>
                <a:gd name="T19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44" h="454">
                  <a:moveTo>
                    <a:pt x="0" y="454"/>
                  </a:moveTo>
                  <a:lnTo>
                    <a:pt x="181" y="454"/>
                  </a:lnTo>
                  <a:lnTo>
                    <a:pt x="181" y="363"/>
                  </a:lnTo>
                  <a:lnTo>
                    <a:pt x="272" y="182"/>
                  </a:lnTo>
                  <a:lnTo>
                    <a:pt x="363" y="363"/>
                  </a:lnTo>
                  <a:lnTo>
                    <a:pt x="181" y="363"/>
                  </a:lnTo>
                  <a:lnTo>
                    <a:pt x="181" y="454"/>
                  </a:lnTo>
                  <a:lnTo>
                    <a:pt x="544" y="454"/>
                  </a:lnTo>
                  <a:lnTo>
                    <a:pt x="272" y="0"/>
                  </a:lnTo>
                  <a:lnTo>
                    <a:pt x="0" y="454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507" name="AutoShape 43">
              <a:extLst>
                <a:ext uri="{FF2B5EF4-FFF2-40B4-BE49-F238E27FC236}">
                  <a16:creationId xmlns:a16="http://schemas.microsoft.com/office/drawing/2014/main" id="{DD43E051-5D20-4619-BEC1-2B3DCF398B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5" y="1363"/>
              <a:ext cx="454" cy="454"/>
            </a:xfrm>
            <a:custGeom>
              <a:avLst/>
              <a:gdLst>
                <a:gd name="G0" fmla="+- 4663 0 0"/>
                <a:gd name="G1" fmla="+- 21600 0 4663"/>
                <a:gd name="G2" fmla="+- 21600 0 4663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4663" y="10800"/>
                  </a:moveTo>
                  <a:cubicBezTo>
                    <a:pt x="4663" y="14189"/>
                    <a:pt x="7411" y="16937"/>
                    <a:pt x="10800" y="16937"/>
                  </a:cubicBezTo>
                  <a:cubicBezTo>
                    <a:pt x="14189" y="16937"/>
                    <a:pt x="16937" y="14189"/>
                    <a:pt x="16937" y="10800"/>
                  </a:cubicBezTo>
                  <a:cubicBezTo>
                    <a:pt x="16937" y="7411"/>
                    <a:pt x="14189" y="4663"/>
                    <a:pt x="10800" y="4663"/>
                  </a:cubicBezTo>
                  <a:cubicBezTo>
                    <a:pt x="7411" y="4663"/>
                    <a:pt x="4663" y="7411"/>
                    <a:pt x="4663" y="1080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508" name="AutoShape 44">
              <a:extLst>
                <a:ext uri="{FF2B5EF4-FFF2-40B4-BE49-F238E27FC236}">
                  <a16:creationId xmlns:a16="http://schemas.microsoft.com/office/drawing/2014/main" id="{C72BF4D6-CF1F-4552-AD5E-17CBFA6DCE3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00000">
              <a:off x="1170" y="1330"/>
              <a:ext cx="522" cy="522"/>
            </a:xfrm>
            <a:prstGeom prst="plus">
              <a:avLst>
                <a:gd name="adj" fmla="val 36588"/>
              </a:avLst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509" name="Freeform 45">
              <a:extLst>
                <a:ext uri="{FF2B5EF4-FFF2-40B4-BE49-F238E27FC236}">
                  <a16:creationId xmlns:a16="http://schemas.microsoft.com/office/drawing/2014/main" id="{06AE5C2D-C8A3-4139-A172-10A42AB979FB}"/>
                </a:ext>
              </a:extLst>
            </p:cNvPr>
            <p:cNvSpPr>
              <a:spLocks/>
            </p:cNvSpPr>
            <p:nvPr/>
          </p:nvSpPr>
          <p:spPr bwMode="auto">
            <a:xfrm>
              <a:off x="671" y="258"/>
              <a:ext cx="544" cy="435"/>
            </a:xfrm>
            <a:custGeom>
              <a:avLst/>
              <a:gdLst>
                <a:gd name="T0" fmla="*/ 0 w 907"/>
                <a:gd name="T1" fmla="*/ 726 h 726"/>
                <a:gd name="T2" fmla="*/ 453 w 907"/>
                <a:gd name="T3" fmla="*/ 0 h 726"/>
                <a:gd name="T4" fmla="*/ 907 w 907"/>
                <a:gd name="T5" fmla="*/ 726 h 726"/>
                <a:gd name="T6" fmla="*/ 453 w 907"/>
                <a:gd name="T7" fmla="*/ 726 h 726"/>
                <a:gd name="T8" fmla="*/ 453 w 907"/>
                <a:gd name="T9" fmla="*/ 680 h 726"/>
                <a:gd name="T10" fmla="*/ 816 w 907"/>
                <a:gd name="T11" fmla="*/ 680 h 726"/>
                <a:gd name="T12" fmla="*/ 453 w 907"/>
                <a:gd name="T13" fmla="*/ 91 h 726"/>
                <a:gd name="T14" fmla="*/ 90 w 907"/>
                <a:gd name="T15" fmla="*/ 680 h 726"/>
                <a:gd name="T16" fmla="*/ 453 w 907"/>
                <a:gd name="T17" fmla="*/ 680 h 726"/>
                <a:gd name="T18" fmla="*/ 453 w 907"/>
                <a:gd name="T19" fmla="*/ 726 h 726"/>
                <a:gd name="T20" fmla="*/ 0 w 907"/>
                <a:gd name="T21" fmla="*/ 726 h 7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07" h="726">
                  <a:moveTo>
                    <a:pt x="0" y="726"/>
                  </a:moveTo>
                  <a:lnTo>
                    <a:pt x="453" y="0"/>
                  </a:lnTo>
                  <a:lnTo>
                    <a:pt x="907" y="726"/>
                  </a:lnTo>
                  <a:lnTo>
                    <a:pt x="453" y="726"/>
                  </a:lnTo>
                  <a:lnTo>
                    <a:pt x="453" y="680"/>
                  </a:lnTo>
                  <a:lnTo>
                    <a:pt x="816" y="680"/>
                  </a:lnTo>
                  <a:lnTo>
                    <a:pt x="453" y="91"/>
                  </a:lnTo>
                  <a:lnTo>
                    <a:pt x="90" y="680"/>
                  </a:lnTo>
                  <a:lnTo>
                    <a:pt x="453" y="680"/>
                  </a:lnTo>
                  <a:lnTo>
                    <a:pt x="453" y="726"/>
                  </a:lnTo>
                  <a:lnTo>
                    <a:pt x="0" y="726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510" name="Freeform 46">
              <a:extLst>
                <a:ext uri="{FF2B5EF4-FFF2-40B4-BE49-F238E27FC236}">
                  <a16:creationId xmlns:a16="http://schemas.microsoft.com/office/drawing/2014/main" id="{067BA433-A5EF-44FA-B0EF-A2B3F726ADCD}"/>
                </a:ext>
              </a:extLst>
            </p:cNvPr>
            <p:cNvSpPr>
              <a:spLocks/>
            </p:cNvSpPr>
            <p:nvPr/>
          </p:nvSpPr>
          <p:spPr bwMode="auto">
            <a:xfrm>
              <a:off x="1714" y="249"/>
              <a:ext cx="453" cy="453"/>
            </a:xfrm>
            <a:custGeom>
              <a:avLst/>
              <a:gdLst>
                <a:gd name="T0" fmla="*/ 0 w 635"/>
                <a:gd name="T1" fmla="*/ 635 h 635"/>
                <a:gd name="T2" fmla="*/ 45 w 635"/>
                <a:gd name="T3" fmla="*/ 635 h 635"/>
                <a:gd name="T4" fmla="*/ 45 w 635"/>
                <a:gd name="T5" fmla="*/ 45 h 635"/>
                <a:gd name="T6" fmla="*/ 589 w 635"/>
                <a:gd name="T7" fmla="*/ 45 h 635"/>
                <a:gd name="T8" fmla="*/ 589 w 635"/>
                <a:gd name="T9" fmla="*/ 589 h 635"/>
                <a:gd name="T10" fmla="*/ 45 w 635"/>
                <a:gd name="T11" fmla="*/ 589 h 635"/>
                <a:gd name="T12" fmla="*/ 45 w 635"/>
                <a:gd name="T13" fmla="*/ 635 h 635"/>
                <a:gd name="T14" fmla="*/ 635 w 635"/>
                <a:gd name="T15" fmla="*/ 635 h 635"/>
                <a:gd name="T16" fmla="*/ 635 w 635"/>
                <a:gd name="T17" fmla="*/ 0 h 635"/>
                <a:gd name="T18" fmla="*/ 0 w 635"/>
                <a:gd name="T19" fmla="*/ 0 h 635"/>
                <a:gd name="T20" fmla="*/ 0 w 635"/>
                <a:gd name="T21" fmla="*/ 635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35" h="635">
                  <a:moveTo>
                    <a:pt x="0" y="635"/>
                  </a:moveTo>
                  <a:lnTo>
                    <a:pt x="45" y="635"/>
                  </a:lnTo>
                  <a:lnTo>
                    <a:pt x="45" y="45"/>
                  </a:lnTo>
                  <a:lnTo>
                    <a:pt x="589" y="45"/>
                  </a:lnTo>
                  <a:lnTo>
                    <a:pt x="589" y="589"/>
                  </a:lnTo>
                  <a:lnTo>
                    <a:pt x="45" y="589"/>
                  </a:lnTo>
                  <a:lnTo>
                    <a:pt x="45" y="635"/>
                  </a:lnTo>
                  <a:lnTo>
                    <a:pt x="635" y="635"/>
                  </a:lnTo>
                  <a:lnTo>
                    <a:pt x="635" y="0"/>
                  </a:lnTo>
                  <a:lnTo>
                    <a:pt x="0" y="0"/>
                  </a:lnTo>
                  <a:lnTo>
                    <a:pt x="0" y="635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511" name="AutoShape 47">
              <a:extLst>
                <a:ext uri="{FF2B5EF4-FFF2-40B4-BE49-F238E27FC236}">
                  <a16:creationId xmlns:a16="http://schemas.microsoft.com/office/drawing/2014/main" id="{B34E3608-6D0E-425F-B4C3-B3EBE12D4F6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00000">
              <a:off x="1170" y="215"/>
              <a:ext cx="522" cy="522"/>
            </a:xfrm>
            <a:prstGeom prst="plus">
              <a:avLst>
                <a:gd name="adj" fmla="val 46745"/>
              </a:avLst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512" name="AutoShape 48">
              <a:extLst>
                <a:ext uri="{FF2B5EF4-FFF2-40B4-BE49-F238E27FC236}">
                  <a16:creationId xmlns:a16="http://schemas.microsoft.com/office/drawing/2014/main" id="{EF406CE5-2C16-4C8E-BA28-9C36DCB06F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4" y="249"/>
              <a:ext cx="454" cy="454"/>
            </a:xfrm>
            <a:custGeom>
              <a:avLst/>
              <a:gdLst>
                <a:gd name="G0" fmla="+- 1237 0 0"/>
                <a:gd name="G1" fmla="+- 21600 0 1237"/>
                <a:gd name="G2" fmla="+- 21600 0 1237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237" y="10800"/>
                  </a:moveTo>
                  <a:cubicBezTo>
                    <a:pt x="1237" y="16081"/>
                    <a:pt x="5519" y="20363"/>
                    <a:pt x="10800" y="20363"/>
                  </a:cubicBezTo>
                  <a:cubicBezTo>
                    <a:pt x="16081" y="20363"/>
                    <a:pt x="20363" y="16081"/>
                    <a:pt x="20363" y="10800"/>
                  </a:cubicBezTo>
                  <a:cubicBezTo>
                    <a:pt x="20363" y="5519"/>
                    <a:pt x="16081" y="1237"/>
                    <a:pt x="10800" y="1237"/>
                  </a:cubicBezTo>
                  <a:cubicBezTo>
                    <a:pt x="5519" y="1237"/>
                    <a:pt x="1237" y="5519"/>
                    <a:pt x="1237" y="1080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513" name="Freeform 49">
              <a:extLst>
                <a:ext uri="{FF2B5EF4-FFF2-40B4-BE49-F238E27FC236}">
                  <a16:creationId xmlns:a16="http://schemas.microsoft.com/office/drawing/2014/main" id="{700E0F20-84F9-439A-870A-6CF70D5D9C3A}"/>
                </a:ext>
              </a:extLst>
            </p:cNvPr>
            <p:cNvSpPr>
              <a:spLocks/>
            </p:cNvSpPr>
            <p:nvPr/>
          </p:nvSpPr>
          <p:spPr bwMode="auto">
            <a:xfrm>
              <a:off x="1714" y="1933"/>
              <a:ext cx="454" cy="454"/>
            </a:xfrm>
            <a:custGeom>
              <a:avLst/>
              <a:gdLst>
                <a:gd name="T0" fmla="*/ 0 w 454"/>
                <a:gd name="T1" fmla="*/ 454 h 454"/>
                <a:gd name="T2" fmla="*/ 0 w 454"/>
                <a:gd name="T3" fmla="*/ 0 h 454"/>
                <a:gd name="T4" fmla="*/ 454 w 454"/>
                <a:gd name="T5" fmla="*/ 0 h 454"/>
                <a:gd name="T6" fmla="*/ 454 w 454"/>
                <a:gd name="T7" fmla="*/ 454 h 454"/>
                <a:gd name="T8" fmla="*/ 136 w 454"/>
                <a:gd name="T9" fmla="*/ 454 h 454"/>
                <a:gd name="T10" fmla="*/ 136 w 454"/>
                <a:gd name="T11" fmla="*/ 318 h 454"/>
                <a:gd name="T12" fmla="*/ 318 w 454"/>
                <a:gd name="T13" fmla="*/ 318 h 454"/>
                <a:gd name="T14" fmla="*/ 318 w 454"/>
                <a:gd name="T15" fmla="*/ 136 h 454"/>
                <a:gd name="T16" fmla="*/ 136 w 454"/>
                <a:gd name="T17" fmla="*/ 136 h 454"/>
                <a:gd name="T18" fmla="*/ 136 w 454"/>
                <a:gd name="T19" fmla="*/ 454 h 454"/>
                <a:gd name="T20" fmla="*/ 0 w 454"/>
                <a:gd name="T21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54" h="454">
                  <a:moveTo>
                    <a:pt x="0" y="454"/>
                  </a:moveTo>
                  <a:lnTo>
                    <a:pt x="0" y="0"/>
                  </a:lnTo>
                  <a:lnTo>
                    <a:pt x="454" y="0"/>
                  </a:lnTo>
                  <a:lnTo>
                    <a:pt x="454" y="454"/>
                  </a:lnTo>
                  <a:lnTo>
                    <a:pt x="136" y="454"/>
                  </a:lnTo>
                  <a:lnTo>
                    <a:pt x="136" y="318"/>
                  </a:lnTo>
                  <a:lnTo>
                    <a:pt x="318" y="318"/>
                  </a:lnTo>
                  <a:lnTo>
                    <a:pt x="318" y="136"/>
                  </a:lnTo>
                  <a:lnTo>
                    <a:pt x="136" y="136"/>
                  </a:lnTo>
                  <a:lnTo>
                    <a:pt x="136" y="454"/>
                  </a:lnTo>
                  <a:lnTo>
                    <a:pt x="0" y="454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514" name="AutoShape 50">
              <a:extLst>
                <a:ext uri="{FF2B5EF4-FFF2-40B4-BE49-F238E27FC236}">
                  <a16:creationId xmlns:a16="http://schemas.microsoft.com/office/drawing/2014/main" id="{9922D604-F9F0-48ED-942D-BB2BDB3667A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00000">
              <a:off x="1199" y="1928"/>
              <a:ext cx="465" cy="465"/>
            </a:xfrm>
            <a:prstGeom prst="plus">
              <a:avLst>
                <a:gd name="adj" fmla="val 32056"/>
              </a:avLst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515" name="AutoShape 51">
              <a:extLst>
                <a:ext uri="{FF2B5EF4-FFF2-40B4-BE49-F238E27FC236}">
                  <a16:creationId xmlns:a16="http://schemas.microsoft.com/office/drawing/2014/main" id="{EEA0AAC7-E634-420D-A94E-7CA03D662A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5" y="1933"/>
              <a:ext cx="454" cy="454"/>
            </a:xfrm>
            <a:custGeom>
              <a:avLst/>
              <a:gdLst>
                <a:gd name="G0" fmla="+- 6566 0 0"/>
                <a:gd name="G1" fmla="+- 21600 0 6566"/>
                <a:gd name="G2" fmla="+- 21600 0 6566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6566" y="10800"/>
                  </a:moveTo>
                  <a:cubicBezTo>
                    <a:pt x="6566" y="13138"/>
                    <a:pt x="8462" y="15034"/>
                    <a:pt x="10800" y="15034"/>
                  </a:cubicBezTo>
                  <a:cubicBezTo>
                    <a:pt x="13138" y="15034"/>
                    <a:pt x="15034" y="13138"/>
                    <a:pt x="15034" y="10800"/>
                  </a:cubicBezTo>
                  <a:cubicBezTo>
                    <a:pt x="15034" y="8462"/>
                    <a:pt x="13138" y="6566"/>
                    <a:pt x="10800" y="6566"/>
                  </a:cubicBezTo>
                  <a:cubicBezTo>
                    <a:pt x="8462" y="6566"/>
                    <a:pt x="6566" y="8462"/>
                    <a:pt x="6566" y="1080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516" name="Freeform 52">
              <a:extLst>
                <a:ext uri="{FF2B5EF4-FFF2-40B4-BE49-F238E27FC236}">
                  <a16:creationId xmlns:a16="http://schemas.microsoft.com/office/drawing/2014/main" id="{43E540A6-B2A8-4597-B628-E08473902143}"/>
                </a:ext>
              </a:extLst>
            </p:cNvPr>
            <p:cNvSpPr>
              <a:spLocks/>
            </p:cNvSpPr>
            <p:nvPr/>
          </p:nvSpPr>
          <p:spPr bwMode="auto">
            <a:xfrm>
              <a:off x="662" y="1935"/>
              <a:ext cx="563" cy="450"/>
            </a:xfrm>
            <a:custGeom>
              <a:avLst/>
              <a:gdLst>
                <a:gd name="T0" fmla="*/ 0 w 907"/>
                <a:gd name="T1" fmla="*/ 726 h 726"/>
                <a:gd name="T2" fmla="*/ 453 w 907"/>
                <a:gd name="T3" fmla="*/ 726 h 726"/>
                <a:gd name="T4" fmla="*/ 453 w 907"/>
                <a:gd name="T5" fmla="*/ 544 h 726"/>
                <a:gd name="T6" fmla="*/ 362 w 907"/>
                <a:gd name="T7" fmla="*/ 544 h 726"/>
                <a:gd name="T8" fmla="*/ 453 w 907"/>
                <a:gd name="T9" fmla="*/ 363 h 726"/>
                <a:gd name="T10" fmla="*/ 544 w 907"/>
                <a:gd name="T11" fmla="*/ 544 h 726"/>
                <a:gd name="T12" fmla="*/ 453 w 907"/>
                <a:gd name="T13" fmla="*/ 544 h 726"/>
                <a:gd name="T14" fmla="*/ 453 w 907"/>
                <a:gd name="T15" fmla="*/ 726 h 726"/>
                <a:gd name="T16" fmla="*/ 907 w 907"/>
                <a:gd name="T17" fmla="*/ 726 h 726"/>
                <a:gd name="T18" fmla="*/ 453 w 907"/>
                <a:gd name="T19" fmla="*/ 0 h 726"/>
                <a:gd name="T20" fmla="*/ 0 w 907"/>
                <a:gd name="T21" fmla="*/ 726 h 7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07" h="726">
                  <a:moveTo>
                    <a:pt x="0" y="726"/>
                  </a:moveTo>
                  <a:lnTo>
                    <a:pt x="453" y="726"/>
                  </a:lnTo>
                  <a:lnTo>
                    <a:pt x="453" y="544"/>
                  </a:lnTo>
                  <a:lnTo>
                    <a:pt x="362" y="544"/>
                  </a:lnTo>
                  <a:lnTo>
                    <a:pt x="453" y="363"/>
                  </a:lnTo>
                  <a:lnTo>
                    <a:pt x="544" y="544"/>
                  </a:lnTo>
                  <a:lnTo>
                    <a:pt x="453" y="544"/>
                  </a:lnTo>
                  <a:lnTo>
                    <a:pt x="453" y="726"/>
                  </a:lnTo>
                  <a:lnTo>
                    <a:pt x="907" y="726"/>
                  </a:lnTo>
                  <a:lnTo>
                    <a:pt x="453" y="0"/>
                  </a:lnTo>
                  <a:lnTo>
                    <a:pt x="0" y="726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62517" name="Group 53">
            <a:extLst>
              <a:ext uri="{FF2B5EF4-FFF2-40B4-BE49-F238E27FC236}">
                <a16:creationId xmlns:a16="http://schemas.microsoft.com/office/drawing/2014/main" id="{1D454601-2427-4216-9AED-59AF4D4D1D46}"/>
              </a:ext>
            </a:extLst>
          </p:cNvPr>
          <p:cNvGrpSpPr>
            <a:grpSpLocks/>
          </p:cNvGrpSpPr>
          <p:nvPr/>
        </p:nvGrpSpPr>
        <p:grpSpPr bwMode="auto">
          <a:xfrm>
            <a:off x="8048625" y="333375"/>
            <a:ext cx="781050" cy="863600"/>
            <a:chOff x="194" y="215"/>
            <a:chExt cx="1974" cy="2178"/>
          </a:xfrm>
        </p:grpSpPr>
        <p:sp>
          <p:nvSpPr>
            <p:cNvPr id="62518" name="AutoShape 54">
              <a:extLst>
                <a:ext uri="{FF2B5EF4-FFF2-40B4-BE49-F238E27FC236}">
                  <a16:creationId xmlns:a16="http://schemas.microsoft.com/office/drawing/2014/main" id="{06DFBAD8-5DAF-4536-AE22-78526A5496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5" y="819"/>
              <a:ext cx="454" cy="454"/>
            </a:xfrm>
            <a:custGeom>
              <a:avLst/>
              <a:gdLst>
                <a:gd name="G0" fmla="+- 2379 0 0"/>
                <a:gd name="G1" fmla="+- 21600 0 2379"/>
                <a:gd name="G2" fmla="+- 21600 0 2379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379" y="10800"/>
                  </a:moveTo>
                  <a:cubicBezTo>
                    <a:pt x="2379" y="15451"/>
                    <a:pt x="6149" y="19221"/>
                    <a:pt x="10800" y="19221"/>
                  </a:cubicBezTo>
                  <a:cubicBezTo>
                    <a:pt x="15451" y="19221"/>
                    <a:pt x="19221" y="15451"/>
                    <a:pt x="19221" y="10800"/>
                  </a:cubicBezTo>
                  <a:cubicBezTo>
                    <a:pt x="19221" y="6149"/>
                    <a:pt x="15451" y="2379"/>
                    <a:pt x="10800" y="2379"/>
                  </a:cubicBezTo>
                  <a:cubicBezTo>
                    <a:pt x="6149" y="2379"/>
                    <a:pt x="2379" y="6149"/>
                    <a:pt x="2379" y="1080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519" name="Freeform 55">
              <a:extLst>
                <a:ext uri="{FF2B5EF4-FFF2-40B4-BE49-F238E27FC236}">
                  <a16:creationId xmlns:a16="http://schemas.microsoft.com/office/drawing/2014/main" id="{0C832896-9F49-4863-8483-1C3B03563508}"/>
                </a:ext>
              </a:extLst>
            </p:cNvPr>
            <p:cNvSpPr>
              <a:spLocks/>
            </p:cNvSpPr>
            <p:nvPr/>
          </p:nvSpPr>
          <p:spPr bwMode="auto">
            <a:xfrm>
              <a:off x="671" y="819"/>
              <a:ext cx="544" cy="454"/>
            </a:xfrm>
            <a:custGeom>
              <a:avLst/>
              <a:gdLst>
                <a:gd name="T0" fmla="*/ 91 w 544"/>
                <a:gd name="T1" fmla="*/ 409 h 454"/>
                <a:gd name="T2" fmla="*/ 272 w 544"/>
                <a:gd name="T3" fmla="*/ 409 h 454"/>
                <a:gd name="T4" fmla="*/ 272 w 544"/>
                <a:gd name="T5" fmla="*/ 454 h 454"/>
                <a:gd name="T6" fmla="*/ 0 w 544"/>
                <a:gd name="T7" fmla="*/ 454 h 454"/>
                <a:gd name="T8" fmla="*/ 272 w 544"/>
                <a:gd name="T9" fmla="*/ 0 h 454"/>
                <a:gd name="T10" fmla="*/ 544 w 544"/>
                <a:gd name="T11" fmla="*/ 454 h 454"/>
                <a:gd name="T12" fmla="*/ 272 w 544"/>
                <a:gd name="T13" fmla="*/ 454 h 454"/>
                <a:gd name="T14" fmla="*/ 272 w 544"/>
                <a:gd name="T15" fmla="*/ 409 h 454"/>
                <a:gd name="T16" fmla="*/ 454 w 544"/>
                <a:gd name="T17" fmla="*/ 409 h 454"/>
                <a:gd name="T18" fmla="*/ 272 w 544"/>
                <a:gd name="T19" fmla="*/ 91 h 454"/>
                <a:gd name="T20" fmla="*/ 91 w 544"/>
                <a:gd name="T21" fmla="*/ 409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44" h="454">
                  <a:moveTo>
                    <a:pt x="91" y="409"/>
                  </a:moveTo>
                  <a:lnTo>
                    <a:pt x="272" y="409"/>
                  </a:lnTo>
                  <a:lnTo>
                    <a:pt x="272" y="454"/>
                  </a:lnTo>
                  <a:lnTo>
                    <a:pt x="0" y="454"/>
                  </a:lnTo>
                  <a:lnTo>
                    <a:pt x="272" y="0"/>
                  </a:lnTo>
                  <a:lnTo>
                    <a:pt x="544" y="454"/>
                  </a:lnTo>
                  <a:lnTo>
                    <a:pt x="272" y="454"/>
                  </a:lnTo>
                  <a:lnTo>
                    <a:pt x="272" y="409"/>
                  </a:lnTo>
                  <a:lnTo>
                    <a:pt x="454" y="409"/>
                  </a:lnTo>
                  <a:lnTo>
                    <a:pt x="272" y="91"/>
                  </a:lnTo>
                  <a:lnTo>
                    <a:pt x="91" y="409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520" name="AutoShape 56">
              <a:extLst>
                <a:ext uri="{FF2B5EF4-FFF2-40B4-BE49-F238E27FC236}">
                  <a16:creationId xmlns:a16="http://schemas.microsoft.com/office/drawing/2014/main" id="{C8E9C740-0F6B-4CF2-9E52-F54614BA913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00000">
              <a:off x="1170" y="786"/>
              <a:ext cx="522" cy="522"/>
            </a:xfrm>
            <a:prstGeom prst="plus">
              <a:avLst>
                <a:gd name="adj" fmla="val 45463"/>
              </a:avLst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521" name="Freeform 57">
              <a:extLst>
                <a:ext uri="{FF2B5EF4-FFF2-40B4-BE49-F238E27FC236}">
                  <a16:creationId xmlns:a16="http://schemas.microsoft.com/office/drawing/2014/main" id="{7F1C9B74-0016-4F98-9CB3-15D11F9FEC89}"/>
                </a:ext>
              </a:extLst>
            </p:cNvPr>
            <p:cNvSpPr>
              <a:spLocks/>
            </p:cNvSpPr>
            <p:nvPr/>
          </p:nvSpPr>
          <p:spPr bwMode="auto">
            <a:xfrm>
              <a:off x="1714" y="819"/>
              <a:ext cx="454" cy="454"/>
            </a:xfrm>
            <a:custGeom>
              <a:avLst/>
              <a:gdLst>
                <a:gd name="T0" fmla="*/ 0 w 454"/>
                <a:gd name="T1" fmla="*/ 454 h 454"/>
                <a:gd name="T2" fmla="*/ 0 w 454"/>
                <a:gd name="T3" fmla="*/ 0 h 454"/>
                <a:gd name="T4" fmla="*/ 454 w 454"/>
                <a:gd name="T5" fmla="*/ 0 h 454"/>
                <a:gd name="T6" fmla="*/ 454 w 454"/>
                <a:gd name="T7" fmla="*/ 454 h 454"/>
                <a:gd name="T8" fmla="*/ 46 w 454"/>
                <a:gd name="T9" fmla="*/ 454 h 454"/>
                <a:gd name="T10" fmla="*/ 46 w 454"/>
                <a:gd name="T11" fmla="*/ 409 h 454"/>
                <a:gd name="T12" fmla="*/ 409 w 454"/>
                <a:gd name="T13" fmla="*/ 409 h 454"/>
                <a:gd name="T14" fmla="*/ 409 w 454"/>
                <a:gd name="T15" fmla="*/ 46 h 454"/>
                <a:gd name="T16" fmla="*/ 46 w 454"/>
                <a:gd name="T17" fmla="*/ 46 h 454"/>
                <a:gd name="T18" fmla="*/ 46 w 454"/>
                <a:gd name="T19" fmla="*/ 454 h 454"/>
                <a:gd name="T20" fmla="*/ 0 w 454"/>
                <a:gd name="T21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54" h="454">
                  <a:moveTo>
                    <a:pt x="0" y="454"/>
                  </a:moveTo>
                  <a:lnTo>
                    <a:pt x="0" y="0"/>
                  </a:lnTo>
                  <a:lnTo>
                    <a:pt x="454" y="0"/>
                  </a:lnTo>
                  <a:lnTo>
                    <a:pt x="454" y="454"/>
                  </a:lnTo>
                  <a:lnTo>
                    <a:pt x="46" y="454"/>
                  </a:lnTo>
                  <a:lnTo>
                    <a:pt x="46" y="409"/>
                  </a:lnTo>
                  <a:lnTo>
                    <a:pt x="409" y="409"/>
                  </a:lnTo>
                  <a:lnTo>
                    <a:pt x="409" y="46"/>
                  </a:lnTo>
                  <a:lnTo>
                    <a:pt x="46" y="46"/>
                  </a:lnTo>
                  <a:lnTo>
                    <a:pt x="46" y="454"/>
                  </a:lnTo>
                  <a:lnTo>
                    <a:pt x="0" y="454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522" name="Freeform 58">
              <a:extLst>
                <a:ext uri="{FF2B5EF4-FFF2-40B4-BE49-F238E27FC236}">
                  <a16:creationId xmlns:a16="http://schemas.microsoft.com/office/drawing/2014/main" id="{5A61EB7D-CD06-4F31-BB45-53D490935D14}"/>
                </a:ext>
              </a:extLst>
            </p:cNvPr>
            <p:cNvSpPr>
              <a:spLocks/>
            </p:cNvSpPr>
            <p:nvPr/>
          </p:nvSpPr>
          <p:spPr bwMode="auto">
            <a:xfrm>
              <a:off x="1714" y="1363"/>
              <a:ext cx="454" cy="454"/>
            </a:xfrm>
            <a:custGeom>
              <a:avLst/>
              <a:gdLst>
                <a:gd name="T0" fmla="*/ 0 w 454"/>
                <a:gd name="T1" fmla="*/ 454 h 454"/>
                <a:gd name="T2" fmla="*/ 91 w 454"/>
                <a:gd name="T3" fmla="*/ 454 h 454"/>
                <a:gd name="T4" fmla="*/ 91 w 454"/>
                <a:gd name="T5" fmla="*/ 91 h 454"/>
                <a:gd name="T6" fmla="*/ 363 w 454"/>
                <a:gd name="T7" fmla="*/ 91 h 454"/>
                <a:gd name="T8" fmla="*/ 363 w 454"/>
                <a:gd name="T9" fmla="*/ 363 h 454"/>
                <a:gd name="T10" fmla="*/ 91 w 454"/>
                <a:gd name="T11" fmla="*/ 363 h 454"/>
                <a:gd name="T12" fmla="*/ 91 w 454"/>
                <a:gd name="T13" fmla="*/ 454 h 454"/>
                <a:gd name="T14" fmla="*/ 454 w 454"/>
                <a:gd name="T15" fmla="*/ 454 h 454"/>
                <a:gd name="T16" fmla="*/ 454 w 454"/>
                <a:gd name="T17" fmla="*/ 0 h 454"/>
                <a:gd name="T18" fmla="*/ 0 w 454"/>
                <a:gd name="T19" fmla="*/ 0 h 454"/>
                <a:gd name="T20" fmla="*/ 0 w 454"/>
                <a:gd name="T21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54" h="454">
                  <a:moveTo>
                    <a:pt x="0" y="454"/>
                  </a:moveTo>
                  <a:lnTo>
                    <a:pt x="91" y="454"/>
                  </a:lnTo>
                  <a:lnTo>
                    <a:pt x="91" y="91"/>
                  </a:lnTo>
                  <a:lnTo>
                    <a:pt x="363" y="91"/>
                  </a:lnTo>
                  <a:lnTo>
                    <a:pt x="363" y="363"/>
                  </a:lnTo>
                  <a:lnTo>
                    <a:pt x="91" y="363"/>
                  </a:lnTo>
                  <a:lnTo>
                    <a:pt x="91" y="454"/>
                  </a:lnTo>
                  <a:lnTo>
                    <a:pt x="454" y="454"/>
                  </a:lnTo>
                  <a:lnTo>
                    <a:pt x="454" y="0"/>
                  </a:lnTo>
                  <a:lnTo>
                    <a:pt x="0" y="0"/>
                  </a:lnTo>
                  <a:lnTo>
                    <a:pt x="0" y="454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523" name="Freeform 59">
              <a:extLst>
                <a:ext uri="{FF2B5EF4-FFF2-40B4-BE49-F238E27FC236}">
                  <a16:creationId xmlns:a16="http://schemas.microsoft.com/office/drawing/2014/main" id="{671A7626-E4D0-41D7-9EAF-6CF3E6D66F6E}"/>
                </a:ext>
              </a:extLst>
            </p:cNvPr>
            <p:cNvSpPr>
              <a:spLocks/>
            </p:cNvSpPr>
            <p:nvPr/>
          </p:nvSpPr>
          <p:spPr bwMode="auto">
            <a:xfrm>
              <a:off x="671" y="1363"/>
              <a:ext cx="544" cy="454"/>
            </a:xfrm>
            <a:custGeom>
              <a:avLst/>
              <a:gdLst>
                <a:gd name="T0" fmla="*/ 0 w 544"/>
                <a:gd name="T1" fmla="*/ 454 h 454"/>
                <a:gd name="T2" fmla="*/ 181 w 544"/>
                <a:gd name="T3" fmla="*/ 454 h 454"/>
                <a:gd name="T4" fmla="*/ 181 w 544"/>
                <a:gd name="T5" fmla="*/ 363 h 454"/>
                <a:gd name="T6" fmla="*/ 272 w 544"/>
                <a:gd name="T7" fmla="*/ 182 h 454"/>
                <a:gd name="T8" fmla="*/ 363 w 544"/>
                <a:gd name="T9" fmla="*/ 363 h 454"/>
                <a:gd name="T10" fmla="*/ 181 w 544"/>
                <a:gd name="T11" fmla="*/ 363 h 454"/>
                <a:gd name="T12" fmla="*/ 181 w 544"/>
                <a:gd name="T13" fmla="*/ 454 h 454"/>
                <a:gd name="T14" fmla="*/ 544 w 544"/>
                <a:gd name="T15" fmla="*/ 454 h 454"/>
                <a:gd name="T16" fmla="*/ 272 w 544"/>
                <a:gd name="T17" fmla="*/ 0 h 454"/>
                <a:gd name="T18" fmla="*/ 0 w 544"/>
                <a:gd name="T19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44" h="454">
                  <a:moveTo>
                    <a:pt x="0" y="454"/>
                  </a:moveTo>
                  <a:lnTo>
                    <a:pt x="181" y="454"/>
                  </a:lnTo>
                  <a:lnTo>
                    <a:pt x="181" y="363"/>
                  </a:lnTo>
                  <a:lnTo>
                    <a:pt x="272" y="182"/>
                  </a:lnTo>
                  <a:lnTo>
                    <a:pt x="363" y="363"/>
                  </a:lnTo>
                  <a:lnTo>
                    <a:pt x="181" y="363"/>
                  </a:lnTo>
                  <a:lnTo>
                    <a:pt x="181" y="454"/>
                  </a:lnTo>
                  <a:lnTo>
                    <a:pt x="544" y="454"/>
                  </a:lnTo>
                  <a:lnTo>
                    <a:pt x="272" y="0"/>
                  </a:lnTo>
                  <a:lnTo>
                    <a:pt x="0" y="454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524" name="AutoShape 60">
              <a:extLst>
                <a:ext uri="{FF2B5EF4-FFF2-40B4-BE49-F238E27FC236}">
                  <a16:creationId xmlns:a16="http://schemas.microsoft.com/office/drawing/2014/main" id="{ED0761D4-A269-41D5-B58E-FD45718C81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5" y="1363"/>
              <a:ext cx="454" cy="454"/>
            </a:xfrm>
            <a:custGeom>
              <a:avLst/>
              <a:gdLst>
                <a:gd name="G0" fmla="+- 4663 0 0"/>
                <a:gd name="G1" fmla="+- 21600 0 4663"/>
                <a:gd name="G2" fmla="+- 21600 0 4663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4663" y="10800"/>
                  </a:moveTo>
                  <a:cubicBezTo>
                    <a:pt x="4663" y="14189"/>
                    <a:pt x="7411" y="16937"/>
                    <a:pt x="10800" y="16937"/>
                  </a:cubicBezTo>
                  <a:cubicBezTo>
                    <a:pt x="14189" y="16937"/>
                    <a:pt x="16937" y="14189"/>
                    <a:pt x="16937" y="10800"/>
                  </a:cubicBezTo>
                  <a:cubicBezTo>
                    <a:pt x="16937" y="7411"/>
                    <a:pt x="14189" y="4663"/>
                    <a:pt x="10800" y="4663"/>
                  </a:cubicBezTo>
                  <a:cubicBezTo>
                    <a:pt x="7411" y="4663"/>
                    <a:pt x="4663" y="7411"/>
                    <a:pt x="4663" y="1080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525" name="AutoShape 61">
              <a:extLst>
                <a:ext uri="{FF2B5EF4-FFF2-40B4-BE49-F238E27FC236}">
                  <a16:creationId xmlns:a16="http://schemas.microsoft.com/office/drawing/2014/main" id="{EAE8D8F6-D7F2-47DD-8828-BC8E0CBE152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00000">
              <a:off x="1170" y="1330"/>
              <a:ext cx="522" cy="522"/>
            </a:xfrm>
            <a:prstGeom prst="plus">
              <a:avLst>
                <a:gd name="adj" fmla="val 36588"/>
              </a:avLst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526" name="Freeform 62">
              <a:extLst>
                <a:ext uri="{FF2B5EF4-FFF2-40B4-BE49-F238E27FC236}">
                  <a16:creationId xmlns:a16="http://schemas.microsoft.com/office/drawing/2014/main" id="{A07D12CA-CBF4-44C6-8944-D73ACE5A385C}"/>
                </a:ext>
              </a:extLst>
            </p:cNvPr>
            <p:cNvSpPr>
              <a:spLocks/>
            </p:cNvSpPr>
            <p:nvPr/>
          </p:nvSpPr>
          <p:spPr bwMode="auto">
            <a:xfrm>
              <a:off x="671" y="258"/>
              <a:ext cx="544" cy="435"/>
            </a:xfrm>
            <a:custGeom>
              <a:avLst/>
              <a:gdLst>
                <a:gd name="T0" fmla="*/ 0 w 907"/>
                <a:gd name="T1" fmla="*/ 726 h 726"/>
                <a:gd name="T2" fmla="*/ 453 w 907"/>
                <a:gd name="T3" fmla="*/ 0 h 726"/>
                <a:gd name="T4" fmla="*/ 907 w 907"/>
                <a:gd name="T5" fmla="*/ 726 h 726"/>
                <a:gd name="T6" fmla="*/ 453 w 907"/>
                <a:gd name="T7" fmla="*/ 726 h 726"/>
                <a:gd name="T8" fmla="*/ 453 w 907"/>
                <a:gd name="T9" fmla="*/ 680 h 726"/>
                <a:gd name="T10" fmla="*/ 816 w 907"/>
                <a:gd name="T11" fmla="*/ 680 h 726"/>
                <a:gd name="T12" fmla="*/ 453 w 907"/>
                <a:gd name="T13" fmla="*/ 91 h 726"/>
                <a:gd name="T14" fmla="*/ 90 w 907"/>
                <a:gd name="T15" fmla="*/ 680 h 726"/>
                <a:gd name="T16" fmla="*/ 453 w 907"/>
                <a:gd name="T17" fmla="*/ 680 h 726"/>
                <a:gd name="T18" fmla="*/ 453 w 907"/>
                <a:gd name="T19" fmla="*/ 726 h 726"/>
                <a:gd name="T20" fmla="*/ 0 w 907"/>
                <a:gd name="T21" fmla="*/ 726 h 7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07" h="726">
                  <a:moveTo>
                    <a:pt x="0" y="726"/>
                  </a:moveTo>
                  <a:lnTo>
                    <a:pt x="453" y="0"/>
                  </a:lnTo>
                  <a:lnTo>
                    <a:pt x="907" y="726"/>
                  </a:lnTo>
                  <a:lnTo>
                    <a:pt x="453" y="726"/>
                  </a:lnTo>
                  <a:lnTo>
                    <a:pt x="453" y="680"/>
                  </a:lnTo>
                  <a:lnTo>
                    <a:pt x="816" y="680"/>
                  </a:lnTo>
                  <a:lnTo>
                    <a:pt x="453" y="91"/>
                  </a:lnTo>
                  <a:lnTo>
                    <a:pt x="90" y="680"/>
                  </a:lnTo>
                  <a:lnTo>
                    <a:pt x="453" y="680"/>
                  </a:lnTo>
                  <a:lnTo>
                    <a:pt x="453" y="726"/>
                  </a:lnTo>
                  <a:lnTo>
                    <a:pt x="0" y="726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527" name="Freeform 63">
              <a:extLst>
                <a:ext uri="{FF2B5EF4-FFF2-40B4-BE49-F238E27FC236}">
                  <a16:creationId xmlns:a16="http://schemas.microsoft.com/office/drawing/2014/main" id="{FDCD58C1-68B1-4149-BDD3-EAA4543A3F37}"/>
                </a:ext>
              </a:extLst>
            </p:cNvPr>
            <p:cNvSpPr>
              <a:spLocks/>
            </p:cNvSpPr>
            <p:nvPr/>
          </p:nvSpPr>
          <p:spPr bwMode="auto">
            <a:xfrm>
              <a:off x="1714" y="249"/>
              <a:ext cx="453" cy="453"/>
            </a:xfrm>
            <a:custGeom>
              <a:avLst/>
              <a:gdLst>
                <a:gd name="T0" fmla="*/ 0 w 635"/>
                <a:gd name="T1" fmla="*/ 635 h 635"/>
                <a:gd name="T2" fmla="*/ 45 w 635"/>
                <a:gd name="T3" fmla="*/ 635 h 635"/>
                <a:gd name="T4" fmla="*/ 45 w 635"/>
                <a:gd name="T5" fmla="*/ 45 h 635"/>
                <a:gd name="T6" fmla="*/ 589 w 635"/>
                <a:gd name="T7" fmla="*/ 45 h 635"/>
                <a:gd name="T8" fmla="*/ 589 w 635"/>
                <a:gd name="T9" fmla="*/ 589 h 635"/>
                <a:gd name="T10" fmla="*/ 45 w 635"/>
                <a:gd name="T11" fmla="*/ 589 h 635"/>
                <a:gd name="T12" fmla="*/ 45 w 635"/>
                <a:gd name="T13" fmla="*/ 635 h 635"/>
                <a:gd name="T14" fmla="*/ 635 w 635"/>
                <a:gd name="T15" fmla="*/ 635 h 635"/>
                <a:gd name="T16" fmla="*/ 635 w 635"/>
                <a:gd name="T17" fmla="*/ 0 h 635"/>
                <a:gd name="T18" fmla="*/ 0 w 635"/>
                <a:gd name="T19" fmla="*/ 0 h 635"/>
                <a:gd name="T20" fmla="*/ 0 w 635"/>
                <a:gd name="T21" fmla="*/ 635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35" h="635">
                  <a:moveTo>
                    <a:pt x="0" y="635"/>
                  </a:moveTo>
                  <a:lnTo>
                    <a:pt x="45" y="635"/>
                  </a:lnTo>
                  <a:lnTo>
                    <a:pt x="45" y="45"/>
                  </a:lnTo>
                  <a:lnTo>
                    <a:pt x="589" y="45"/>
                  </a:lnTo>
                  <a:lnTo>
                    <a:pt x="589" y="589"/>
                  </a:lnTo>
                  <a:lnTo>
                    <a:pt x="45" y="589"/>
                  </a:lnTo>
                  <a:lnTo>
                    <a:pt x="45" y="635"/>
                  </a:lnTo>
                  <a:lnTo>
                    <a:pt x="635" y="635"/>
                  </a:lnTo>
                  <a:lnTo>
                    <a:pt x="635" y="0"/>
                  </a:lnTo>
                  <a:lnTo>
                    <a:pt x="0" y="0"/>
                  </a:lnTo>
                  <a:lnTo>
                    <a:pt x="0" y="635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528" name="AutoShape 64">
              <a:extLst>
                <a:ext uri="{FF2B5EF4-FFF2-40B4-BE49-F238E27FC236}">
                  <a16:creationId xmlns:a16="http://schemas.microsoft.com/office/drawing/2014/main" id="{66EC5F35-98E2-47D3-AA92-E4933A3E3F4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00000">
              <a:off x="1170" y="215"/>
              <a:ext cx="522" cy="522"/>
            </a:xfrm>
            <a:prstGeom prst="plus">
              <a:avLst>
                <a:gd name="adj" fmla="val 46745"/>
              </a:avLst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529" name="AutoShape 65">
              <a:extLst>
                <a:ext uri="{FF2B5EF4-FFF2-40B4-BE49-F238E27FC236}">
                  <a16:creationId xmlns:a16="http://schemas.microsoft.com/office/drawing/2014/main" id="{B41AF90B-A378-40E0-B637-67A7DBA3C8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4" y="249"/>
              <a:ext cx="454" cy="454"/>
            </a:xfrm>
            <a:custGeom>
              <a:avLst/>
              <a:gdLst>
                <a:gd name="G0" fmla="+- 1237 0 0"/>
                <a:gd name="G1" fmla="+- 21600 0 1237"/>
                <a:gd name="G2" fmla="+- 21600 0 1237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237" y="10800"/>
                  </a:moveTo>
                  <a:cubicBezTo>
                    <a:pt x="1237" y="16081"/>
                    <a:pt x="5519" y="20363"/>
                    <a:pt x="10800" y="20363"/>
                  </a:cubicBezTo>
                  <a:cubicBezTo>
                    <a:pt x="16081" y="20363"/>
                    <a:pt x="20363" y="16081"/>
                    <a:pt x="20363" y="10800"/>
                  </a:cubicBezTo>
                  <a:cubicBezTo>
                    <a:pt x="20363" y="5519"/>
                    <a:pt x="16081" y="1237"/>
                    <a:pt x="10800" y="1237"/>
                  </a:cubicBezTo>
                  <a:cubicBezTo>
                    <a:pt x="5519" y="1237"/>
                    <a:pt x="1237" y="5519"/>
                    <a:pt x="1237" y="1080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530" name="Freeform 66">
              <a:extLst>
                <a:ext uri="{FF2B5EF4-FFF2-40B4-BE49-F238E27FC236}">
                  <a16:creationId xmlns:a16="http://schemas.microsoft.com/office/drawing/2014/main" id="{4BA7E77C-EBDA-4AF6-A014-61205CBBA56D}"/>
                </a:ext>
              </a:extLst>
            </p:cNvPr>
            <p:cNvSpPr>
              <a:spLocks/>
            </p:cNvSpPr>
            <p:nvPr/>
          </p:nvSpPr>
          <p:spPr bwMode="auto">
            <a:xfrm>
              <a:off x="1714" y="1933"/>
              <a:ext cx="454" cy="454"/>
            </a:xfrm>
            <a:custGeom>
              <a:avLst/>
              <a:gdLst>
                <a:gd name="T0" fmla="*/ 0 w 454"/>
                <a:gd name="T1" fmla="*/ 454 h 454"/>
                <a:gd name="T2" fmla="*/ 0 w 454"/>
                <a:gd name="T3" fmla="*/ 0 h 454"/>
                <a:gd name="T4" fmla="*/ 454 w 454"/>
                <a:gd name="T5" fmla="*/ 0 h 454"/>
                <a:gd name="T6" fmla="*/ 454 w 454"/>
                <a:gd name="T7" fmla="*/ 454 h 454"/>
                <a:gd name="T8" fmla="*/ 136 w 454"/>
                <a:gd name="T9" fmla="*/ 454 h 454"/>
                <a:gd name="T10" fmla="*/ 136 w 454"/>
                <a:gd name="T11" fmla="*/ 318 h 454"/>
                <a:gd name="T12" fmla="*/ 318 w 454"/>
                <a:gd name="T13" fmla="*/ 318 h 454"/>
                <a:gd name="T14" fmla="*/ 318 w 454"/>
                <a:gd name="T15" fmla="*/ 136 h 454"/>
                <a:gd name="T16" fmla="*/ 136 w 454"/>
                <a:gd name="T17" fmla="*/ 136 h 454"/>
                <a:gd name="T18" fmla="*/ 136 w 454"/>
                <a:gd name="T19" fmla="*/ 454 h 454"/>
                <a:gd name="T20" fmla="*/ 0 w 454"/>
                <a:gd name="T21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54" h="454">
                  <a:moveTo>
                    <a:pt x="0" y="454"/>
                  </a:moveTo>
                  <a:lnTo>
                    <a:pt x="0" y="0"/>
                  </a:lnTo>
                  <a:lnTo>
                    <a:pt x="454" y="0"/>
                  </a:lnTo>
                  <a:lnTo>
                    <a:pt x="454" y="454"/>
                  </a:lnTo>
                  <a:lnTo>
                    <a:pt x="136" y="454"/>
                  </a:lnTo>
                  <a:lnTo>
                    <a:pt x="136" y="318"/>
                  </a:lnTo>
                  <a:lnTo>
                    <a:pt x="318" y="318"/>
                  </a:lnTo>
                  <a:lnTo>
                    <a:pt x="318" y="136"/>
                  </a:lnTo>
                  <a:lnTo>
                    <a:pt x="136" y="136"/>
                  </a:lnTo>
                  <a:lnTo>
                    <a:pt x="136" y="454"/>
                  </a:lnTo>
                  <a:lnTo>
                    <a:pt x="0" y="454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531" name="AutoShape 67">
              <a:extLst>
                <a:ext uri="{FF2B5EF4-FFF2-40B4-BE49-F238E27FC236}">
                  <a16:creationId xmlns:a16="http://schemas.microsoft.com/office/drawing/2014/main" id="{211F3C6C-FB8E-45B4-8904-D86369FA64F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00000">
              <a:off x="1199" y="1928"/>
              <a:ext cx="465" cy="465"/>
            </a:xfrm>
            <a:prstGeom prst="plus">
              <a:avLst>
                <a:gd name="adj" fmla="val 32056"/>
              </a:avLst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532" name="AutoShape 68">
              <a:extLst>
                <a:ext uri="{FF2B5EF4-FFF2-40B4-BE49-F238E27FC236}">
                  <a16:creationId xmlns:a16="http://schemas.microsoft.com/office/drawing/2014/main" id="{FBD6F0B1-4DE7-4A30-98DA-76A5DEF69D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5" y="1933"/>
              <a:ext cx="454" cy="454"/>
            </a:xfrm>
            <a:custGeom>
              <a:avLst/>
              <a:gdLst>
                <a:gd name="G0" fmla="+- 6566 0 0"/>
                <a:gd name="G1" fmla="+- 21600 0 6566"/>
                <a:gd name="G2" fmla="+- 21600 0 6566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6566" y="10800"/>
                  </a:moveTo>
                  <a:cubicBezTo>
                    <a:pt x="6566" y="13138"/>
                    <a:pt x="8462" y="15034"/>
                    <a:pt x="10800" y="15034"/>
                  </a:cubicBezTo>
                  <a:cubicBezTo>
                    <a:pt x="13138" y="15034"/>
                    <a:pt x="15034" y="13138"/>
                    <a:pt x="15034" y="10800"/>
                  </a:cubicBezTo>
                  <a:cubicBezTo>
                    <a:pt x="15034" y="8462"/>
                    <a:pt x="13138" y="6566"/>
                    <a:pt x="10800" y="6566"/>
                  </a:cubicBezTo>
                  <a:cubicBezTo>
                    <a:pt x="8462" y="6566"/>
                    <a:pt x="6566" y="8462"/>
                    <a:pt x="6566" y="1080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533" name="Freeform 69">
              <a:extLst>
                <a:ext uri="{FF2B5EF4-FFF2-40B4-BE49-F238E27FC236}">
                  <a16:creationId xmlns:a16="http://schemas.microsoft.com/office/drawing/2014/main" id="{541C9B5D-2D1E-461D-B747-42FC69DD3BDA}"/>
                </a:ext>
              </a:extLst>
            </p:cNvPr>
            <p:cNvSpPr>
              <a:spLocks/>
            </p:cNvSpPr>
            <p:nvPr/>
          </p:nvSpPr>
          <p:spPr bwMode="auto">
            <a:xfrm>
              <a:off x="662" y="1935"/>
              <a:ext cx="563" cy="450"/>
            </a:xfrm>
            <a:custGeom>
              <a:avLst/>
              <a:gdLst>
                <a:gd name="T0" fmla="*/ 0 w 907"/>
                <a:gd name="T1" fmla="*/ 726 h 726"/>
                <a:gd name="T2" fmla="*/ 453 w 907"/>
                <a:gd name="T3" fmla="*/ 726 h 726"/>
                <a:gd name="T4" fmla="*/ 453 w 907"/>
                <a:gd name="T5" fmla="*/ 544 h 726"/>
                <a:gd name="T6" fmla="*/ 362 w 907"/>
                <a:gd name="T7" fmla="*/ 544 h 726"/>
                <a:gd name="T8" fmla="*/ 453 w 907"/>
                <a:gd name="T9" fmla="*/ 363 h 726"/>
                <a:gd name="T10" fmla="*/ 544 w 907"/>
                <a:gd name="T11" fmla="*/ 544 h 726"/>
                <a:gd name="T12" fmla="*/ 453 w 907"/>
                <a:gd name="T13" fmla="*/ 544 h 726"/>
                <a:gd name="T14" fmla="*/ 453 w 907"/>
                <a:gd name="T15" fmla="*/ 726 h 726"/>
                <a:gd name="T16" fmla="*/ 907 w 907"/>
                <a:gd name="T17" fmla="*/ 726 h 726"/>
                <a:gd name="T18" fmla="*/ 453 w 907"/>
                <a:gd name="T19" fmla="*/ 0 h 726"/>
                <a:gd name="T20" fmla="*/ 0 w 907"/>
                <a:gd name="T21" fmla="*/ 726 h 7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07" h="726">
                  <a:moveTo>
                    <a:pt x="0" y="726"/>
                  </a:moveTo>
                  <a:lnTo>
                    <a:pt x="453" y="726"/>
                  </a:lnTo>
                  <a:lnTo>
                    <a:pt x="453" y="544"/>
                  </a:lnTo>
                  <a:lnTo>
                    <a:pt x="362" y="544"/>
                  </a:lnTo>
                  <a:lnTo>
                    <a:pt x="453" y="363"/>
                  </a:lnTo>
                  <a:lnTo>
                    <a:pt x="544" y="544"/>
                  </a:lnTo>
                  <a:lnTo>
                    <a:pt x="453" y="544"/>
                  </a:lnTo>
                  <a:lnTo>
                    <a:pt x="453" y="726"/>
                  </a:lnTo>
                  <a:lnTo>
                    <a:pt x="907" y="726"/>
                  </a:lnTo>
                  <a:lnTo>
                    <a:pt x="453" y="0"/>
                  </a:lnTo>
                  <a:lnTo>
                    <a:pt x="0" y="726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62534" name="Group 70">
            <a:extLst>
              <a:ext uri="{FF2B5EF4-FFF2-40B4-BE49-F238E27FC236}">
                <a16:creationId xmlns:a16="http://schemas.microsoft.com/office/drawing/2014/main" id="{00732755-D5A7-420A-8AB6-E147DA32CEB9}"/>
              </a:ext>
            </a:extLst>
          </p:cNvPr>
          <p:cNvGrpSpPr>
            <a:grpSpLocks/>
          </p:cNvGrpSpPr>
          <p:nvPr/>
        </p:nvGrpSpPr>
        <p:grpSpPr bwMode="auto">
          <a:xfrm>
            <a:off x="6321425" y="2924175"/>
            <a:ext cx="3133725" cy="3457575"/>
            <a:chOff x="194" y="215"/>
            <a:chExt cx="1974" cy="2178"/>
          </a:xfrm>
        </p:grpSpPr>
        <p:sp>
          <p:nvSpPr>
            <p:cNvPr id="62535" name="AutoShape 71">
              <a:extLst>
                <a:ext uri="{FF2B5EF4-FFF2-40B4-BE49-F238E27FC236}">
                  <a16:creationId xmlns:a16="http://schemas.microsoft.com/office/drawing/2014/main" id="{A4904B74-F2E6-41A8-AD40-2EBFDC5CB9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5" y="819"/>
              <a:ext cx="454" cy="454"/>
            </a:xfrm>
            <a:custGeom>
              <a:avLst/>
              <a:gdLst>
                <a:gd name="G0" fmla="+- 2379 0 0"/>
                <a:gd name="G1" fmla="+- 21600 0 2379"/>
                <a:gd name="G2" fmla="+- 21600 0 2379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379" y="10800"/>
                  </a:moveTo>
                  <a:cubicBezTo>
                    <a:pt x="2379" y="15451"/>
                    <a:pt x="6149" y="19221"/>
                    <a:pt x="10800" y="19221"/>
                  </a:cubicBezTo>
                  <a:cubicBezTo>
                    <a:pt x="15451" y="19221"/>
                    <a:pt x="19221" y="15451"/>
                    <a:pt x="19221" y="10800"/>
                  </a:cubicBezTo>
                  <a:cubicBezTo>
                    <a:pt x="19221" y="6149"/>
                    <a:pt x="15451" y="2379"/>
                    <a:pt x="10800" y="2379"/>
                  </a:cubicBezTo>
                  <a:cubicBezTo>
                    <a:pt x="6149" y="2379"/>
                    <a:pt x="2379" y="6149"/>
                    <a:pt x="2379" y="10800"/>
                  </a:cubicBez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536" name="Freeform 72">
              <a:extLst>
                <a:ext uri="{FF2B5EF4-FFF2-40B4-BE49-F238E27FC236}">
                  <a16:creationId xmlns:a16="http://schemas.microsoft.com/office/drawing/2014/main" id="{B5BEC7F7-D453-4EF1-A282-0DF4CF410E4D}"/>
                </a:ext>
              </a:extLst>
            </p:cNvPr>
            <p:cNvSpPr>
              <a:spLocks/>
            </p:cNvSpPr>
            <p:nvPr/>
          </p:nvSpPr>
          <p:spPr bwMode="auto">
            <a:xfrm>
              <a:off x="671" y="819"/>
              <a:ext cx="544" cy="454"/>
            </a:xfrm>
            <a:custGeom>
              <a:avLst/>
              <a:gdLst>
                <a:gd name="T0" fmla="*/ 91 w 544"/>
                <a:gd name="T1" fmla="*/ 409 h 454"/>
                <a:gd name="T2" fmla="*/ 272 w 544"/>
                <a:gd name="T3" fmla="*/ 409 h 454"/>
                <a:gd name="T4" fmla="*/ 272 w 544"/>
                <a:gd name="T5" fmla="*/ 454 h 454"/>
                <a:gd name="T6" fmla="*/ 0 w 544"/>
                <a:gd name="T7" fmla="*/ 454 h 454"/>
                <a:gd name="T8" fmla="*/ 272 w 544"/>
                <a:gd name="T9" fmla="*/ 0 h 454"/>
                <a:gd name="T10" fmla="*/ 544 w 544"/>
                <a:gd name="T11" fmla="*/ 454 h 454"/>
                <a:gd name="T12" fmla="*/ 272 w 544"/>
                <a:gd name="T13" fmla="*/ 454 h 454"/>
                <a:gd name="T14" fmla="*/ 272 w 544"/>
                <a:gd name="T15" fmla="*/ 409 h 454"/>
                <a:gd name="T16" fmla="*/ 454 w 544"/>
                <a:gd name="T17" fmla="*/ 409 h 454"/>
                <a:gd name="T18" fmla="*/ 272 w 544"/>
                <a:gd name="T19" fmla="*/ 91 h 454"/>
                <a:gd name="T20" fmla="*/ 91 w 544"/>
                <a:gd name="T21" fmla="*/ 409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44" h="454">
                  <a:moveTo>
                    <a:pt x="91" y="409"/>
                  </a:moveTo>
                  <a:lnTo>
                    <a:pt x="272" y="409"/>
                  </a:lnTo>
                  <a:lnTo>
                    <a:pt x="272" y="454"/>
                  </a:lnTo>
                  <a:lnTo>
                    <a:pt x="0" y="454"/>
                  </a:lnTo>
                  <a:lnTo>
                    <a:pt x="272" y="0"/>
                  </a:lnTo>
                  <a:lnTo>
                    <a:pt x="544" y="454"/>
                  </a:lnTo>
                  <a:lnTo>
                    <a:pt x="272" y="454"/>
                  </a:lnTo>
                  <a:lnTo>
                    <a:pt x="272" y="409"/>
                  </a:lnTo>
                  <a:lnTo>
                    <a:pt x="454" y="409"/>
                  </a:lnTo>
                  <a:lnTo>
                    <a:pt x="272" y="91"/>
                  </a:lnTo>
                  <a:lnTo>
                    <a:pt x="91" y="409"/>
                  </a:ln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537" name="AutoShape 73">
              <a:extLst>
                <a:ext uri="{FF2B5EF4-FFF2-40B4-BE49-F238E27FC236}">
                  <a16:creationId xmlns:a16="http://schemas.microsoft.com/office/drawing/2014/main" id="{AB9D3EC9-4445-43AE-B388-A7B05321B62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00000">
              <a:off x="1170" y="786"/>
              <a:ext cx="522" cy="522"/>
            </a:xfrm>
            <a:prstGeom prst="plus">
              <a:avLst>
                <a:gd name="adj" fmla="val 45463"/>
              </a:avLst>
            </a:prstGeom>
            <a:solidFill>
              <a:srgbClr val="FF000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538" name="Freeform 74">
              <a:extLst>
                <a:ext uri="{FF2B5EF4-FFF2-40B4-BE49-F238E27FC236}">
                  <a16:creationId xmlns:a16="http://schemas.microsoft.com/office/drawing/2014/main" id="{87CD76AA-0D9E-492D-87B8-019ADB22E8C4}"/>
                </a:ext>
              </a:extLst>
            </p:cNvPr>
            <p:cNvSpPr>
              <a:spLocks/>
            </p:cNvSpPr>
            <p:nvPr/>
          </p:nvSpPr>
          <p:spPr bwMode="auto">
            <a:xfrm>
              <a:off x="1714" y="819"/>
              <a:ext cx="454" cy="454"/>
            </a:xfrm>
            <a:custGeom>
              <a:avLst/>
              <a:gdLst>
                <a:gd name="T0" fmla="*/ 0 w 454"/>
                <a:gd name="T1" fmla="*/ 454 h 454"/>
                <a:gd name="T2" fmla="*/ 0 w 454"/>
                <a:gd name="T3" fmla="*/ 0 h 454"/>
                <a:gd name="T4" fmla="*/ 454 w 454"/>
                <a:gd name="T5" fmla="*/ 0 h 454"/>
                <a:gd name="T6" fmla="*/ 454 w 454"/>
                <a:gd name="T7" fmla="*/ 454 h 454"/>
                <a:gd name="T8" fmla="*/ 46 w 454"/>
                <a:gd name="T9" fmla="*/ 454 h 454"/>
                <a:gd name="T10" fmla="*/ 46 w 454"/>
                <a:gd name="T11" fmla="*/ 409 h 454"/>
                <a:gd name="T12" fmla="*/ 409 w 454"/>
                <a:gd name="T13" fmla="*/ 409 h 454"/>
                <a:gd name="T14" fmla="*/ 409 w 454"/>
                <a:gd name="T15" fmla="*/ 46 h 454"/>
                <a:gd name="T16" fmla="*/ 46 w 454"/>
                <a:gd name="T17" fmla="*/ 46 h 454"/>
                <a:gd name="T18" fmla="*/ 46 w 454"/>
                <a:gd name="T19" fmla="*/ 454 h 454"/>
                <a:gd name="T20" fmla="*/ 0 w 454"/>
                <a:gd name="T21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54" h="454">
                  <a:moveTo>
                    <a:pt x="0" y="454"/>
                  </a:moveTo>
                  <a:lnTo>
                    <a:pt x="0" y="0"/>
                  </a:lnTo>
                  <a:lnTo>
                    <a:pt x="454" y="0"/>
                  </a:lnTo>
                  <a:lnTo>
                    <a:pt x="454" y="454"/>
                  </a:lnTo>
                  <a:lnTo>
                    <a:pt x="46" y="454"/>
                  </a:lnTo>
                  <a:lnTo>
                    <a:pt x="46" y="409"/>
                  </a:lnTo>
                  <a:lnTo>
                    <a:pt x="409" y="409"/>
                  </a:lnTo>
                  <a:lnTo>
                    <a:pt x="409" y="46"/>
                  </a:lnTo>
                  <a:lnTo>
                    <a:pt x="46" y="46"/>
                  </a:lnTo>
                  <a:lnTo>
                    <a:pt x="46" y="454"/>
                  </a:lnTo>
                  <a:lnTo>
                    <a:pt x="0" y="454"/>
                  </a:ln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539" name="Freeform 75">
              <a:extLst>
                <a:ext uri="{FF2B5EF4-FFF2-40B4-BE49-F238E27FC236}">
                  <a16:creationId xmlns:a16="http://schemas.microsoft.com/office/drawing/2014/main" id="{8A2DDF6E-2A66-4FF8-B5EF-D086E34C2E75}"/>
                </a:ext>
              </a:extLst>
            </p:cNvPr>
            <p:cNvSpPr>
              <a:spLocks/>
            </p:cNvSpPr>
            <p:nvPr/>
          </p:nvSpPr>
          <p:spPr bwMode="auto">
            <a:xfrm>
              <a:off x="1714" y="1363"/>
              <a:ext cx="454" cy="454"/>
            </a:xfrm>
            <a:custGeom>
              <a:avLst/>
              <a:gdLst>
                <a:gd name="T0" fmla="*/ 0 w 454"/>
                <a:gd name="T1" fmla="*/ 454 h 454"/>
                <a:gd name="T2" fmla="*/ 91 w 454"/>
                <a:gd name="T3" fmla="*/ 454 h 454"/>
                <a:gd name="T4" fmla="*/ 91 w 454"/>
                <a:gd name="T5" fmla="*/ 91 h 454"/>
                <a:gd name="T6" fmla="*/ 363 w 454"/>
                <a:gd name="T7" fmla="*/ 91 h 454"/>
                <a:gd name="T8" fmla="*/ 363 w 454"/>
                <a:gd name="T9" fmla="*/ 363 h 454"/>
                <a:gd name="T10" fmla="*/ 91 w 454"/>
                <a:gd name="T11" fmla="*/ 363 h 454"/>
                <a:gd name="T12" fmla="*/ 91 w 454"/>
                <a:gd name="T13" fmla="*/ 454 h 454"/>
                <a:gd name="T14" fmla="*/ 454 w 454"/>
                <a:gd name="T15" fmla="*/ 454 h 454"/>
                <a:gd name="T16" fmla="*/ 454 w 454"/>
                <a:gd name="T17" fmla="*/ 0 h 454"/>
                <a:gd name="T18" fmla="*/ 0 w 454"/>
                <a:gd name="T19" fmla="*/ 0 h 454"/>
                <a:gd name="T20" fmla="*/ 0 w 454"/>
                <a:gd name="T21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54" h="454">
                  <a:moveTo>
                    <a:pt x="0" y="454"/>
                  </a:moveTo>
                  <a:lnTo>
                    <a:pt x="91" y="454"/>
                  </a:lnTo>
                  <a:lnTo>
                    <a:pt x="91" y="91"/>
                  </a:lnTo>
                  <a:lnTo>
                    <a:pt x="363" y="91"/>
                  </a:lnTo>
                  <a:lnTo>
                    <a:pt x="363" y="363"/>
                  </a:lnTo>
                  <a:lnTo>
                    <a:pt x="91" y="363"/>
                  </a:lnTo>
                  <a:lnTo>
                    <a:pt x="91" y="454"/>
                  </a:lnTo>
                  <a:lnTo>
                    <a:pt x="454" y="454"/>
                  </a:lnTo>
                  <a:lnTo>
                    <a:pt x="454" y="0"/>
                  </a:lnTo>
                  <a:lnTo>
                    <a:pt x="0" y="0"/>
                  </a:lnTo>
                  <a:lnTo>
                    <a:pt x="0" y="454"/>
                  </a:ln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540" name="Freeform 76">
              <a:extLst>
                <a:ext uri="{FF2B5EF4-FFF2-40B4-BE49-F238E27FC236}">
                  <a16:creationId xmlns:a16="http://schemas.microsoft.com/office/drawing/2014/main" id="{E2616E6E-2F9E-4C26-A919-265DE6A99DC6}"/>
                </a:ext>
              </a:extLst>
            </p:cNvPr>
            <p:cNvSpPr>
              <a:spLocks/>
            </p:cNvSpPr>
            <p:nvPr/>
          </p:nvSpPr>
          <p:spPr bwMode="auto">
            <a:xfrm>
              <a:off x="671" y="1363"/>
              <a:ext cx="544" cy="454"/>
            </a:xfrm>
            <a:custGeom>
              <a:avLst/>
              <a:gdLst>
                <a:gd name="T0" fmla="*/ 0 w 544"/>
                <a:gd name="T1" fmla="*/ 454 h 454"/>
                <a:gd name="T2" fmla="*/ 181 w 544"/>
                <a:gd name="T3" fmla="*/ 454 h 454"/>
                <a:gd name="T4" fmla="*/ 181 w 544"/>
                <a:gd name="T5" fmla="*/ 363 h 454"/>
                <a:gd name="T6" fmla="*/ 272 w 544"/>
                <a:gd name="T7" fmla="*/ 182 h 454"/>
                <a:gd name="T8" fmla="*/ 363 w 544"/>
                <a:gd name="T9" fmla="*/ 363 h 454"/>
                <a:gd name="T10" fmla="*/ 181 w 544"/>
                <a:gd name="T11" fmla="*/ 363 h 454"/>
                <a:gd name="T12" fmla="*/ 181 w 544"/>
                <a:gd name="T13" fmla="*/ 454 h 454"/>
                <a:gd name="T14" fmla="*/ 544 w 544"/>
                <a:gd name="T15" fmla="*/ 454 h 454"/>
                <a:gd name="T16" fmla="*/ 272 w 544"/>
                <a:gd name="T17" fmla="*/ 0 h 454"/>
                <a:gd name="T18" fmla="*/ 0 w 544"/>
                <a:gd name="T19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44" h="454">
                  <a:moveTo>
                    <a:pt x="0" y="454"/>
                  </a:moveTo>
                  <a:lnTo>
                    <a:pt x="181" y="454"/>
                  </a:lnTo>
                  <a:lnTo>
                    <a:pt x="181" y="363"/>
                  </a:lnTo>
                  <a:lnTo>
                    <a:pt x="272" y="182"/>
                  </a:lnTo>
                  <a:lnTo>
                    <a:pt x="363" y="363"/>
                  </a:lnTo>
                  <a:lnTo>
                    <a:pt x="181" y="363"/>
                  </a:lnTo>
                  <a:lnTo>
                    <a:pt x="181" y="454"/>
                  </a:lnTo>
                  <a:lnTo>
                    <a:pt x="544" y="454"/>
                  </a:lnTo>
                  <a:lnTo>
                    <a:pt x="272" y="0"/>
                  </a:lnTo>
                  <a:lnTo>
                    <a:pt x="0" y="454"/>
                  </a:ln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541" name="AutoShape 77">
              <a:extLst>
                <a:ext uri="{FF2B5EF4-FFF2-40B4-BE49-F238E27FC236}">
                  <a16:creationId xmlns:a16="http://schemas.microsoft.com/office/drawing/2014/main" id="{F993F577-1EDE-4B9F-B699-74F05BADEF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5" y="1363"/>
              <a:ext cx="454" cy="454"/>
            </a:xfrm>
            <a:custGeom>
              <a:avLst/>
              <a:gdLst>
                <a:gd name="G0" fmla="+- 4663 0 0"/>
                <a:gd name="G1" fmla="+- 21600 0 4663"/>
                <a:gd name="G2" fmla="+- 21600 0 4663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4663" y="10800"/>
                  </a:moveTo>
                  <a:cubicBezTo>
                    <a:pt x="4663" y="14189"/>
                    <a:pt x="7411" y="16937"/>
                    <a:pt x="10800" y="16937"/>
                  </a:cubicBezTo>
                  <a:cubicBezTo>
                    <a:pt x="14189" y="16937"/>
                    <a:pt x="16937" y="14189"/>
                    <a:pt x="16937" y="10800"/>
                  </a:cubicBezTo>
                  <a:cubicBezTo>
                    <a:pt x="16937" y="7411"/>
                    <a:pt x="14189" y="4663"/>
                    <a:pt x="10800" y="4663"/>
                  </a:cubicBezTo>
                  <a:cubicBezTo>
                    <a:pt x="7411" y="4663"/>
                    <a:pt x="4663" y="7411"/>
                    <a:pt x="4663" y="10800"/>
                  </a:cubicBez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542" name="AutoShape 78">
              <a:extLst>
                <a:ext uri="{FF2B5EF4-FFF2-40B4-BE49-F238E27FC236}">
                  <a16:creationId xmlns:a16="http://schemas.microsoft.com/office/drawing/2014/main" id="{79277609-4877-4819-A8DC-5622C2A5916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00000">
              <a:off x="1170" y="1330"/>
              <a:ext cx="522" cy="522"/>
            </a:xfrm>
            <a:prstGeom prst="plus">
              <a:avLst>
                <a:gd name="adj" fmla="val 36588"/>
              </a:avLst>
            </a:prstGeom>
            <a:solidFill>
              <a:srgbClr val="FF000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543" name="Freeform 79">
              <a:extLst>
                <a:ext uri="{FF2B5EF4-FFF2-40B4-BE49-F238E27FC236}">
                  <a16:creationId xmlns:a16="http://schemas.microsoft.com/office/drawing/2014/main" id="{4D783B12-9095-48BE-8E4A-D5D6075454E0}"/>
                </a:ext>
              </a:extLst>
            </p:cNvPr>
            <p:cNvSpPr>
              <a:spLocks/>
            </p:cNvSpPr>
            <p:nvPr/>
          </p:nvSpPr>
          <p:spPr bwMode="auto">
            <a:xfrm>
              <a:off x="671" y="258"/>
              <a:ext cx="544" cy="435"/>
            </a:xfrm>
            <a:custGeom>
              <a:avLst/>
              <a:gdLst>
                <a:gd name="T0" fmla="*/ 0 w 907"/>
                <a:gd name="T1" fmla="*/ 726 h 726"/>
                <a:gd name="T2" fmla="*/ 453 w 907"/>
                <a:gd name="T3" fmla="*/ 0 h 726"/>
                <a:gd name="T4" fmla="*/ 907 w 907"/>
                <a:gd name="T5" fmla="*/ 726 h 726"/>
                <a:gd name="T6" fmla="*/ 453 w 907"/>
                <a:gd name="T7" fmla="*/ 726 h 726"/>
                <a:gd name="T8" fmla="*/ 453 w 907"/>
                <a:gd name="T9" fmla="*/ 680 h 726"/>
                <a:gd name="T10" fmla="*/ 816 w 907"/>
                <a:gd name="T11" fmla="*/ 680 h 726"/>
                <a:gd name="T12" fmla="*/ 453 w 907"/>
                <a:gd name="T13" fmla="*/ 91 h 726"/>
                <a:gd name="T14" fmla="*/ 90 w 907"/>
                <a:gd name="T15" fmla="*/ 680 h 726"/>
                <a:gd name="T16" fmla="*/ 453 w 907"/>
                <a:gd name="T17" fmla="*/ 680 h 726"/>
                <a:gd name="T18" fmla="*/ 453 w 907"/>
                <a:gd name="T19" fmla="*/ 726 h 726"/>
                <a:gd name="T20" fmla="*/ 0 w 907"/>
                <a:gd name="T21" fmla="*/ 726 h 7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07" h="726">
                  <a:moveTo>
                    <a:pt x="0" y="726"/>
                  </a:moveTo>
                  <a:lnTo>
                    <a:pt x="453" y="0"/>
                  </a:lnTo>
                  <a:lnTo>
                    <a:pt x="907" y="726"/>
                  </a:lnTo>
                  <a:lnTo>
                    <a:pt x="453" y="726"/>
                  </a:lnTo>
                  <a:lnTo>
                    <a:pt x="453" y="680"/>
                  </a:lnTo>
                  <a:lnTo>
                    <a:pt x="816" y="680"/>
                  </a:lnTo>
                  <a:lnTo>
                    <a:pt x="453" y="91"/>
                  </a:lnTo>
                  <a:lnTo>
                    <a:pt x="90" y="680"/>
                  </a:lnTo>
                  <a:lnTo>
                    <a:pt x="453" y="680"/>
                  </a:lnTo>
                  <a:lnTo>
                    <a:pt x="453" y="726"/>
                  </a:lnTo>
                  <a:lnTo>
                    <a:pt x="0" y="726"/>
                  </a:ln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544" name="Freeform 80">
              <a:extLst>
                <a:ext uri="{FF2B5EF4-FFF2-40B4-BE49-F238E27FC236}">
                  <a16:creationId xmlns:a16="http://schemas.microsoft.com/office/drawing/2014/main" id="{177B8F60-3972-43CA-8008-4F5B164E9F22}"/>
                </a:ext>
              </a:extLst>
            </p:cNvPr>
            <p:cNvSpPr>
              <a:spLocks/>
            </p:cNvSpPr>
            <p:nvPr/>
          </p:nvSpPr>
          <p:spPr bwMode="auto">
            <a:xfrm>
              <a:off x="1714" y="249"/>
              <a:ext cx="453" cy="453"/>
            </a:xfrm>
            <a:custGeom>
              <a:avLst/>
              <a:gdLst>
                <a:gd name="T0" fmla="*/ 0 w 635"/>
                <a:gd name="T1" fmla="*/ 635 h 635"/>
                <a:gd name="T2" fmla="*/ 45 w 635"/>
                <a:gd name="T3" fmla="*/ 635 h 635"/>
                <a:gd name="T4" fmla="*/ 45 w 635"/>
                <a:gd name="T5" fmla="*/ 45 h 635"/>
                <a:gd name="T6" fmla="*/ 589 w 635"/>
                <a:gd name="T7" fmla="*/ 45 h 635"/>
                <a:gd name="T8" fmla="*/ 589 w 635"/>
                <a:gd name="T9" fmla="*/ 589 h 635"/>
                <a:gd name="T10" fmla="*/ 45 w 635"/>
                <a:gd name="T11" fmla="*/ 589 h 635"/>
                <a:gd name="T12" fmla="*/ 45 w 635"/>
                <a:gd name="T13" fmla="*/ 635 h 635"/>
                <a:gd name="T14" fmla="*/ 635 w 635"/>
                <a:gd name="T15" fmla="*/ 635 h 635"/>
                <a:gd name="T16" fmla="*/ 635 w 635"/>
                <a:gd name="T17" fmla="*/ 0 h 635"/>
                <a:gd name="T18" fmla="*/ 0 w 635"/>
                <a:gd name="T19" fmla="*/ 0 h 635"/>
                <a:gd name="T20" fmla="*/ 0 w 635"/>
                <a:gd name="T21" fmla="*/ 635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35" h="635">
                  <a:moveTo>
                    <a:pt x="0" y="635"/>
                  </a:moveTo>
                  <a:lnTo>
                    <a:pt x="45" y="635"/>
                  </a:lnTo>
                  <a:lnTo>
                    <a:pt x="45" y="45"/>
                  </a:lnTo>
                  <a:lnTo>
                    <a:pt x="589" y="45"/>
                  </a:lnTo>
                  <a:lnTo>
                    <a:pt x="589" y="589"/>
                  </a:lnTo>
                  <a:lnTo>
                    <a:pt x="45" y="589"/>
                  </a:lnTo>
                  <a:lnTo>
                    <a:pt x="45" y="635"/>
                  </a:lnTo>
                  <a:lnTo>
                    <a:pt x="635" y="635"/>
                  </a:lnTo>
                  <a:lnTo>
                    <a:pt x="635" y="0"/>
                  </a:lnTo>
                  <a:lnTo>
                    <a:pt x="0" y="0"/>
                  </a:lnTo>
                  <a:lnTo>
                    <a:pt x="0" y="635"/>
                  </a:ln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545" name="AutoShape 81">
              <a:extLst>
                <a:ext uri="{FF2B5EF4-FFF2-40B4-BE49-F238E27FC236}">
                  <a16:creationId xmlns:a16="http://schemas.microsoft.com/office/drawing/2014/main" id="{C015BECB-7F35-46CB-9E7F-1BF02CBF7C5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00000">
              <a:off x="1170" y="215"/>
              <a:ext cx="522" cy="522"/>
            </a:xfrm>
            <a:prstGeom prst="plus">
              <a:avLst>
                <a:gd name="adj" fmla="val 46745"/>
              </a:avLst>
            </a:prstGeom>
            <a:solidFill>
              <a:srgbClr val="FF000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546" name="AutoShape 82">
              <a:extLst>
                <a:ext uri="{FF2B5EF4-FFF2-40B4-BE49-F238E27FC236}">
                  <a16:creationId xmlns:a16="http://schemas.microsoft.com/office/drawing/2014/main" id="{DDD6D56B-4D7C-4206-8EC7-040A681F92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4" y="249"/>
              <a:ext cx="454" cy="454"/>
            </a:xfrm>
            <a:custGeom>
              <a:avLst/>
              <a:gdLst>
                <a:gd name="G0" fmla="+- 1237 0 0"/>
                <a:gd name="G1" fmla="+- 21600 0 1237"/>
                <a:gd name="G2" fmla="+- 21600 0 1237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237" y="10800"/>
                  </a:moveTo>
                  <a:cubicBezTo>
                    <a:pt x="1237" y="16081"/>
                    <a:pt x="5519" y="20363"/>
                    <a:pt x="10800" y="20363"/>
                  </a:cubicBezTo>
                  <a:cubicBezTo>
                    <a:pt x="16081" y="20363"/>
                    <a:pt x="20363" y="16081"/>
                    <a:pt x="20363" y="10800"/>
                  </a:cubicBezTo>
                  <a:cubicBezTo>
                    <a:pt x="20363" y="5519"/>
                    <a:pt x="16081" y="1237"/>
                    <a:pt x="10800" y="1237"/>
                  </a:cubicBezTo>
                  <a:cubicBezTo>
                    <a:pt x="5519" y="1237"/>
                    <a:pt x="1237" y="5519"/>
                    <a:pt x="1237" y="10800"/>
                  </a:cubicBez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547" name="Freeform 83">
              <a:extLst>
                <a:ext uri="{FF2B5EF4-FFF2-40B4-BE49-F238E27FC236}">
                  <a16:creationId xmlns:a16="http://schemas.microsoft.com/office/drawing/2014/main" id="{37BBFD67-0772-4148-98DA-8E5FCED28BEE}"/>
                </a:ext>
              </a:extLst>
            </p:cNvPr>
            <p:cNvSpPr>
              <a:spLocks/>
            </p:cNvSpPr>
            <p:nvPr/>
          </p:nvSpPr>
          <p:spPr bwMode="auto">
            <a:xfrm>
              <a:off x="1714" y="1933"/>
              <a:ext cx="454" cy="454"/>
            </a:xfrm>
            <a:custGeom>
              <a:avLst/>
              <a:gdLst>
                <a:gd name="T0" fmla="*/ 0 w 454"/>
                <a:gd name="T1" fmla="*/ 454 h 454"/>
                <a:gd name="T2" fmla="*/ 0 w 454"/>
                <a:gd name="T3" fmla="*/ 0 h 454"/>
                <a:gd name="T4" fmla="*/ 454 w 454"/>
                <a:gd name="T5" fmla="*/ 0 h 454"/>
                <a:gd name="T6" fmla="*/ 454 w 454"/>
                <a:gd name="T7" fmla="*/ 454 h 454"/>
                <a:gd name="T8" fmla="*/ 136 w 454"/>
                <a:gd name="T9" fmla="*/ 454 h 454"/>
                <a:gd name="T10" fmla="*/ 136 w 454"/>
                <a:gd name="T11" fmla="*/ 318 h 454"/>
                <a:gd name="T12" fmla="*/ 318 w 454"/>
                <a:gd name="T13" fmla="*/ 318 h 454"/>
                <a:gd name="T14" fmla="*/ 318 w 454"/>
                <a:gd name="T15" fmla="*/ 136 h 454"/>
                <a:gd name="T16" fmla="*/ 136 w 454"/>
                <a:gd name="T17" fmla="*/ 136 h 454"/>
                <a:gd name="T18" fmla="*/ 136 w 454"/>
                <a:gd name="T19" fmla="*/ 454 h 454"/>
                <a:gd name="T20" fmla="*/ 0 w 454"/>
                <a:gd name="T21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54" h="454">
                  <a:moveTo>
                    <a:pt x="0" y="454"/>
                  </a:moveTo>
                  <a:lnTo>
                    <a:pt x="0" y="0"/>
                  </a:lnTo>
                  <a:lnTo>
                    <a:pt x="454" y="0"/>
                  </a:lnTo>
                  <a:lnTo>
                    <a:pt x="454" y="454"/>
                  </a:lnTo>
                  <a:lnTo>
                    <a:pt x="136" y="454"/>
                  </a:lnTo>
                  <a:lnTo>
                    <a:pt x="136" y="318"/>
                  </a:lnTo>
                  <a:lnTo>
                    <a:pt x="318" y="318"/>
                  </a:lnTo>
                  <a:lnTo>
                    <a:pt x="318" y="136"/>
                  </a:lnTo>
                  <a:lnTo>
                    <a:pt x="136" y="136"/>
                  </a:lnTo>
                  <a:lnTo>
                    <a:pt x="136" y="454"/>
                  </a:lnTo>
                  <a:lnTo>
                    <a:pt x="0" y="454"/>
                  </a:ln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548" name="AutoShape 84">
              <a:extLst>
                <a:ext uri="{FF2B5EF4-FFF2-40B4-BE49-F238E27FC236}">
                  <a16:creationId xmlns:a16="http://schemas.microsoft.com/office/drawing/2014/main" id="{7515EB93-D39F-4A24-BD02-788062FA28C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00000">
              <a:off x="1199" y="1928"/>
              <a:ext cx="465" cy="465"/>
            </a:xfrm>
            <a:prstGeom prst="plus">
              <a:avLst>
                <a:gd name="adj" fmla="val 32056"/>
              </a:avLst>
            </a:prstGeom>
            <a:solidFill>
              <a:srgbClr val="FF000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549" name="AutoShape 85">
              <a:extLst>
                <a:ext uri="{FF2B5EF4-FFF2-40B4-BE49-F238E27FC236}">
                  <a16:creationId xmlns:a16="http://schemas.microsoft.com/office/drawing/2014/main" id="{3F3D49FD-CAC9-4EF9-85E9-F1CC688A3E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5" y="1933"/>
              <a:ext cx="454" cy="454"/>
            </a:xfrm>
            <a:custGeom>
              <a:avLst/>
              <a:gdLst>
                <a:gd name="G0" fmla="+- 6566 0 0"/>
                <a:gd name="G1" fmla="+- 21600 0 6566"/>
                <a:gd name="G2" fmla="+- 21600 0 6566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6566" y="10800"/>
                  </a:moveTo>
                  <a:cubicBezTo>
                    <a:pt x="6566" y="13138"/>
                    <a:pt x="8462" y="15034"/>
                    <a:pt x="10800" y="15034"/>
                  </a:cubicBezTo>
                  <a:cubicBezTo>
                    <a:pt x="13138" y="15034"/>
                    <a:pt x="15034" y="13138"/>
                    <a:pt x="15034" y="10800"/>
                  </a:cubicBezTo>
                  <a:cubicBezTo>
                    <a:pt x="15034" y="8462"/>
                    <a:pt x="13138" y="6566"/>
                    <a:pt x="10800" y="6566"/>
                  </a:cubicBezTo>
                  <a:cubicBezTo>
                    <a:pt x="8462" y="6566"/>
                    <a:pt x="6566" y="8462"/>
                    <a:pt x="6566" y="10800"/>
                  </a:cubicBez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550" name="Freeform 86">
              <a:extLst>
                <a:ext uri="{FF2B5EF4-FFF2-40B4-BE49-F238E27FC236}">
                  <a16:creationId xmlns:a16="http://schemas.microsoft.com/office/drawing/2014/main" id="{F325C141-358D-4CF2-AF4F-E55FE83FDE80}"/>
                </a:ext>
              </a:extLst>
            </p:cNvPr>
            <p:cNvSpPr>
              <a:spLocks/>
            </p:cNvSpPr>
            <p:nvPr/>
          </p:nvSpPr>
          <p:spPr bwMode="auto">
            <a:xfrm>
              <a:off x="662" y="1935"/>
              <a:ext cx="563" cy="450"/>
            </a:xfrm>
            <a:custGeom>
              <a:avLst/>
              <a:gdLst>
                <a:gd name="T0" fmla="*/ 0 w 907"/>
                <a:gd name="T1" fmla="*/ 726 h 726"/>
                <a:gd name="T2" fmla="*/ 453 w 907"/>
                <a:gd name="T3" fmla="*/ 726 h 726"/>
                <a:gd name="T4" fmla="*/ 453 w 907"/>
                <a:gd name="T5" fmla="*/ 544 h 726"/>
                <a:gd name="T6" fmla="*/ 362 w 907"/>
                <a:gd name="T7" fmla="*/ 544 h 726"/>
                <a:gd name="T8" fmla="*/ 453 w 907"/>
                <a:gd name="T9" fmla="*/ 363 h 726"/>
                <a:gd name="T10" fmla="*/ 544 w 907"/>
                <a:gd name="T11" fmla="*/ 544 h 726"/>
                <a:gd name="T12" fmla="*/ 453 w 907"/>
                <a:gd name="T13" fmla="*/ 544 h 726"/>
                <a:gd name="T14" fmla="*/ 453 w 907"/>
                <a:gd name="T15" fmla="*/ 726 h 726"/>
                <a:gd name="T16" fmla="*/ 907 w 907"/>
                <a:gd name="T17" fmla="*/ 726 h 726"/>
                <a:gd name="T18" fmla="*/ 453 w 907"/>
                <a:gd name="T19" fmla="*/ 0 h 726"/>
                <a:gd name="T20" fmla="*/ 0 w 907"/>
                <a:gd name="T21" fmla="*/ 726 h 7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07" h="726">
                  <a:moveTo>
                    <a:pt x="0" y="726"/>
                  </a:moveTo>
                  <a:lnTo>
                    <a:pt x="453" y="726"/>
                  </a:lnTo>
                  <a:lnTo>
                    <a:pt x="453" y="544"/>
                  </a:lnTo>
                  <a:lnTo>
                    <a:pt x="362" y="544"/>
                  </a:lnTo>
                  <a:lnTo>
                    <a:pt x="453" y="363"/>
                  </a:lnTo>
                  <a:lnTo>
                    <a:pt x="544" y="544"/>
                  </a:lnTo>
                  <a:lnTo>
                    <a:pt x="453" y="544"/>
                  </a:lnTo>
                  <a:lnTo>
                    <a:pt x="453" y="726"/>
                  </a:lnTo>
                  <a:lnTo>
                    <a:pt x="907" y="726"/>
                  </a:lnTo>
                  <a:lnTo>
                    <a:pt x="453" y="0"/>
                  </a:lnTo>
                  <a:lnTo>
                    <a:pt x="0" y="726"/>
                  </a:ln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62551" name="Group 87">
            <a:extLst>
              <a:ext uri="{FF2B5EF4-FFF2-40B4-BE49-F238E27FC236}">
                <a16:creationId xmlns:a16="http://schemas.microsoft.com/office/drawing/2014/main" id="{4D88A99B-587A-4D9F-9D5C-E19C4AFC8CFE}"/>
              </a:ext>
            </a:extLst>
          </p:cNvPr>
          <p:cNvGrpSpPr>
            <a:grpSpLocks/>
          </p:cNvGrpSpPr>
          <p:nvPr/>
        </p:nvGrpSpPr>
        <p:grpSpPr bwMode="auto">
          <a:xfrm>
            <a:off x="3729038" y="3789363"/>
            <a:ext cx="2347912" cy="2590800"/>
            <a:chOff x="194" y="215"/>
            <a:chExt cx="1974" cy="2178"/>
          </a:xfrm>
        </p:grpSpPr>
        <p:sp>
          <p:nvSpPr>
            <p:cNvPr id="62552" name="AutoShape 88">
              <a:extLst>
                <a:ext uri="{FF2B5EF4-FFF2-40B4-BE49-F238E27FC236}">
                  <a16:creationId xmlns:a16="http://schemas.microsoft.com/office/drawing/2014/main" id="{309A4231-B335-4A76-B9BF-F856F5486C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5" y="819"/>
              <a:ext cx="454" cy="454"/>
            </a:xfrm>
            <a:custGeom>
              <a:avLst/>
              <a:gdLst>
                <a:gd name="G0" fmla="+- 2379 0 0"/>
                <a:gd name="G1" fmla="+- 21600 0 2379"/>
                <a:gd name="G2" fmla="+- 21600 0 2379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379" y="10800"/>
                  </a:moveTo>
                  <a:cubicBezTo>
                    <a:pt x="2379" y="15451"/>
                    <a:pt x="6149" y="19221"/>
                    <a:pt x="10800" y="19221"/>
                  </a:cubicBezTo>
                  <a:cubicBezTo>
                    <a:pt x="15451" y="19221"/>
                    <a:pt x="19221" y="15451"/>
                    <a:pt x="19221" y="10800"/>
                  </a:cubicBezTo>
                  <a:cubicBezTo>
                    <a:pt x="19221" y="6149"/>
                    <a:pt x="15451" y="2379"/>
                    <a:pt x="10800" y="2379"/>
                  </a:cubicBezTo>
                  <a:cubicBezTo>
                    <a:pt x="6149" y="2379"/>
                    <a:pt x="2379" y="6149"/>
                    <a:pt x="2379" y="10800"/>
                  </a:cubicBez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553" name="Freeform 89">
              <a:extLst>
                <a:ext uri="{FF2B5EF4-FFF2-40B4-BE49-F238E27FC236}">
                  <a16:creationId xmlns:a16="http://schemas.microsoft.com/office/drawing/2014/main" id="{E3BA2397-BDD0-496C-9E61-C00549253570}"/>
                </a:ext>
              </a:extLst>
            </p:cNvPr>
            <p:cNvSpPr>
              <a:spLocks/>
            </p:cNvSpPr>
            <p:nvPr/>
          </p:nvSpPr>
          <p:spPr bwMode="auto">
            <a:xfrm>
              <a:off x="671" y="819"/>
              <a:ext cx="544" cy="454"/>
            </a:xfrm>
            <a:custGeom>
              <a:avLst/>
              <a:gdLst>
                <a:gd name="T0" fmla="*/ 91 w 544"/>
                <a:gd name="T1" fmla="*/ 409 h 454"/>
                <a:gd name="T2" fmla="*/ 272 w 544"/>
                <a:gd name="T3" fmla="*/ 409 h 454"/>
                <a:gd name="T4" fmla="*/ 272 w 544"/>
                <a:gd name="T5" fmla="*/ 454 h 454"/>
                <a:gd name="T6" fmla="*/ 0 w 544"/>
                <a:gd name="T7" fmla="*/ 454 h 454"/>
                <a:gd name="T8" fmla="*/ 272 w 544"/>
                <a:gd name="T9" fmla="*/ 0 h 454"/>
                <a:gd name="T10" fmla="*/ 544 w 544"/>
                <a:gd name="T11" fmla="*/ 454 h 454"/>
                <a:gd name="T12" fmla="*/ 272 w 544"/>
                <a:gd name="T13" fmla="*/ 454 h 454"/>
                <a:gd name="T14" fmla="*/ 272 w 544"/>
                <a:gd name="T15" fmla="*/ 409 h 454"/>
                <a:gd name="T16" fmla="*/ 454 w 544"/>
                <a:gd name="T17" fmla="*/ 409 h 454"/>
                <a:gd name="T18" fmla="*/ 272 w 544"/>
                <a:gd name="T19" fmla="*/ 91 h 454"/>
                <a:gd name="T20" fmla="*/ 91 w 544"/>
                <a:gd name="T21" fmla="*/ 409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44" h="454">
                  <a:moveTo>
                    <a:pt x="91" y="409"/>
                  </a:moveTo>
                  <a:lnTo>
                    <a:pt x="272" y="409"/>
                  </a:lnTo>
                  <a:lnTo>
                    <a:pt x="272" y="454"/>
                  </a:lnTo>
                  <a:lnTo>
                    <a:pt x="0" y="454"/>
                  </a:lnTo>
                  <a:lnTo>
                    <a:pt x="272" y="0"/>
                  </a:lnTo>
                  <a:lnTo>
                    <a:pt x="544" y="454"/>
                  </a:lnTo>
                  <a:lnTo>
                    <a:pt x="272" y="454"/>
                  </a:lnTo>
                  <a:lnTo>
                    <a:pt x="272" y="409"/>
                  </a:lnTo>
                  <a:lnTo>
                    <a:pt x="454" y="409"/>
                  </a:lnTo>
                  <a:lnTo>
                    <a:pt x="272" y="91"/>
                  </a:lnTo>
                  <a:lnTo>
                    <a:pt x="91" y="409"/>
                  </a:ln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554" name="AutoShape 90">
              <a:extLst>
                <a:ext uri="{FF2B5EF4-FFF2-40B4-BE49-F238E27FC236}">
                  <a16:creationId xmlns:a16="http://schemas.microsoft.com/office/drawing/2014/main" id="{8642382F-79F7-427C-8F4C-99220E46AF1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00000">
              <a:off x="1170" y="786"/>
              <a:ext cx="522" cy="522"/>
            </a:xfrm>
            <a:prstGeom prst="plus">
              <a:avLst>
                <a:gd name="adj" fmla="val 45463"/>
              </a:avLst>
            </a:prstGeom>
            <a:solidFill>
              <a:srgbClr val="FF000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555" name="Freeform 91">
              <a:extLst>
                <a:ext uri="{FF2B5EF4-FFF2-40B4-BE49-F238E27FC236}">
                  <a16:creationId xmlns:a16="http://schemas.microsoft.com/office/drawing/2014/main" id="{45841146-33DB-44F9-AD98-780B79B9A4CA}"/>
                </a:ext>
              </a:extLst>
            </p:cNvPr>
            <p:cNvSpPr>
              <a:spLocks/>
            </p:cNvSpPr>
            <p:nvPr/>
          </p:nvSpPr>
          <p:spPr bwMode="auto">
            <a:xfrm>
              <a:off x="1714" y="819"/>
              <a:ext cx="454" cy="454"/>
            </a:xfrm>
            <a:custGeom>
              <a:avLst/>
              <a:gdLst>
                <a:gd name="T0" fmla="*/ 0 w 454"/>
                <a:gd name="T1" fmla="*/ 454 h 454"/>
                <a:gd name="T2" fmla="*/ 0 w 454"/>
                <a:gd name="T3" fmla="*/ 0 h 454"/>
                <a:gd name="T4" fmla="*/ 454 w 454"/>
                <a:gd name="T5" fmla="*/ 0 h 454"/>
                <a:gd name="T6" fmla="*/ 454 w 454"/>
                <a:gd name="T7" fmla="*/ 454 h 454"/>
                <a:gd name="T8" fmla="*/ 46 w 454"/>
                <a:gd name="T9" fmla="*/ 454 h 454"/>
                <a:gd name="T10" fmla="*/ 46 w 454"/>
                <a:gd name="T11" fmla="*/ 409 h 454"/>
                <a:gd name="T12" fmla="*/ 409 w 454"/>
                <a:gd name="T13" fmla="*/ 409 h 454"/>
                <a:gd name="T14" fmla="*/ 409 w 454"/>
                <a:gd name="T15" fmla="*/ 46 h 454"/>
                <a:gd name="T16" fmla="*/ 46 w 454"/>
                <a:gd name="T17" fmla="*/ 46 h 454"/>
                <a:gd name="T18" fmla="*/ 46 w 454"/>
                <a:gd name="T19" fmla="*/ 454 h 454"/>
                <a:gd name="T20" fmla="*/ 0 w 454"/>
                <a:gd name="T21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54" h="454">
                  <a:moveTo>
                    <a:pt x="0" y="454"/>
                  </a:moveTo>
                  <a:lnTo>
                    <a:pt x="0" y="0"/>
                  </a:lnTo>
                  <a:lnTo>
                    <a:pt x="454" y="0"/>
                  </a:lnTo>
                  <a:lnTo>
                    <a:pt x="454" y="454"/>
                  </a:lnTo>
                  <a:lnTo>
                    <a:pt x="46" y="454"/>
                  </a:lnTo>
                  <a:lnTo>
                    <a:pt x="46" y="409"/>
                  </a:lnTo>
                  <a:lnTo>
                    <a:pt x="409" y="409"/>
                  </a:lnTo>
                  <a:lnTo>
                    <a:pt x="409" y="46"/>
                  </a:lnTo>
                  <a:lnTo>
                    <a:pt x="46" y="46"/>
                  </a:lnTo>
                  <a:lnTo>
                    <a:pt x="46" y="454"/>
                  </a:lnTo>
                  <a:lnTo>
                    <a:pt x="0" y="454"/>
                  </a:ln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556" name="Freeform 92">
              <a:extLst>
                <a:ext uri="{FF2B5EF4-FFF2-40B4-BE49-F238E27FC236}">
                  <a16:creationId xmlns:a16="http://schemas.microsoft.com/office/drawing/2014/main" id="{47EFCCD7-6E51-41FB-BEB6-051A5121E9BE}"/>
                </a:ext>
              </a:extLst>
            </p:cNvPr>
            <p:cNvSpPr>
              <a:spLocks/>
            </p:cNvSpPr>
            <p:nvPr/>
          </p:nvSpPr>
          <p:spPr bwMode="auto">
            <a:xfrm>
              <a:off x="1714" y="1363"/>
              <a:ext cx="454" cy="454"/>
            </a:xfrm>
            <a:custGeom>
              <a:avLst/>
              <a:gdLst>
                <a:gd name="T0" fmla="*/ 0 w 454"/>
                <a:gd name="T1" fmla="*/ 454 h 454"/>
                <a:gd name="T2" fmla="*/ 91 w 454"/>
                <a:gd name="T3" fmla="*/ 454 h 454"/>
                <a:gd name="T4" fmla="*/ 91 w 454"/>
                <a:gd name="T5" fmla="*/ 91 h 454"/>
                <a:gd name="T6" fmla="*/ 363 w 454"/>
                <a:gd name="T7" fmla="*/ 91 h 454"/>
                <a:gd name="T8" fmla="*/ 363 w 454"/>
                <a:gd name="T9" fmla="*/ 363 h 454"/>
                <a:gd name="T10" fmla="*/ 91 w 454"/>
                <a:gd name="T11" fmla="*/ 363 h 454"/>
                <a:gd name="T12" fmla="*/ 91 w 454"/>
                <a:gd name="T13" fmla="*/ 454 h 454"/>
                <a:gd name="T14" fmla="*/ 454 w 454"/>
                <a:gd name="T15" fmla="*/ 454 h 454"/>
                <a:gd name="T16" fmla="*/ 454 w 454"/>
                <a:gd name="T17" fmla="*/ 0 h 454"/>
                <a:gd name="T18" fmla="*/ 0 w 454"/>
                <a:gd name="T19" fmla="*/ 0 h 454"/>
                <a:gd name="T20" fmla="*/ 0 w 454"/>
                <a:gd name="T21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54" h="454">
                  <a:moveTo>
                    <a:pt x="0" y="454"/>
                  </a:moveTo>
                  <a:lnTo>
                    <a:pt x="91" y="454"/>
                  </a:lnTo>
                  <a:lnTo>
                    <a:pt x="91" y="91"/>
                  </a:lnTo>
                  <a:lnTo>
                    <a:pt x="363" y="91"/>
                  </a:lnTo>
                  <a:lnTo>
                    <a:pt x="363" y="363"/>
                  </a:lnTo>
                  <a:lnTo>
                    <a:pt x="91" y="363"/>
                  </a:lnTo>
                  <a:lnTo>
                    <a:pt x="91" y="454"/>
                  </a:lnTo>
                  <a:lnTo>
                    <a:pt x="454" y="454"/>
                  </a:lnTo>
                  <a:lnTo>
                    <a:pt x="454" y="0"/>
                  </a:lnTo>
                  <a:lnTo>
                    <a:pt x="0" y="0"/>
                  </a:lnTo>
                  <a:lnTo>
                    <a:pt x="0" y="454"/>
                  </a:ln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557" name="Freeform 93">
              <a:extLst>
                <a:ext uri="{FF2B5EF4-FFF2-40B4-BE49-F238E27FC236}">
                  <a16:creationId xmlns:a16="http://schemas.microsoft.com/office/drawing/2014/main" id="{7C6FE7CB-F6FD-424E-8459-2028C6DE452D}"/>
                </a:ext>
              </a:extLst>
            </p:cNvPr>
            <p:cNvSpPr>
              <a:spLocks/>
            </p:cNvSpPr>
            <p:nvPr/>
          </p:nvSpPr>
          <p:spPr bwMode="auto">
            <a:xfrm>
              <a:off x="671" y="1363"/>
              <a:ext cx="544" cy="454"/>
            </a:xfrm>
            <a:custGeom>
              <a:avLst/>
              <a:gdLst>
                <a:gd name="T0" fmla="*/ 0 w 544"/>
                <a:gd name="T1" fmla="*/ 454 h 454"/>
                <a:gd name="T2" fmla="*/ 181 w 544"/>
                <a:gd name="T3" fmla="*/ 454 h 454"/>
                <a:gd name="T4" fmla="*/ 181 w 544"/>
                <a:gd name="T5" fmla="*/ 363 h 454"/>
                <a:gd name="T6" fmla="*/ 272 w 544"/>
                <a:gd name="T7" fmla="*/ 182 h 454"/>
                <a:gd name="T8" fmla="*/ 363 w 544"/>
                <a:gd name="T9" fmla="*/ 363 h 454"/>
                <a:gd name="T10" fmla="*/ 181 w 544"/>
                <a:gd name="T11" fmla="*/ 363 h 454"/>
                <a:gd name="T12" fmla="*/ 181 w 544"/>
                <a:gd name="T13" fmla="*/ 454 h 454"/>
                <a:gd name="T14" fmla="*/ 544 w 544"/>
                <a:gd name="T15" fmla="*/ 454 h 454"/>
                <a:gd name="T16" fmla="*/ 272 w 544"/>
                <a:gd name="T17" fmla="*/ 0 h 454"/>
                <a:gd name="T18" fmla="*/ 0 w 544"/>
                <a:gd name="T19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44" h="454">
                  <a:moveTo>
                    <a:pt x="0" y="454"/>
                  </a:moveTo>
                  <a:lnTo>
                    <a:pt x="181" y="454"/>
                  </a:lnTo>
                  <a:lnTo>
                    <a:pt x="181" y="363"/>
                  </a:lnTo>
                  <a:lnTo>
                    <a:pt x="272" y="182"/>
                  </a:lnTo>
                  <a:lnTo>
                    <a:pt x="363" y="363"/>
                  </a:lnTo>
                  <a:lnTo>
                    <a:pt x="181" y="363"/>
                  </a:lnTo>
                  <a:lnTo>
                    <a:pt x="181" y="454"/>
                  </a:lnTo>
                  <a:lnTo>
                    <a:pt x="544" y="454"/>
                  </a:lnTo>
                  <a:lnTo>
                    <a:pt x="272" y="0"/>
                  </a:lnTo>
                  <a:lnTo>
                    <a:pt x="0" y="454"/>
                  </a:ln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558" name="AutoShape 94">
              <a:extLst>
                <a:ext uri="{FF2B5EF4-FFF2-40B4-BE49-F238E27FC236}">
                  <a16:creationId xmlns:a16="http://schemas.microsoft.com/office/drawing/2014/main" id="{400A2264-27C3-4F32-9FC9-5569D1617D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5" y="1363"/>
              <a:ext cx="454" cy="454"/>
            </a:xfrm>
            <a:custGeom>
              <a:avLst/>
              <a:gdLst>
                <a:gd name="G0" fmla="+- 4663 0 0"/>
                <a:gd name="G1" fmla="+- 21600 0 4663"/>
                <a:gd name="G2" fmla="+- 21600 0 4663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4663" y="10800"/>
                  </a:moveTo>
                  <a:cubicBezTo>
                    <a:pt x="4663" y="14189"/>
                    <a:pt x="7411" y="16937"/>
                    <a:pt x="10800" y="16937"/>
                  </a:cubicBezTo>
                  <a:cubicBezTo>
                    <a:pt x="14189" y="16937"/>
                    <a:pt x="16937" y="14189"/>
                    <a:pt x="16937" y="10800"/>
                  </a:cubicBezTo>
                  <a:cubicBezTo>
                    <a:pt x="16937" y="7411"/>
                    <a:pt x="14189" y="4663"/>
                    <a:pt x="10800" y="4663"/>
                  </a:cubicBezTo>
                  <a:cubicBezTo>
                    <a:pt x="7411" y="4663"/>
                    <a:pt x="4663" y="7411"/>
                    <a:pt x="4663" y="10800"/>
                  </a:cubicBez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559" name="AutoShape 95">
              <a:extLst>
                <a:ext uri="{FF2B5EF4-FFF2-40B4-BE49-F238E27FC236}">
                  <a16:creationId xmlns:a16="http://schemas.microsoft.com/office/drawing/2014/main" id="{92CB037D-5E69-4403-A462-0E8DFC05AB8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00000">
              <a:off x="1170" y="1330"/>
              <a:ext cx="522" cy="522"/>
            </a:xfrm>
            <a:prstGeom prst="plus">
              <a:avLst>
                <a:gd name="adj" fmla="val 36588"/>
              </a:avLst>
            </a:prstGeom>
            <a:solidFill>
              <a:srgbClr val="FF000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560" name="Freeform 96">
              <a:extLst>
                <a:ext uri="{FF2B5EF4-FFF2-40B4-BE49-F238E27FC236}">
                  <a16:creationId xmlns:a16="http://schemas.microsoft.com/office/drawing/2014/main" id="{8EA983D3-DBC8-4747-BC97-BEA375D45269}"/>
                </a:ext>
              </a:extLst>
            </p:cNvPr>
            <p:cNvSpPr>
              <a:spLocks/>
            </p:cNvSpPr>
            <p:nvPr/>
          </p:nvSpPr>
          <p:spPr bwMode="auto">
            <a:xfrm>
              <a:off x="671" y="258"/>
              <a:ext cx="544" cy="435"/>
            </a:xfrm>
            <a:custGeom>
              <a:avLst/>
              <a:gdLst>
                <a:gd name="T0" fmla="*/ 0 w 907"/>
                <a:gd name="T1" fmla="*/ 726 h 726"/>
                <a:gd name="T2" fmla="*/ 453 w 907"/>
                <a:gd name="T3" fmla="*/ 0 h 726"/>
                <a:gd name="T4" fmla="*/ 907 w 907"/>
                <a:gd name="T5" fmla="*/ 726 h 726"/>
                <a:gd name="T6" fmla="*/ 453 w 907"/>
                <a:gd name="T7" fmla="*/ 726 h 726"/>
                <a:gd name="T8" fmla="*/ 453 w 907"/>
                <a:gd name="T9" fmla="*/ 680 h 726"/>
                <a:gd name="T10" fmla="*/ 816 w 907"/>
                <a:gd name="T11" fmla="*/ 680 h 726"/>
                <a:gd name="T12" fmla="*/ 453 w 907"/>
                <a:gd name="T13" fmla="*/ 91 h 726"/>
                <a:gd name="T14" fmla="*/ 90 w 907"/>
                <a:gd name="T15" fmla="*/ 680 h 726"/>
                <a:gd name="T16" fmla="*/ 453 w 907"/>
                <a:gd name="T17" fmla="*/ 680 h 726"/>
                <a:gd name="T18" fmla="*/ 453 w 907"/>
                <a:gd name="T19" fmla="*/ 726 h 726"/>
                <a:gd name="T20" fmla="*/ 0 w 907"/>
                <a:gd name="T21" fmla="*/ 726 h 7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07" h="726">
                  <a:moveTo>
                    <a:pt x="0" y="726"/>
                  </a:moveTo>
                  <a:lnTo>
                    <a:pt x="453" y="0"/>
                  </a:lnTo>
                  <a:lnTo>
                    <a:pt x="907" y="726"/>
                  </a:lnTo>
                  <a:lnTo>
                    <a:pt x="453" y="726"/>
                  </a:lnTo>
                  <a:lnTo>
                    <a:pt x="453" y="680"/>
                  </a:lnTo>
                  <a:lnTo>
                    <a:pt x="816" y="680"/>
                  </a:lnTo>
                  <a:lnTo>
                    <a:pt x="453" y="91"/>
                  </a:lnTo>
                  <a:lnTo>
                    <a:pt x="90" y="680"/>
                  </a:lnTo>
                  <a:lnTo>
                    <a:pt x="453" y="680"/>
                  </a:lnTo>
                  <a:lnTo>
                    <a:pt x="453" y="726"/>
                  </a:lnTo>
                  <a:lnTo>
                    <a:pt x="0" y="726"/>
                  </a:ln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561" name="Freeform 97">
              <a:extLst>
                <a:ext uri="{FF2B5EF4-FFF2-40B4-BE49-F238E27FC236}">
                  <a16:creationId xmlns:a16="http://schemas.microsoft.com/office/drawing/2014/main" id="{A1FDCFFB-1257-44AF-87B6-508CC620251D}"/>
                </a:ext>
              </a:extLst>
            </p:cNvPr>
            <p:cNvSpPr>
              <a:spLocks/>
            </p:cNvSpPr>
            <p:nvPr/>
          </p:nvSpPr>
          <p:spPr bwMode="auto">
            <a:xfrm>
              <a:off x="1714" y="249"/>
              <a:ext cx="453" cy="453"/>
            </a:xfrm>
            <a:custGeom>
              <a:avLst/>
              <a:gdLst>
                <a:gd name="T0" fmla="*/ 0 w 635"/>
                <a:gd name="T1" fmla="*/ 635 h 635"/>
                <a:gd name="T2" fmla="*/ 45 w 635"/>
                <a:gd name="T3" fmla="*/ 635 h 635"/>
                <a:gd name="T4" fmla="*/ 45 w 635"/>
                <a:gd name="T5" fmla="*/ 45 h 635"/>
                <a:gd name="T6" fmla="*/ 589 w 635"/>
                <a:gd name="T7" fmla="*/ 45 h 635"/>
                <a:gd name="T8" fmla="*/ 589 w 635"/>
                <a:gd name="T9" fmla="*/ 589 h 635"/>
                <a:gd name="T10" fmla="*/ 45 w 635"/>
                <a:gd name="T11" fmla="*/ 589 h 635"/>
                <a:gd name="T12" fmla="*/ 45 w 635"/>
                <a:gd name="T13" fmla="*/ 635 h 635"/>
                <a:gd name="T14" fmla="*/ 635 w 635"/>
                <a:gd name="T15" fmla="*/ 635 h 635"/>
                <a:gd name="T16" fmla="*/ 635 w 635"/>
                <a:gd name="T17" fmla="*/ 0 h 635"/>
                <a:gd name="T18" fmla="*/ 0 w 635"/>
                <a:gd name="T19" fmla="*/ 0 h 635"/>
                <a:gd name="T20" fmla="*/ 0 w 635"/>
                <a:gd name="T21" fmla="*/ 635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35" h="635">
                  <a:moveTo>
                    <a:pt x="0" y="635"/>
                  </a:moveTo>
                  <a:lnTo>
                    <a:pt x="45" y="635"/>
                  </a:lnTo>
                  <a:lnTo>
                    <a:pt x="45" y="45"/>
                  </a:lnTo>
                  <a:lnTo>
                    <a:pt x="589" y="45"/>
                  </a:lnTo>
                  <a:lnTo>
                    <a:pt x="589" y="589"/>
                  </a:lnTo>
                  <a:lnTo>
                    <a:pt x="45" y="589"/>
                  </a:lnTo>
                  <a:lnTo>
                    <a:pt x="45" y="635"/>
                  </a:lnTo>
                  <a:lnTo>
                    <a:pt x="635" y="635"/>
                  </a:lnTo>
                  <a:lnTo>
                    <a:pt x="635" y="0"/>
                  </a:lnTo>
                  <a:lnTo>
                    <a:pt x="0" y="0"/>
                  </a:lnTo>
                  <a:lnTo>
                    <a:pt x="0" y="635"/>
                  </a:ln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562" name="AutoShape 98">
              <a:extLst>
                <a:ext uri="{FF2B5EF4-FFF2-40B4-BE49-F238E27FC236}">
                  <a16:creationId xmlns:a16="http://schemas.microsoft.com/office/drawing/2014/main" id="{F71908FA-360C-4A5B-B93F-D0559F2A85F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00000">
              <a:off x="1170" y="215"/>
              <a:ext cx="522" cy="522"/>
            </a:xfrm>
            <a:prstGeom prst="plus">
              <a:avLst>
                <a:gd name="adj" fmla="val 46745"/>
              </a:avLst>
            </a:prstGeom>
            <a:solidFill>
              <a:srgbClr val="FF000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563" name="AutoShape 99">
              <a:extLst>
                <a:ext uri="{FF2B5EF4-FFF2-40B4-BE49-F238E27FC236}">
                  <a16:creationId xmlns:a16="http://schemas.microsoft.com/office/drawing/2014/main" id="{2188F0AA-1F5D-4A4D-B193-66D1CE6EF9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4" y="249"/>
              <a:ext cx="454" cy="454"/>
            </a:xfrm>
            <a:custGeom>
              <a:avLst/>
              <a:gdLst>
                <a:gd name="G0" fmla="+- 1237 0 0"/>
                <a:gd name="G1" fmla="+- 21600 0 1237"/>
                <a:gd name="G2" fmla="+- 21600 0 1237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237" y="10800"/>
                  </a:moveTo>
                  <a:cubicBezTo>
                    <a:pt x="1237" y="16081"/>
                    <a:pt x="5519" y="20363"/>
                    <a:pt x="10800" y="20363"/>
                  </a:cubicBezTo>
                  <a:cubicBezTo>
                    <a:pt x="16081" y="20363"/>
                    <a:pt x="20363" y="16081"/>
                    <a:pt x="20363" y="10800"/>
                  </a:cubicBezTo>
                  <a:cubicBezTo>
                    <a:pt x="20363" y="5519"/>
                    <a:pt x="16081" y="1237"/>
                    <a:pt x="10800" y="1237"/>
                  </a:cubicBezTo>
                  <a:cubicBezTo>
                    <a:pt x="5519" y="1237"/>
                    <a:pt x="1237" y="5519"/>
                    <a:pt x="1237" y="10800"/>
                  </a:cubicBez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564" name="Freeform 100">
              <a:extLst>
                <a:ext uri="{FF2B5EF4-FFF2-40B4-BE49-F238E27FC236}">
                  <a16:creationId xmlns:a16="http://schemas.microsoft.com/office/drawing/2014/main" id="{709C32CD-ED46-461C-A846-FF0E47CF7FFB}"/>
                </a:ext>
              </a:extLst>
            </p:cNvPr>
            <p:cNvSpPr>
              <a:spLocks/>
            </p:cNvSpPr>
            <p:nvPr/>
          </p:nvSpPr>
          <p:spPr bwMode="auto">
            <a:xfrm>
              <a:off x="1714" y="1933"/>
              <a:ext cx="454" cy="454"/>
            </a:xfrm>
            <a:custGeom>
              <a:avLst/>
              <a:gdLst>
                <a:gd name="T0" fmla="*/ 0 w 454"/>
                <a:gd name="T1" fmla="*/ 454 h 454"/>
                <a:gd name="T2" fmla="*/ 0 w 454"/>
                <a:gd name="T3" fmla="*/ 0 h 454"/>
                <a:gd name="T4" fmla="*/ 454 w 454"/>
                <a:gd name="T5" fmla="*/ 0 h 454"/>
                <a:gd name="T6" fmla="*/ 454 w 454"/>
                <a:gd name="T7" fmla="*/ 454 h 454"/>
                <a:gd name="T8" fmla="*/ 136 w 454"/>
                <a:gd name="T9" fmla="*/ 454 h 454"/>
                <a:gd name="T10" fmla="*/ 136 w 454"/>
                <a:gd name="T11" fmla="*/ 318 h 454"/>
                <a:gd name="T12" fmla="*/ 318 w 454"/>
                <a:gd name="T13" fmla="*/ 318 h 454"/>
                <a:gd name="T14" fmla="*/ 318 w 454"/>
                <a:gd name="T15" fmla="*/ 136 h 454"/>
                <a:gd name="T16" fmla="*/ 136 w 454"/>
                <a:gd name="T17" fmla="*/ 136 h 454"/>
                <a:gd name="T18" fmla="*/ 136 w 454"/>
                <a:gd name="T19" fmla="*/ 454 h 454"/>
                <a:gd name="T20" fmla="*/ 0 w 454"/>
                <a:gd name="T21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54" h="454">
                  <a:moveTo>
                    <a:pt x="0" y="454"/>
                  </a:moveTo>
                  <a:lnTo>
                    <a:pt x="0" y="0"/>
                  </a:lnTo>
                  <a:lnTo>
                    <a:pt x="454" y="0"/>
                  </a:lnTo>
                  <a:lnTo>
                    <a:pt x="454" y="454"/>
                  </a:lnTo>
                  <a:lnTo>
                    <a:pt x="136" y="454"/>
                  </a:lnTo>
                  <a:lnTo>
                    <a:pt x="136" y="318"/>
                  </a:lnTo>
                  <a:lnTo>
                    <a:pt x="318" y="318"/>
                  </a:lnTo>
                  <a:lnTo>
                    <a:pt x="318" y="136"/>
                  </a:lnTo>
                  <a:lnTo>
                    <a:pt x="136" y="136"/>
                  </a:lnTo>
                  <a:lnTo>
                    <a:pt x="136" y="454"/>
                  </a:lnTo>
                  <a:lnTo>
                    <a:pt x="0" y="454"/>
                  </a:ln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565" name="AutoShape 101">
              <a:extLst>
                <a:ext uri="{FF2B5EF4-FFF2-40B4-BE49-F238E27FC236}">
                  <a16:creationId xmlns:a16="http://schemas.microsoft.com/office/drawing/2014/main" id="{CB19FC42-C2A3-4752-A292-C44C07CC7E5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00000">
              <a:off x="1199" y="1928"/>
              <a:ext cx="465" cy="465"/>
            </a:xfrm>
            <a:prstGeom prst="plus">
              <a:avLst>
                <a:gd name="adj" fmla="val 32056"/>
              </a:avLst>
            </a:prstGeom>
            <a:solidFill>
              <a:srgbClr val="FF000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566" name="AutoShape 102">
              <a:extLst>
                <a:ext uri="{FF2B5EF4-FFF2-40B4-BE49-F238E27FC236}">
                  <a16:creationId xmlns:a16="http://schemas.microsoft.com/office/drawing/2014/main" id="{2DF790A8-8CC4-4AF4-A6FA-81ABA5BADD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5" y="1933"/>
              <a:ext cx="454" cy="454"/>
            </a:xfrm>
            <a:custGeom>
              <a:avLst/>
              <a:gdLst>
                <a:gd name="G0" fmla="+- 6566 0 0"/>
                <a:gd name="G1" fmla="+- 21600 0 6566"/>
                <a:gd name="G2" fmla="+- 21600 0 6566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6566" y="10800"/>
                  </a:moveTo>
                  <a:cubicBezTo>
                    <a:pt x="6566" y="13138"/>
                    <a:pt x="8462" y="15034"/>
                    <a:pt x="10800" y="15034"/>
                  </a:cubicBezTo>
                  <a:cubicBezTo>
                    <a:pt x="13138" y="15034"/>
                    <a:pt x="15034" y="13138"/>
                    <a:pt x="15034" y="10800"/>
                  </a:cubicBezTo>
                  <a:cubicBezTo>
                    <a:pt x="15034" y="8462"/>
                    <a:pt x="13138" y="6566"/>
                    <a:pt x="10800" y="6566"/>
                  </a:cubicBezTo>
                  <a:cubicBezTo>
                    <a:pt x="8462" y="6566"/>
                    <a:pt x="6566" y="8462"/>
                    <a:pt x="6566" y="10800"/>
                  </a:cubicBez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567" name="Freeform 103">
              <a:extLst>
                <a:ext uri="{FF2B5EF4-FFF2-40B4-BE49-F238E27FC236}">
                  <a16:creationId xmlns:a16="http://schemas.microsoft.com/office/drawing/2014/main" id="{68B6444F-7FEE-4E49-BB59-7AB73A5772D7}"/>
                </a:ext>
              </a:extLst>
            </p:cNvPr>
            <p:cNvSpPr>
              <a:spLocks/>
            </p:cNvSpPr>
            <p:nvPr/>
          </p:nvSpPr>
          <p:spPr bwMode="auto">
            <a:xfrm>
              <a:off x="662" y="1935"/>
              <a:ext cx="563" cy="450"/>
            </a:xfrm>
            <a:custGeom>
              <a:avLst/>
              <a:gdLst>
                <a:gd name="T0" fmla="*/ 0 w 907"/>
                <a:gd name="T1" fmla="*/ 726 h 726"/>
                <a:gd name="T2" fmla="*/ 453 w 907"/>
                <a:gd name="T3" fmla="*/ 726 h 726"/>
                <a:gd name="T4" fmla="*/ 453 w 907"/>
                <a:gd name="T5" fmla="*/ 544 h 726"/>
                <a:gd name="T6" fmla="*/ 362 w 907"/>
                <a:gd name="T7" fmla="*/ 544 h 726"/>
                <a:gd name="T8" fmla="*/ 453 w 907"/>
                <a:gd name="T9" fmla="*/ 363 h 726"/>
                <a:gd name="T10" fmla="*/ 544 w 907"/>
                <a:gd name="T11" fmla="*/ 544 h 726"/>
                <a:gd name="T12" fmla="*/ 453 w 907"/>
                <a:gd name="T13" fmla="*/ 544 h 726"/>
                <a:gd name="T14" fmla="*/ 453 w 907"/>
                <a:gd name="T15" fmla="*/ 726 h 726"/>
                <a:gd name="T16" fmla="*/ 907 w 907"/>
                <a:gd name="T17" fmla="*/ 726 h 726"/>
                <a:gd name="T18" fmla="*/ 453 w 907"/>
                <a:gd name="T19" fmla="*/ 0 h 726"/>
                <a:gd name="T20" fmla="*/ 0 w 907"/>
                <a:gd name="T21" fmla="*/ 726 h 7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07" h="726">
                  <a:moveTo>
                    <a:pt x="0" y="726"/>
                  </a:moveTo>
                  <a:lnTo>
                    <a:pt x="453" y="726"/>
                  </a:lnTo>
                  <a:lnTo>
                    <a:pt x="453" y="544"/>
                  </a:lnTo>
                  <a:lnTo>
                    <a:pt x="362" y="544"/>
                  </a:lnTo>
                  <a:lnTo>
                    <a:pt x="453" y="363"/>
                  </a:lnTo>
                  <a:lnTo>
                    <a:pt x="544" y="544"/>
                  </a:lnTo>
                  <a:lnTo>
                    <a:pt x="453" y="544"/>
                  </a:lnTo>
                  <a:lnTo>
                    <a:pt x="453" y="726"/>
                  </a:lnTo>
                  <a:lnTo>
                    <a:pt x="907" y="726"/>
                  </a:lnTo>
                  <a:lnTo>
                    <a:pt x="453" y="0"/>
                  </a:lnTo>
                  <a:lnTo>
                    <a:pt x="0" y="726"/>
                  </a:ln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62568" name="Group 104">
            <a:extLst>
              <a:ext uri="{FF2B5EF4-FFF2-40B4-BE49-F238E27FC236}">
                <a16:creationId xmlns:a16="http://schemas.microsoft.com/office/drawing/2014/main" id="{A73C5DF0-A87E-4431-9C5F-4363AEF8D76C}"/>
              </a:ext>
            </a:extLst>
          </p:cNvPr>
          <p:cNvGrpSpPr>
            <a:grpSpLocks/>
          </p:cNvGrpSpPr>
          <p:nvPr/>
        </p:nvGrpSpPr>
        <p:grpSpPr bwMode="auto">
          <a:xfrm>
            <a:off x="2001838" y="4797425"/>
            <a:ext cx="1435100" cy="1584325"/>
            <a:chOff x="194" y="215"/>
            <a:chExt cx="1974" cy="2178"/>
          </a:xfrm>
        </p:grpSpPr>
        <p:sp>
          <p:nvSpPr>
            <p:cNvPr id="62569" name="AutoShape 105">
              <a:extLst>
                <a:ext uri="{FF2B5EF4-FFF2-40B4-BE49-F238E27FC236}">
                  <a16:creationId xmlns:a16="http://schemas.microsoft.com/office/drawing/2014/main" id="{5E817A12-60B3-44DF-BD38-C9AA1E2C92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5" y="819"/>
              <a:ext cx="454" cy="454"/>
            </a:xfrm>
            <a:custGeom>
              <a:avLst/>
              <a:gdLst>
                <a:gd name="G0" fmla="+- 2379 0 0"/>
                <a:gd name="G1" fmla="+- 21600 0 2379"/>
                <a:gd name="G2" fmla="+- 21600 0 2379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379" y="10800"/>
                  </a:moveTo>
                  <a:cubicBezTo>
                    <a:pt x="2379" y="15451"/>
                    <a:pt x="6149" y="19221"/>
                    <a:pt x="10800" y="19221"/>
                  </a:cubicBezTo>
                  <a:cubicBezTo>
                    <a:pt x="15451" y="19221"/>
                    <a:pt x="19221" y="15451"/>
                    <a:pt x="19221" y="10800"/>
                  </a:cubicBezTo>
                  <a:cubicBezTo>
                    <a:pt x="19221" y="6149"/>
                    <a:pt x="15451" y="2379"/>
                    <a:pt x="10800" y="2379"/>
                  </a:cubicBezTo>
                  <a:cubicBezTo>
                    <a:pt x="6149" y="2379"/>
                    <a:pt x="2379" y="6149"/>
                    <a:pt x="2379" y="10800"/>
                  </a:cubicBez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570" name="Freeform 106">
              <a:extLst>
                <a:ext uri="{FF2B5EF4-FFF2-40B4-BE49-F238E27FC236}">
                  <a16:creationId xmlns:a16="http://schemas.microsoft.com/office/drawing/2014/main" id="{5BFB8A0C-2862-407D-B006-50F8662FA645}"/>
                </a:ext>
              </a:extLst>
            </p:cNvPr>
            <p:cNvSpPr>
              <a:spLocks/>
            </p:cNvSpPr>
            <p:nvPr/>
          </p:nvSpPr>
          <p:spPr bwMode="auto">
            <a:xfrm>
              <a:off x="671" y="819"/>
              <a:ext cx="544" cy="454"/>
            </a:xfrm>
            <a:custGeom>
              <a:avLst/>
              <a:gdLst>
                <a:gd name="T0" fmla="*/ 91 w 544"/>
                <a:gd name="T1" fmla="*/ 409 h 454"/>
                <a:gd name="T2" fmla="*/ 272 w 544"/>
                <a:gd name="T3" fmla="*/ 409 h 454"/>
                <a:gd name="T4" fmla="*/ 272 w 544"/>
                <a:gd name="T5" fmla="*/ 454 h 454"/>
                <a:gd name="T6" fmla="*/ 0 w 544"/>
                <a:gd name="T7" fmla="*/ 454 h 454"/>
                <a:gd name="T8" fmla="*/ 272 w 544"/>
                <a:gd name="T9" fmla="*/ 0 h 454"/>
                <a:gd name="T10" fmla="*/ 544 w 544"/>
                <a:gd name="T11" fmla="*/ 454 h 454"/>
                <a:gd name="T12" fmla="*/ 272 w 544"/>
                <a:gd name="T13" fmla="*/ 454 h 454"/>
                <a:gd name="T14" fmla="*/ 272 w 544"/>
                <a:gd name="T15" fmla="*/ 409 h 454"/>
                <a:gd name="T16" fmla="*/ 454 w 544"/>
                <a:gd name="T17" fmla="*/ 409 h 454"/>
                <a:gd name="T18" fmla="*/ 272 w 544"/>
                <a:gd name="T19" fmla="*/ 91 h 454"/>
                <a:gd name="T20" fmla="*/ 91 w 544"/>
                <a:gd name="T21" fmla="*/ 409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44" h="454">
                  <a:moveTo>
                    <a:pt x="91" y="409"/>
                  </a:moveTo>
                  <a:lnTo>
                    <a:pt x="272" y="409"/>
                  </a:lnTo>
                  <a:lnTo>
                    <a:pt x="272" y="454"/>
                  </a:lnTo>
                  <a:lnTo>
                    <a:pt x="0" y="454"/>
                  </a:lnTo>
                  <a:lnTo>
                    <a:pt x="272" y="0"/>
                  </a:lnTo>
                  <a:lnTo>
                    <a:pt x="544" y="454"/>
                  </a:lnTo>
                  <a:lnTo>
                    <a:pt x="272" y="454"/>
                  </a:lnTo>
                  <a:lnTo>
                    <a:pt x="272" y="409"/>
                  </a:lnTo>
                  <a:lnTo>
                    <a:pt x="454" y="409"/>
                  </a:lnTo>
                  <a:lnTo>
                    <a:pt x="272" y="91"/>
                  </a:lnTo>
                  <a:lnTo>
                    <a:pt x="91" y="409"/>
                  </a:ln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571" name="AutoShape 107">
              <a:extLst>
                <a:ext uri="{FF2B5EF4-FFF2-40B4-BE49-F238E27FC236}">
                  <a16:creationId xmlns:a16="http://schemas.microsoft.com/office/drawing/2014/main" id="{01505ED9-278E-41F6-92A2-86139DAF632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00000">
              <a:off x="1170" y="786"/>
              <a:ext cx="522" cy="522"/>
            </a:xfrm>
            <a:prstGeom prst="plus">
              <a:avLst>
                <a:gd name="adj" fmla="val 45463"/>
              </a:avLst>
            </a:prstGeom>
            <a:solidFill>
              <a:srgbClr val="FF000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572" name="Freeform 108">
              <a:extLst>
                <a:ext uri="{FF2B5EF4-FFF2-40B4-BE49-F238E27FC236}">
                  <a16:creationId xmlns:a16="http://schemas.microsoft.com/office/drawing/2014/main" id="{D98979C7-E7A9-4337-BE2E-9D02333947A4}"/>
                </a:ext>
              </a:extLst>
            </p:cNvPr>
            <p:cNvSpPr>
              <a:spLocks/>
            </p:cNvSpPr>
            <p:nvPr/>
          </p:nvSpPr>
          <p:spPr bwMode="auto">
            <a:xfrm>
              <a:off x="1714" y="819"/>
              <a:ext cx="454" cy="454"/>
            </a:xfrm>
            <a:custGeom>
              <a:avLst/>
              <a:gdLst>
                <a:gd name="T0" fmla="*/ 0 w 454"/>
                <a:gd name="T1" fmla="*/ 454 h 454"/>
                <a:gd name="T2" fmla="*/ 0 w 454"/>
                <a:gd name="T3" fmla="*/ 0 h 454"/>
                <a:gd name="T4" fmla="*/ 454 w 454"/>
                <a:gd name="T5" fmla="*/ 0 h 454"/>
                <a:gd name="T6" fmla="*/ 454 w 454"/>
                <a:gd name="T7" fmla="*/ 454 h 454"/>
                <a:gd name="T8" fmla="*/ 46 w 454"/>
                <a:gd name="T9" fmla="*/ 454 h 454"/>
                <a:gd name="T10" fmla="*/ 46 w 454"/>
                <a:gd name="T11" fmla="*/ 409 h 454"/>
                <a:gd name="T12" fmla="*/ 409 w 454"/>
                <a:gd name="T13" fmla="*/ 409 h 454"/>
                <a:gd name="T14" fmla="*/ 409 w 454"/>
                <a:gd name="T15" fmla="*/ 46 h 454"/>
                <a:gd name="T16" fmla="*/ 46 w 454"/>
                <a:gd name="T17" fmla="*/ 46 h 454"/>
                <a:gd name="T18" fmla="*/ 46 w 454"/>
                <a:gd name="T19" fmla="*/ 454 h 454"/>
                <a:gd name="T20" fmla="*/ 0 w 454"/>
                <a:gd name="T21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54" h="454">
                  <a:moveTo>
                    <a:pt x="0" y="454"/>
                  </a:moveTo>
                  <a:lnTo>
                    <a:pt x="0" y="0"/>
                  </a:lnTo>
                  <a:lnTo>
                    <a:pt x="454" y="0"/>
                  </a:lnTo>
                  <a:lnTo>
                    <a:pt x="454" y="454"/>
                  </a:lnTo>
                  <a:lnTo>
                    <a:pt x="46" y="454"/>
                  </a:lnTo>
                  <a:lnTo>
                    <a:pt x="46" y="409"/>
                  </a:lnTo>
                  <a:lnTo>
                    <a:pt x="409" y="409"/>
                  </a:lnTo>
                  <a:lnTo>
                    <a:pt x="409" y="46"/>
                  </a:lnTo>
                  <a:lnTo>
                    <a:pt x="46" y="46"/>
                  </a:lnTo>
                  <a:lnTo>
                    <a:pt x="46" y="454"/>
                  </a:lnTo>
                  <a:lnTo>
                    <a:pt x="0" y="454"/>
                  </a:ln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573" name="Freeform 109">
              <a:extLst>
                <a:ext uri="{FF2B5EF4-FFF2-40B4-BE49-F238E27FC236}">
                  <a16:creationId xmlns:a16="http://schemas.microsoft.com/office/drawing/2014/main" id="{E27A76B9-26E0-4172-BC08-4DDB8BE9A5C9}"/>
                </a:ext>
              </a:extLst>
            </p:cNvPr>
            <p:cNvSpPr>
              <a:spLocks/>
            </p:cNvSpPr>
            <p:nvPr/>
          </p:nvSpPr>
          <p:spPr bwMode="auto">
            <a:xfrm>
              <a:off x="1714" y="1363"/>
              <a:ext cx="454" cy="454"/>
            </a:xfrm>
            <a:custGeom>
              <a:avLst/>
              <a:gdLst>
                <a:gd name="T0" fmla="*/ 0 w 454"/>
                <a:gd name="T1" fmla="*/ 454 h 454"/>
                <a:gd name="T2" fmla="*/ 91 w 454"/>
                <a:gd name="T3" fmla="*/ 454 h 454"/>
                <a:gd name="T4" fmla="*/ 91 w 454"/>
                <a:gd name="T5" fmla="*/ 91 h 454"/>
                <a:gd name="T6" fmla="*/ 363 w 454"/>
                <a:gd name="T7" fmla="*/ 91 h 454"/>
                <a:gd name="T8" fmla="*/ 363 w 454"/>
                <a:gd name="T9" fmla="*/ 363 h 454"/>
                <a:gd name="T10" fmla="*/ 91 w 454"/>
                <a:gd name="T11" fmla="*/ 363 h 454"/>
                <a:gd name="T12" fmla="*/ 91 w 454"/>
                <a:gd name="T13" fmla="*/ 454 h 454"/>
                <a:gd name="T14" fmla="*/ 454 w 454"/>
                <a:gd name="T15" fmla="*/ 454 h 454"/>
                <a:gd name="T16" fmla="*/ 454 w 454"/>
                <a:gd name="T17" fmla="*/ 0 h 454"/>
                <a:gd name="T18" fmla="*/ 0 w 454"/>
                <a:gd name="T19" fmla="*/ 0 h 454"/>
                <a:gd name="T20" fmla="*/ 0 w 454"/>
                <a:gd name="T21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54" h="454">
                  <a:moveTo>
                    <a:pt x="0" y="454"/>
                  </a:moveTo>
                  <a:lnTo>
                    <a:pt x="91" y="454"/>
                  </a:lnTo>
                  <a:lnTo>
                    <a:pt x="91" y="91"/>
                  </a:lnTo>
                  <a:lnTo>
                    <a:pt x="363" y="91"/>
                  </a:lnTo>
                  <a:lnTo>
                    <a:pt x="363" y="363"/>
                  </a:lnTo>
                  <a:lnTo>
                    <a:pt x="91" y="363"/>
                  </a:lnTo>
                  <a:lnTo>
                    <a:pt x="91" y="454"/>
                  </a:lnTo>
                  <a:lnTo>
                    <a:pt x="454" y="454"/>
                  </a:lnTo>
                  <a:lnTo>
                    <a:pt x="454" y="0"/>
                  </a:lnTo>
                  <a:lnTo>
                    <a:pt x="0" y="0"/>
                  </a:lnTo>
                  <a:lnTo>
                    <a:pt x="0" y="454"/>
                  </a:ln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574" name="Freeform 110">
              <a:extLst>
                <a:ext uri="{FF2B5EF4-FFF2-40B4-BE49-F238E27FC236}">
                  <a16:creationId xmlns:a16="http://schemas.microsoft.com/office/drawing/2014/main" id="{C50A2B54-7509-4013-A479-C3CEFE9F77A2}"/>
                </a:ext>
              </a:extLst>
            </p:cNvPr>
            <p:cNvSpPr>
              <a:spLocks/>
            </p:cNvSpPr>
            <p:nvPr/>
          </p:nvSpPr>
          <p:spPr bwMode="auto">
            <a:xfrm>
              <a:off x="671" y="1363"/>
              <a:ext cx="544" cy="454"/>
            </a:xfrm>
            <a:custGeom>
              <a:avLst/>
              <a:gdLst>
                <a:gd name="T0" fmla="*/ 0 w 544"/>
                <a:gd name="T1" fmla="*/ 454 h 454"/>
                <a:gd name="T2" fmla="*/ 181 w 544"/>
                <a:gd name="T3" fmla="*/ 454 h 454"/>
                <a:gd name="T4" fmla="*/ 181 w 544"/>
                <a:gd name="T5" fmla="*/ 363 h 454"/>
                <a:gd name="T6" fmla="*/ 272 w 544"/>
                <a:gd name="T7" fmla="*/ 182 h 454"/>
                <a:gd name="T8" fmla="*/ 363 w 544"/>
                <a:gd name="T9" fmla="*/ 363 h 454"/>
                <a:gd name="T10" fmla="*/ 181 w 544"/>
                <a:gd name="T11" fmla="*/ 363 h 454"/>
                <a:gd name="T12" fmla="*/ 181 w 544"/>
                <a:gd name="T13" fmla="*/ 454 h 454"/>
                <a:gd name="T14" fmla="*/ 544 w 544"/>
                <a:gd name="T15" fmla="*/ 454 h 454"/>
                <a:gd name="T16" fmla="*/ 272 w 544"/>
                <a:gd name="T17" fmla="*/ 0 h 454"/>
                <a:gd name="T18" fmla="*/ 0 w 544"/>
                <a:gd name="T19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44" h="454">
                  <a:moveTo>
                    <a:pt x="0" y="454"/>
                  </a:moveTo>
                  <a:lnTo>
                    <a:pt x="181" y="454"/>
                  </a:lnTo>
                  <a:lnTo>
                    <a:pt x="181" y="363"/>
                  </a:lnTo>
                  <a:lnTo>
                    <a:pt x="272" y="182"/>
                  </a:lnTo>
                  <a:lnTo>
                    <a:pt x="363" y="363"/>
                  </a:lnTo>
                  <a:lnTo>
                    <a:pt x="181" y="363"/>
                  </a:lnTo>
                  <a:lnTo>
                    <a:pt x="181" y="454"/>
                  </a:lnTo>
                  <a:lnTo>
                    <a:pt x="544" y="454"/>
                  </a:lnTo>
                  <a:lnTo>
                    <a:pt x="272" y="0"/>
                  </a:lnTo>
                  <a:lnTo>
                    <a:pt x="0" y="454"/>
                  </a:ln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575" name="AutoShape 111">
              <a:extLst>
                <a:ext uri="{FF2B5EF4-FFF2-40B4-BE49-F238E27FC236}">
                  <a16:creationId xmlns:a16="http://schemas.microsoft.com/office/drawing/2014/main" id="{95BC989C-D3F6-489D-9C12-6D8E98BA6E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5" y="1363"/>
              <a:ext cx="454" cy="454"/>
            </a:xfrm>
            <a:custGeom>
              <a:avLst/>
              <a:gdLst>
                <a:gd name="G0" fmla="+- 4663 0 0"/>
                <a:gd name="G1" fmla="+- 21600 0 4663"/>
                <a:gd name="G2" fmla="+- 21600 0 4663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4663" y="10800"/>
                  </a:moveTo>
                  <a:cubicBezTo>
                    <a:pt x="4663" y="14189"/>
                    <a:pt x="7411" y="16937"/>
                    <a:pt x="10800" y="16937"/>
                  </a:cubicBezTo>
                  <a:cubicBezTo>
                    <a:pt x="14189" y="16937"/>
                    <a:pt x="16937" y="14189"/>
                    <a:pt x="16937" y="10800"/>
                  </a:cubicBezTo>
                  <a:cubicBezTo>
                    <a:pt x="16937" y="7411"/>
                    <a:pt x="14189" y="4663"/>
                    <a:pt x="10800" y="4663"/>
                  </a:cubicBezTo>
                  <a:cubicBezTo>
                    <a:pt x="7411" y="4663"/>
                    <a:pt x="4663" y="7411"/>
                    <a:pt x="4663" y="10800"/>
                  </a:cubicBez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576" name="AutoShape 112">
              <a:extLst>
                <a:ext uri="{FF2B5EF4-FFF2-40B4-BE49-F238E27FC236}">
                  <a16:creationId xmlns:a16="http://schemas.microsoft.com/office/drawing/2014/main" id="{F09E6BE7-4F05-4EBD-80B1-8F18008E918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00000">
              <a:off x="1170" y="1330"/>
              <a:ext cx="522" cy="522"/>
            </a:xfrm>
            <a:prstGeom prst="plus">
              <a:avLst>
                <a:gd name="adj" fmla="val 36588"/>
              </a:avLst>
            </a:prstGeom>
            <a:solidFill>
              <a:srgbClr val="FF000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577" name="Freeform 113">
              <a:extLst>
                <a:ext uri="{FF2B5EF4-FFF2-40B4-BE49-F238E27FC236}">
                  <a16:creationId xmlns:a16="http://schemas.microsoft.com/office/drawing/2014/main" id="{007455B3-0F82-4667-B868-37A4E1ADE2EA}"/>
                </a:ext>
              </a:extLst>
            </p:cNvPr>
            <p:cNvSpPr>
              <a:spLocks/>
            </p:cNvSpPr>
            <p:nvPr/>
          </p:nvSpPr>
          <p:spPr bwMode="auto">
            <a:xfrm>
              <a:off x="671" y="258"/>
              <a:ext cx="544" cy="435"/>
            </a:xfrm>
            <a:custGeom>
              <a:avLst/>
              <a:gdLst>
                <a:gd name="T0" fmla="*/ 0 w 907"/>
                <a:gd name="T1" fmla="*/ 726 h 726"/>
                <a:gd name="T2" fmla="*/ 453 w 907"/>
                <a:gd name="T3" fmla="*/ 0 h 726"/>
                <a:gd name="T4" fmla="*/ 907 w 907"/>
                <a:gd name="T5" fmla="*/ 726 h 726"/>
                <a:gd name="T6" fmla="*/ 453 w 907"/>
                <a:gd name="T7" fmla="*/ 726 h 726"/>
                <a:gd name="T8" fmla="*/ 453 w 907"/>
                <a:gd name="T9" fmla="*/ 680 h 726"/>
                <a:gd name="T10" fmla="*/ 816 w 907"/>
                <a:gd name="T11" fmla="*/ 680 h 726"/>
                <a:gd name="T12" fmla="*/ 453 w 907"/>
                <a:gd name="T13" fmla="*/ 91 h 726"/>
                <a:gd name="T14" fmla="*/ 90 w 907"/>
                <a:gd name="T15" fmla="*/ 680 h 726"/>
                <a:gd name="T16" fmla="*/ 453 w 907"/>
                <a:gd name="T17" fmla="*/ 680 h 726"/>
                <a:gd name="T18" fmla="*/ 453 w 907"/>
                <a:gd name="T19" fmla="*/ 726 h 726"/>
                <a:gd name="T20" fmla="*/ 0 w 907"/>
                <a:gd name="T21" fmla="*/ 726 h 7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07" h="726">
                  <a:moveTo>
                    <a:pt x="0" y="726"/>
                  </a:moveTo>
                  <a:lnTo>
                    <a:pt x="453" y="0"/>
                  </a:lnTo>
                  <a:lnTo>
                    <a:pt x="907" y="726"/>
                  </a:lnTo>
                  <a:lnTo>
                    <a:pt x="453" y="726"/>
                  </a:lnTo>
                  <a:lnTo>
                    <a:pt x="453" y="680"/>
                  </a:lnTo>
                  <a:lnTo>
                    <a:pt x="816" y="680"/>
                  </a:lnTo>
                  <a:lnTo>
                    <a:pt x="453" y="91"/>
                  </a:lnTo>
                  <a:lnTo>
                    <a:pt x="90" y="680"/>
                  </a:lnTo>
                  <a:lnTo>
                    <a:pt x="453" y="680"/>
                  </a:lnTo>
                  <a:lnTo>
                    <a:pt x="453" y="726"/>
                  </a:lnTo>
                  <a:lnTo>
                    <a:pt x="0" y="726"/>
                  </a:ln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578" name="Freeform 114">
              <a:extLst>
                <a:ext uri="{FF2B5EF4-FFF2-40B4-BE49-F238E27FC236}">
                  <a16:creationId xmlns:a16="http://schemas.microsoft.com/office/drawing/2014/main" id="{0F31066D-0FE1-4D0D-B760-C2931539429A}"/>
                </a:ext>
              </a:extLst>
            </p:cNvPr>
            <p:cNvSpPr>
              <a:spLocks/>
            </p:cNvSpPr>
            <p:nvPr/>
          </p:nvSpPr>
          <p:spPr bwMode="auto">
            <a:xfrm>
              <a:off x="1714" y="249"/>
              <a:ext cx="453" cy="453"/>
            </a:xfrm>
            <a:custGeom>
              <a:avLst/>
              <a:gdLst>
                <a:gd name="T0" fmla="*/ 0 w 635"/>
                <a:gd name="T1" fmla="*/ 635 h 635"/>
                <a:gd name="T2" fmla="*/ 45 w 635"/>
                <a:gd name="T3" fmla="*/ 635 h 635"/>
                <a:gd name="T4" fmla="*/ 45 w 635"/>
                <a:gd name="T5" fmla="*/ 45 h 635"/>
                <a:gd name="T6" fmla="*/ 589 w 635"/>
                <a:gd name="T7" fmla="*/ 45 h 635"/>
                <a:gd name="T8" fmla="*/ 589 w 635"/>
                <a:gd name="T9" fmla="*/ 589 h 635"/>
                <a:gd name="T10" fmla="*/ 45 w 635"/>
                <a:gd name="T11" fmla="*/ 589 h 635"/>
                <a:gd name="T12" fmla="*/ 45 w 635"/>
                <a:gd name="T13" fmla="*/ 635 h 635"/>
                <a:gd name="T14" fmla="*/ 635 w 635"/>
                <a:gd name="T15" fmla="*/ 635 h 635"/>
                <a:gd name="T16" fmla="*/ 635 w 635"/>
                <a:gd name="T17" fmla="*/ 0 h 635"/>
                <a:gd name="T18" fmla="*/ 0 w 635"/>
                <a:gd name="T19" fmla="*/ 0 h 635"/>
                <a:gd name="T20" fmla="*/ 0 w 635"/>
                <a:gd name="T21" fmla="*/ 635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35" h="635">
                  <a:moveTo>
                    <a:pt x="0" y="635"/>
                  </a:moveTo>
                  <a:lnTo>
                    <a:pt x="45" y="635"/>
                  </a:lnTo>
                  <a:lnTo>
                    <a:pt x="45" y="45"/>
                  </a:lnTo>
                  <a:lnTo>
                    <a:pt x="589" y="45"/>
                  </a:lnTo>
                  <a:lnTo>
                    <a:pt x="589" y="589"/>
                  </a:lnTo>
                  <a:lnTo>
                    <a:pt x="45" y="589"/>
                  </a:lnTo>
                  <a:lnTo>
                    <a:pt x="45" y="635"/>
                  </a:lnTo>
                  <a:lnTo>
                    <a:pt x="635" y="635"/>
                  </a:lnTo>
                  <a:lnTo>
                    <a:pt x="635" y="0"/>
                  </a:lnTo>
                  <a:lnTo>
                    <a:pt x="0" y="0"/>
                  </a:lnTo>
                  <a:lnTo>
                    <a:pt x="0" y="635"/>
                  </a:ln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579" name="AutoShape 115">
              <a:extLst>
                <a:ext uri="{FF2B5EF4-FFF2-40B4-BE49-F238E27FC236}">
                  <a16:creationId xmlns:a16="http://schemas.microsoft.com/office/drawing/2014/main" id="{9A4025CA-5EF4-4804-9DA5-18221F8C74D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00000">
              <a:off x="1170" y="215"/>
              <a:ext cx="522" cy="522"/>
            </a:xfrm>
            <a:prstGeom prst="plus">
              <a:avLst>
                <a:gd name="adj" fmla="val 46745"/>
              </a:avLst>
            </a:prstGeom>
            <a:solidFill>
              <a:srgbClr val="FF000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580" name="AutoShape 116">
              <a:extLst>
                <a:ext uri="{FF2B5EF4-FFF2-40B4-BE49-F238E27FC236}">
                  <a16:creationId xmlns:a16="http://schemas.microsoft.com/office/drawing/2014/main" id="{EA277114-E0C0-40C0-8BD3-EBB583AF75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4" y="249"/>
              <a:ext cx="454" cy="454"/>
            </a:xfrm>
            <a:custGeom>
              <a:avLst/>
              <a:gdLst>
                <a:gd name="G0" fmla="+- 1237 0 0"/>
                <a:gd name="G1" fmla="+- 21600 0 1237"/>
                <a:gd name="G2" fmla="+- 21600 0 1237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237" y="10800"/>
                  </a:moveTo>
                  <a:cubicBezTo>
                    <a:pt x="1237" y="16081"/>
                    <a:pt x="5519" y="20363"/>
                    <a:pt x="10800" y="20363"/>
                  </a:cubicBezTo>
                  <a:cubicBezTo>
                    <a:pt x="16081" y="20363"/>
                    <a:pt x="20363" y="16081"/>
                    <a:pt x="20363" y="10800"/>
                  </a:cubicBezTo>
                  <a:cubicBezTo>
                    <a:pt x="20363" y="5519"/>
                    <a:pt x="16081" y="1237"/>
                    <a:pt x="10800" y="1237"/>
                  </a:cubicBezTo>
                  <a:cubicBezTo>
                    <a:pt x="5519" y="1237"/>
                    <a:pt x="1237" y="5519"/>
                    <a:pt x="1237" y="10800"/>
                  </a:cubicBez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581" name="Freeform 117">
              <a:extLst>
                <a:ext uri="{FF2B5EF4-FFF2-40B4-BE49-F238E27FC236}">
                  <a16:creationId xmlns:a16="http://schemas.microsoft.com/office/drawing/2014/main" id="{509E56B6-01B5-4981-A412-E6DC99C3C734}"/>
                </a:ext>
              </a:extLst>
            </p:cNvPr>
            <p:cNvSpPr>
              <a:spLocks/>
            </p:cNvSpPr>
            <p:nvPr/>
          </p:nvSpPr>
          <p:spPr bwMode="auto">
            <a:xfrm>
              <a:off x="1714" y="1933"/>
              <a:ext cx="454" cy="454"/>
            </a:xfrm>
            <a:custGeom>
              <a:avLst/>
              <a:gdLst>
                <a:gd name="T0" fmla="*/ 0 w 454"/>
                <a:gd name="T1" fmla="*/ 454 h 454"/>
                <a:gd name="T2" fmla="*/ 0 w 454"/>
                <a:gd name="T3" fmla="*/ 0 h 454"/>
                <a:gd name="T4" fmla="*/ 454 w 454"/>
                <a:gd name="T5" fmla="*/ 0 h 454"/>
                <a:gd name="T6" fmla="*/ 454 w 454"/>
                <a:gd name="T7" fmla="*/ 454 h 454"/>
                <a:gd name="T8" fmla="*/ 136 w 454"/>
                <a:gd name="T9" fmla="*/ 454 h 454"/>
                <a:gd name="T10" fmla="*/ 136 w 454"/>
                <a:gd name="T11" fmla="*/ 318 h 454"/>
                <a:gd name="T12" fmla="*/ 318 w 454"/>
                <a:gd name="T13" fmla="*/ 318 h 454"/>
                <a:gd name="T14" fmla="*/ 318 w 454"/>
                <a:gd name="T15" fmla="*/ 136 h 454"/>
                <a:gd name="T16" fmla="*/ 136 w 454"/>
                <a:gd name="T17" fmla="*/ 136 h 454"/>
                <a:gd name="T18" fmla="*/ 136 w 454"/>
                <a:gd name="T19" fmla="*/ 454 h 454"/>
                <a:gd name="T20" fmla="*/ 0 w 454"/>
                <a:gd name="T21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54" h="454">
                  <a:moveTo>
                    <a:pt x="0" y="454"/>
                  </a:moveTo>
                  <a:lnTo>
                    <a:pt x="0" y="0"/>
                  </a:lnTo>
                  <a:lnTo>
                    <a:pt x="454" y="0"/>
                  </a:lnTo>
                  <a:lnTo>
                    <a:pt x="454" y="454"/>
                  </a:lnTo>
                  <a:lnTo>
                    <a:pt x="136" y="454"/>
                  </a:lnTo>
                  <a:lnTo>
                    <a:pt x="136" y="318"/>
                  </a:lnTo>
                  <a:lnTo>
                    <a:pt x="318" y="318"/>
                  </a:lnTo>
                  <a:lnTo>
                    <a:pt x="318" y="136"/>
                  </a:lnTo>
                  <a:lnTo>
                    <a:pt x="136" y="136"/>
                  </a:lnTo>
                  <a:lnTo>
                    <a:pt x="136" y="454"/>
                  </a:lnTo>
                  <a:lnTo>
                    <a:pt x="0" y="454"/>
                  </a:ln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582" name="AutoShape 118">
              <a:extLst>
                <a:ext uri="{FF2B5EF4-FFF2-40B4-BE49-F238E27FC236}">
                  <a16:creationId xmlns:a16="http://schemas.microsoft.com/office/drawing/2014/main" id="{71319EE9-C8D4-40FF-B39D-454DBE6D938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00000">
              <a:off x="1199" y="1928"/>
              <a:ext cx="465" cy="465"/>
            </a:xfrm>
            <a:prstGeom prst="plus">
              <a:avLst>
                <a:gd name="adj" fmla="val 32056"/>
              </a:avLst>
            </a:prstGeom>
            <a:solidFill>
              <a:srgbClr val="FF000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583" name="AutoShape 119">
              <a:extLst>
                <a:ext uri="{FF2B5EF4-FFF2-40B4-BE49-F238E27FC236}">
                  <a16:creationId xmlns:a16="http://schemas.microsoft.com/office/drawing/2014/main" id="{1D87E38B-21EB-4AEA-99F2-71EA22F265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5" y="1933"/>
              <a:ext cx="454" cy="454"/>
            </a:xfrm>
            <a:custGeom>
              <a:avLst/>
              <a:gdLst>
                <a:gd name="G0" fmla="+- 6566 0 0"/>
                <a:gd name="G1" fmla="+- 21600 0 6566"/>
                <a:gd name="G2" fmla="+- 21600 0 6566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6566" y="10800"/>
                  </a:moveTo>
                  <a:cubicBezTo>
                    <a:pt x="6566" y="13138"/>
                    <a:pt x="8462" y="15034"/>
                    <a:pt x="10800" y="15034"/>
                  </a:cubicBezTo>
                  <a:cubicBezTo>
                    <a:pt x="13138" y="15034"/>
                    <a:pt x="15034" y="13138"/>
                    <a:pt x="15034" y="10800"/>
                  </a:cubicBezTo>
                  <a:cubicBezTo>
                    <a:pt x="15034" y="8462"/>
                    <a:pt x="13138" y="6566"/>
                    <a:pt x="10800" y="6566"/>
                  </a:cubicBezTo>
                  <a:cubicBezTo>
                    <a:pt x="8462" y="6566"/>
                    <a:pt x="6566" y="8462"/>
                    <a:pt x="6566" y="10800"/>
                  </a:cubicBez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584" name="Freeform 120">
              <a:extLst>
                <a:ext uri="{FF2B5EF4-FFF2-40B4-BE49-F238E27FC236}">
                  <a16:creationId xmlns:a16="http://schemas.microsoft.com/office/drawing/2014/main" id="{A82FB475-4B24-4379-9D57-F9E4352D32CE}"/>
                </a:ext>
              </a:extLst>
            </p:cNvPr>
            <p:cNvSpPr>
              <a:spLocks/>
            </p:cNvSpPr>
            <p:nvPr/>
          </p:nvSpPr>
          <p:spPr bwMode="auto">
            <a:xfrm>
              <a:off x="662" y="1935"/>
              <a:ext cx="563" cy="450"/>
            </a:xfrm>
            <a:custGeom>
              <a:avLst/>
              <a:gdLst>
                <a:gd name="T0" fmla="*/ 0 w 907"/>
                <a:gd name="T1" fmla="*/ 726 h 726"/>
                <a:gd name="T2" fmla="*/ 453 w 907"/>
                <a:gd name="T3" fmla="*/ 726 h 726"/>
                <a:gd name="T4" fmla="*/ 453 w 907"/>
                <a:gd name="T5" fmla="*/ 544 h 726"/>
                <a:gd name="T6" fmla="*/ 362 w 907"/>
                <a:gd name="T7" fmla="*/ 544 h 726"/>
                <a:gd name="T8" fmla="*/ 453 w 907"/>
                <a:gd name="T9" fmla="*/ 363 h 726"/>
                <a:gd name="T10" fmla="*/ 544 w 907"/>
                <a:gd name="T11" fmla="*/ 544 h 726"/>
                <a:gd name="T12" fmla="*/ 453 w 907"/>
                <a:gd name="T13" fmla="*/ 544 h 726"/>
                <a:gd name="T14" fmla="*/ 453 w 907"/>
                <a:gd name="T15" fmla="*/ 726 h 726"/>
                <a:gd name="T16" fmla="*/ 907 w 907"/>
                <a:gd name="T17" fmla="*/ 726 h 726"/>
                <a:gd name="T18" fmla="*/ 453 w 907"/>
                <a:gd name="T19" fmla="*/ 0 h 726"/>
                <a:gd name="T20" fmla="*/ 0 w 907"/>
                <a:gd name="T21" fmla="*/ 726 h 7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07" h="726">
                  <a:moveTo>
                    <a:pt x="0" y="726"/>
                  </a:moveTo>
                  <a:lnTo>
                    <a:pt x="453" y="726"/>
                  </a:lnTo>
                  <a:lnTo>
                    <a:pt x="453" y="544"/>
                  </a:lnTo>
                  <a:lnTo>
                    <a:pt x="362" y="544"/>
                  </a:lnTo>
                  <a:lnTo>
                    <a:pt x="453" y="363"/>
                  </a:lnTo>
                  <a:lnTo>
                    <a:pt x="544" y="544"/>
                  </a:lnTo>
                  <a:lnTo>
                    <a:pt x="453" y="544"/>
                  </a:lnTo>
                  <a:lnTo>
                    <a:pt x="453" y="726"/>
                  </a:lnTo>
                  <a:lnTo>
                    <a:pt x="907" y="726"/>
                  </a:lnTo>
                  <a:lnTo>
                    <a:pt x="453" y="0"/>
                  </a:lnTo>
                  <a:lnTo>
                    <a:pt x="0" y="726"/>
                  </a:ln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62585" name="Group 121">
            <a:extLst>
              <a:ext uri="{FF2B5EF4-FFF2-40B4-BE49-F238E27FC236}">
                <a16:creationId xmlns:a16="http://schemas.microsoft.com/office/drawing/2014/main" id="{F30B4B53-8C1F-4093-8246-510CBDF71E32}"/>
              </a:ext>
            </a:extLst>
          </p:cNvPr>
          <p:cNvGrpSpPr>
            <a:grpSpLocks/>
          </p:cNvGrpSpPr>
          <p:nvPr/>
        </p:nvGrpSpPr>
        <p:grpSpPr bwMode="auto">
          <a:xfrm>
            <a:off x="993775" y="5516563"/>
            <a:ext cx="781050" cy="863600"/>
            <a:chOff x="194" y="215"/>
            <a:chExt cx="1974" cy="2178"/>
          </a:xfrm>
        </p:grpSpPr>
        <p:sp>
          <p:nvSpPr>
            <p:cNvPr id="62586" name="AutoShape 122">
              <a:extLst>
                <a:ext uri="{FF2B5EF4-FFF2-40B4-BE49-F238E27FC236}">
                  <a16:creationId xmlns:a16="http://schemas.microsoft.com/office/drawing/2014/main" id="{4E4B8C17-D948-4342-B573-1B4F36EF48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5" y="819"/>
              <a:ext cx="454" cy="454"/>
            </a:xfrm>
            <a:custGeom>
              <a:avLst/>
              <a:gdLst>
                <a:gd name="G0" fmla="+- 2379 0 0"/>
                <a:gd name="G1" fmla="+- 21600 0 2379"/>
                <a:gd name="G2" fmla="+- 21600 0 2379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379" y="10800"/>
                  </a:moveTo>
                  <a:cubicBezTo>
                    <a:pt x="2379" y="15451"/>
                    <a:pt x="6149" y="19221"/>
                    <a:pt x="10800" y="19221"/>
                  </a:cubicBezTo>
                  <a:cubicBezTo>
                    <a:pt x="15451" y="19221"/>
                    <a:pt x="19221" y="15451"/>
                    <a:pt x="19221" y="10800"/>
                  </a:cubicBezTo>
                  <a:cubicBezTo>
                    <a:pt x="19221" y="6149"/>
                    <a:pt x="15451" y="2379"/>
                    <a:pt x="10800" y="2379"/>
                  </a:cubicBezTo>
                  <a:cubicBezTo>
                    <a:pt x="6149" y="2379"/>
                    <a:pt x="2379" y="6149"/>
                    <a:pt x="2379" y="10800"/>
                  </a:cubicBez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587" name="Freeform 123">
              <a:extLst>
                <a:ext uri="{FF2B5EF4-FFF2-40B4-BE49-F238E27FC236}">
                  <a16:creationId xmlns:a16="http://schemas.microsoft.com/office/drawing/2014/main" id="{4271C9D8-E8EE-43A4-9C7C-4768F1AC1317}"/>
                </a:ext>
              </a:extLst>
            </p:cNvPr>
            <p:cNvSpPr>
              <a:spLocks/>
            </p:cNvSpPr>
            <p:nvPr/>
          </p:nvSpPr>
          <p:spPr bwMode="auto">
            <a:xfrm>
              <a:off x="671" y="819"/>
              <a:ext cx="544" cy="454"/>
            </a:xfrm>
            <a:custGeom>
              <a:avLst/>
              <a:gdLst>
                <a:gd name="T0" fmla="*/ 91 w 544"/>
                <a:gd name="T1" fmla="*/ 409 h 454"/>
                <a:gd name="T2" fmla="*/ 272 w 544"/>
                <a:gd name="T3" fmla="*/ 409 h 454"/>
                <a:gd name="T4" fmla="*/ 272 w 544"/>
                <a:gd name="T5" fmla="*/ 454 h 454"/>
                <a:gd name="T6" fmla="*/ 0 w 544"/>
                <a:gd name="T7" fmla="*/ 454 h 454"/>
                <a:gd name="T8" fmla="*/ 272 w 544"/>
                <a:gd name="T9" fmla="*/ 0 h 454"/>
                <a:gd name="T10" fmla="*/ 544 w 544"/>
                <a:gd name="T11" fmla="*/ 454 h 454"/>
                <a:gd name="T12" fmla="*/ 272 w 544"/>
                <a:gd name="T13" fmla="*/ 454 h 454"/>
                <a:gd name="T14" fmla="*/ 272 w 544"/>
                <a:gd name="T15" fmla="*/ 409 h 454"/>
                <a:gd name="T16" fmla="*/ 454 w 544"/>
                <a:gd name="T17" fmla="*/ 409 h 454"/>
                <a:gd name="T18" fmla="*/ 272 w 544"/>
                <a:gd name="T19" fmla="*/ 91 h 454"/>
                <a:gd name="T20" fmla="*/ 91 w 544"/>
                <a:gd name="T21" fmla="*/ 409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44" h="454">
                  <a:moveTo>
                    <a:pt x="91" y="409"/>
                  </a:moveTo>
                  <a:lnTo>
                    <a:pt x="272" y="409"/>
                  </a:lnTo>
                  <a:lnTo>
                    <a:pt x="272" y="454"/>
                  </a:lnTo>
                  <a:lnTo>
                    <a:pt x="0" y="454"/>
                  </a:lnTo>
                  <a:lnTo>
                    <a:pt x="272" y="0"/>
                  </a:lnTo>
                  <a:lnTo>
                    <a:pt x="544" y="454"/>
                  </a:lnTo>
                  <a:lnTo>
                    <a:pt x="272" y="454"/>
                  </a:lnTo>
                  <a:lnTo>
                    <a:pt x="272" y="409"/>
                  </a:lnTo>
                  <a:lnTo>
                    <a:pt x="454" y="409"/>
                  </a:lnTo>
                  <a:lnTo>
                    <a:pt x="272" y="91"/>
                  </a:lnTo>
                  <a:lnTo>
                    <a:pt x="91" y="409"/>
                  </a:ln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588" name="AutoShape 124">
              <a:extLst>
                <a:ext uri="{FF2B5EF4-FFF2-40B4-BE49-F238E27FC236}">
                  <a16:creationId xmlns:a16="http://schemas.microsoft.com/office/drawing/2014/main" id="{1FAD9F52-5054-4C29-AF58-1472D32E931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00000">
              <a:off x="1170" y="786"/>
              <a:ext cx="522" cy="522"/>
            </a:xfrm>
            <a:prstGeom prst="plus">
              <a:avLst>
                <a:gd name="adj" fmla="val 45463"/>
              </a:avLst>
            </a:prstGeom>
            <a:solidFill>
              <a:srgbClr val="FF000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589" name="Freeform 125">
              <a:extLst>
                <a:ext uri="{FF2B5EF4-FFF2-40B4-BE49-F238E27FC236}">
                  <a16:creationId xmlns:a16="http://schemas.microsoft.com/office/drawing/2014/main" id="{2FE8735C-C9EB-432C-893C-2A78CB12BD85}"/>
                </a:ext>
              </a:extLst>
            </p:cNvPr>
            <p:cNvSpPr>
              <a:spLocks/>
            </p:cNvSpPr>
            <p:nvPr/>
          </p:nvSpPr>
          <p:spPr bwMode="auto">
            <a:xfrm>
              <a:off x="1714" y="819"/>
              <a:ext cx="454" cy="454"/>
            </a:xfrm>
            <a:custGeom>
              <a:avLst/>
              <a:gdLst>
                <a:gd name="T0" fmla="*/ 0 w 454"/>
                <a:gd name="T1" fmla="*/ 454 h 454"/>
                <a:gd name="T2" fmla="*/ 0 w 454"/>
                <a:gd name="T3" fmla="*/ 0 h 454"/>
                <a:gd name="T4" fmla="*/ 454 w 454"/>
                <a:gd name="T5" fmla="*/ 0 h 454"/>
                <a:gd name="T6" fmla="*/ 454 w 454"/>
                <a:gd name="T7" fmla="*/ 454 h 454"/>
                <a:gd name="T8" fmla="*/ 46 w 454"/>
                <a:gd name="T9" fmla="*/ 454 h 454"/>
                <a:gd name="T10" fmla="*/ 46 w 454"/>
                <a:gd name="T11" fmla="*/ 409 h 454"/>
                <a:gd name="T12" fmla="*/ 409 w 454"/>
                <a:gd name="T13" fmla="*/ 409 h 454"/>
                <a:gd name="T14" fmla="*/ 409 w 454"/>
                <a:gd name="T15" fmla="*/ 46 h 454"/>
                <a:gd name="T16" fmla="*/ 46 w 454"/>
                <a:gd name="T17" fmla="*/ 46 h 454"/>
                <a:gd name="T18" fmla="*/ 46 w 454"/>
                <a:gd name="T19" fmla="*/ 454 h 454"/>
                <a:gd name="T20" fmla="*/ 0 w 454"/>
                <a:gd name="T21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54" h="454">
                  <a:moveTo>
                    <a:pt x="0" y="454"/>
                  </a:moveTo>
                  <a:lnTo>
                    <a:pt x="0" y="0"/>
                  </a:lnTo>
                  <a:lnTo>
                    <a:pt x="454" y="0"/>
                  </a:lnTo>
                  <a:lnTo>
                    <a:pt x="454" y="454"/>
                  </a:lnTo>
                  <a:lnTo>
                    <a:pt x="46" y="454"/>
                  </a:lnTo>
                  <a:lnTo>
                    <a:pt x="46" y="409"/>
                  </a:lnTo>
                  <a:lnTo>
                    <a:pt x="409" y="409"/>
                  </a:lnTo>
                  <a:lnTo>
                    <a:pt x="409" y="46"/>
                  </a:lnTo>
                  <a:lnTo>
                    <a:pt x="46" y="46"/>
                  </a:lnTo>
                  <a:lnTo>
                    <a:pt x="46" y="454"/>
                  </a:lnTo>
                  <a:lnTo>
                    <a:pt x="0" y="454"/>
                  </a:ln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590" name="Freeform 126">
              <a:extLst>
                <a:ext uri="{FF2B5EF4-FFF2-40B4-BE49-F238E27FC236}">
                  <a16:creationId xmlns:a16="http://schemas.microsoft.com/office/drawing/2014/main" id="{BC7AF0A9-DE41-4393-BBBD-9E7975DCF7EA}"/>
                </a:ext>
              </a:extLst>
            </p:cNvPr>
            <p:cNvSpPr>
              <a:spLocks/>
            </p:cNvSpPr>
            <p:nvPr/>
          </p:nvSpPr>
          <p:spPr bwMode="auto">
            <a:xfrm>
              <a:off x="1714" y="1363"/>
              <a:ext cx="454" cy="454"/>
            </a:xfrm>
            <a:custGeom>
              <a:avLst/>
              <a:gdLst>
                <a:gd name="T0" fmla="*/ 0 w 454"/>
                <a:gd name="T1" fmla="*/ 454 h 454"/>
                <a:gd name="T2" fmla="*/ 91 w 454"/>
                <a:gd name="T3" fmla="*/ 454 h 454"/>
                <a:gd name="T4" fmla="*/ 91 w 454"/>
                <a:gd name="T5" fmla="*/ 91 h 454"/>
                <a:gd name="T6" fmla="*/ 363 w 454"/>
                <a:gd name="T7" fmla="*/ 91 h 454"/>
                <a:gd name="T8" fmla="*/ 363 w 454"/>
                <a:gd name="T9" fmla="*/ 363 h 454"/>
                <a:gd name="T10" fmla="*/ 91 w 454"/>
                <a:gd name="T11" fmla="*/ 363 h 454"/>
                <a:gd name="T12" fmla="*/ 91 w 454"/>
                <a:gd name="T13" fmla="*/ 454 h 454"/>
                <a:gd name="T14" fmla="*/ 454 w 454"/>
                <a:gd name="T15" fmla="*/ 454 h 454"/>
                <a:gd name="T16" fmla="*/ 454 w 454"/>
                <a:gd name="T17" fmla="*/ 0 h 454"/>
                <a:gd name="T18" fmla="*/ 0 w 454"/>
                <a:gd name="T19" fmla="*/ 0 h 454"/>
                <a:gd name="T20" fmla="*/ 0 w 454"/>
                <a:gd name="T21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54" h="454">
                  <a:moveTo>
                    <a:pt x="0" y="454"/>
                  </a:moveTo>
                  <a:lnTo>
                    <a:pt x="91" y="454"/>
                  </a:lnTo>
                  <a:lnTo>
                    <a:pt x="91" y="91"/>
                  </a:lnTo>
                  <a:lnTo>
                    <a:pt x="363" y="91"/>
                  </a:lnTo>
                  <a:lnTo>
                    <a:pt x="363" y="363"/>
                  </a:lnTo>
                  <a:lnTo>
                    <a:pt x="91" y="363"/>
                  </a:lnTo>
                  <a:lnTo>
                    <a:pt x="91" y="454"/>
                  </a:lnTo>
                  <a:lnTo>
                    <a:pt x="454" y="454"/>
                  </a:lnTo>
                  <a:lnTo>
                    <a:pt x="454" y="0"/>
                  </a:lnTo>
                  <a:lnTo>
                    <a:pt x="0" y="0"/>
                  </a:lnTo>
                  <a:lnTo>
                    <a:pt x="0" y="454"/>
                  </a:ln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591" name="Freeform 127">
              <a:extLst>
                <a:ext uri="{FF2B5EF4-FFF2-40B4-BE49-F238E27FC236}">
                  <a16:creationId xmlns:a16="http://schemas.microsoft.com/office/drawing/2014/main" id="{D01CA293-A347-47E4-8112-63DF6D9EB56F}"/>
                </a:ext>
              </a:extLst>
            </p:cNvPr>
            <p:cNvSpPr>
              <a:spLocks/>
            </p:cNvSpPr>
            <p:nvPr/>
          </p:nvSpPr>
          <p:spPr bwMode="auto">
            <a:xfrm>
              <a:off x="671" y="1363"/>
              <a:ext cx="544" cy="454"/>
            </a:xfrm>
            <a:custGeom>
              <a:avLst/>
              <a:gdLst>
                <a:gd name="T0" fmla="*/ 0 w 544"/>
                <a:gd name="T1" fmla="*/ 454 h 454"/>
                <a:gd name="T2" fmla="*/ 181 w 544"/>
                <a:gd name="T3" fmla="*/ 454 h 454"/>
                <a:gd name="T4" fmla="*/ 181 w 544"/>
                <a:gd name="T5" fmla="*/ 363 h 454"/>
                <a:gd name="T6" fmla="*/ 272 w 544"/>
                <a:gd name="T7" fmla="*/ 182 h 454"/>
                <a:gd name="T8" fmla="*/ 363 w 544"/>
                <a:gd name="T9" fmla="*/ 363 h 454"/>
                <a:gd name="T10" fmla="*/ 181 w 544"/>
                <a:gd name="T11" fmla="*/ 363 h 454"/>
                <a:gd name="T12" fmla="*/ 181 w 544"/>
                <a:gd name="T13" fmla="*/ 454 h 454"/>
                <a:gd name="T14" fmla="*/ 544 w 544"/>
                <a:gd name="T15" fmla="*/ 454 h 454"/>
                <a:gd name="T16" fmla="*/ 272 w 544"/>
                <a:gd name="T17" fmla="*/ 0 h 454"/>
                <a:gd name="T18" fmla="*/ 0 w 544"/>
                <a:gd name="T19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44" h="454">
                  <a:moveTo>
                    <a:pt x="0" y="454"/>
                  </a:moveTo>
                  <a:lnTo>
                    <a:pt x="181" y="454"/>
                  </a:lnTo>
                  <a:lnTo>
                    <a:pt x="181" y="363"/>
                  </a:lnTo>
                  <a:lnTo>
                    <a:pt x="272" y="182"/>
                  </a:lnTo>
                  <a:lnTo>
                    <a:pt x="363" y="363"/>
                  </a:lnTo>
                  <a:lnTo>
                    <a:pt x="181" y="363"/>
                  </a:lnTo>
                  <a:lnTo>
                    <a:pt x="181" y="454"/>
                  </a:lnTo>
                  <a:lnTo>
                    <a:pt x="544" y="454"/>
                  </a:lnTo>
                  <a:lnTo>
                    <a:pt x="272" y="0"/>
                  </a:lnTo>
                  <a:lnTo>
                    <a:pt x="0" y="454"/>
                  </a:ln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592" name="AutoShape 128">
              <a:extLst>
                <a:ext uri="{FF2B5EF4-FFF2-40B4-BE49-F238E27FC236}">
                  <a16:creationId xmlns:a16="http://schemas.microsoft.com/office/drawing/2014/main" id="{917CF9E3-116C-4FD1-9C8B-38AACE0139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5" y="1363"/>
              <a:ext cx="454" cy="454"/>
            </a:xfrm>
            <a:custGeom>
              <a:avLst/>
              <a:gdLst>
                <a:gd name="G0" fmla="+- 4663 0 0"/>
                <a:gd name="G1" fmla="+- 21600 0 4663"/>
                <a:gd name="G2" fmla="+- 21600 0 4663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4663" y="10800"/>
                  </a:moveTo>
                  <a:cubicBezTo>
                    <a:pt x="4663" y="14189"/>
                    <a:pt x="7411" y="16937"/>
                    <a:pt x="10800" y="16937"/>
                  </a:cubicBezTo>
                  <a:cubicBezTo>
                    <a:pt x="14189" y="16937"/>
                    <a:pt x="16937" y="14189"/>
                    <a:pt x="16937" y="10800"/>
                  </a:cubicBezTo>
                  <a:cubicBezTo>
                    <a:pt x="16937" y="7411"/>
                    <a:pt x="14189" y="4663"/>
                    <a:pt x="10800" y="4663"/>
                  </a:cubicBezTo>
                  <a:cubicBezTo>
                    <a:pt x="7411" y="4663"/>
                    <a:pt x="4663" y="7411"/>
                    <a:pt x="4663" y="10800"/>
                  </a:cubicBez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593" name="AutoShape 129">
              <a:extLst>
                <a:ext uri="{FF2B5EF4-FFF2-40B4-BE49-F238E27FC236}">
                  <a16:creationId xmlns:a16="http://schemas.microsoft.com/office/drawing/2014/main" id="{47B85360-5961-4552-AE83-8E8FA122FF0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00000">
              <a:off x="1170" y="1330"/>
              <a:ext cx="522" cy="522"/>
            </a:xfrm>
            <a:prstGeom prst="plus">
              <a:avLst>
                <a:gd name="adj" fmla="val 36588"/>
              </a:avLst>
            </a:prstGeom>
            <a:solidFill>
              <a:srgbClr val="FF000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594" name="Freeform 130">
              <a:extLst>
                <a:ext uri="{FF2B5EF4-FFF2-40B4-BE49-F238E27FC236}">
                  <a16:creationId xmlns:a16="http://schemas.microsoft.com/office/drawing/2014/main" id="{DA1B0C8A-2D40-4EBE-928F-B61A59670D65}"/>
                </a:ext>
              </a:extLst>
            </p:cNvPr>
            <p:cNvSpPr>
              <a:spLocks/>
            </p:cNvSpPr>
            <p:nvPr/>
          </p:nvSpPr>
          <p:spPr bwMode="auto">
            <a:xfrm>
              <a:off x="671" y="258"/>
              <a:ext cx="544" cy="435"/>
            </a:xfrm>
            <a:custGeom>
              <a:avLst/>
              <a:gdLst>
                <a:gd name="T0" fmla="*/ 0 w 907"/>
                <a:gd name="T1" fmla="*/ 726 h 726"/>
                <a:gd name="T2" fmla="*/ 453 w 907"/>
                <a:gd name="T3" fmla="*/ 0 h 726"/>
                <a:gd name="T4" fmla="*/ 907 w 907"/>
                <a:gd name="T5" fmla="*/ 726 h 726"/>
                <a:gd name="T6" fmla="*/ 453 w 907"/>
                <a:gd name="T7" fmla="*/ 726 h 726"/>
                <a:gd name="T8" fmla="*/ 453 w 907"/>
                <a:gd name="T9" fmla="*/ 680 h 726"/>
                <a:gd name="T10" fmla="*/ 816 w 907"/>
                <a:gd name="T11" fmla="*/ 680 h 726"/>
                <a:gd name="T12" fmla="*/ 453 w 907"/>
                <a:gd name="T13" fmla="*/ 91 h 726"/>
                <a:gd name="T14" fmla="*/ 90 w 907"/>
                <a:gd name="T15" fmla="*/ 680 h 726"/>
                <a:gd name="T16" fmla="*/ 453 w 907"/>
                <a:gd name="T17" fmla="*/ 680 h 726"/>
                <a:gd name="T18" fmla="*/ 453 w 907"/>
                <a:gd name="T19" fmla="*/ 726 h 726"/>
                <a:gd name="T20" fmla="*/ 0 w 907"/>
                <a:gd name="T21" fmla="*/ 726 h 7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07" h="726">
                  <a:moveTo>
                    <a:pt x="0" y="726"/>
                  </a:moveTo>
                  <a:lnTo>
                    <a:pt x="453" y="0"/>
                  </a:lnTo>
                  <a:lnTo>
                    <a:pt x="907" y="726"/>
                  </a:lnTo>
                  <a:lnTo>
                    <a:pt x="453" y="726"/>
                  </a:lnTo>
                  <a:lnTo>
                    <a:pt x="453" y="680"/>
                  </a:lnTo>
                  <a:lnTo>
                    <a:pt x="816" y="680"/>
                  </a:lnTo>
                  <a:lnTo>
                    <a:pt x="453" y="91"/>
                  </a:lnTo>
                  <a:lnTo>
                    <a:pt x="90" y="680"/>
                  </a:lnTo>
                  <a:lnTo>
                    <a:pt x="453" y="680"/>
                  </a:lnTo>
                  <a:lnTo>
                    <a:pt x="453" y="726"/>
                  </a:lnTo>
                  <a:lnTo>
                    <a:pt x="0" y="726"/>
                  </a:ln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595" name="Freeform 131">
              <a:extLst>
                <a:ext uri="{FF2B5EF4-FFF2-40B4-BE49-F238E27FC236}">
                  <a16:creationId xmlns:a16="http://schemas.microsoft.com/office/drawing/2014/main" id="{020BC24B-7A55-42F0-A79B-E0D7AE02B551}"/>
                </a:ext>
              </a:extLst>
            </p:cNvPr>
            <p:cNvSpPr>
              <a:spLocks/>
            </p:cNvSpPr>
            <p:nvPr/>
          </p:nvSpPr>
          <p:spPr bwMode="auto">
            <a:xfrm>
              <a:off x="1714" y="249"/>
              <a:ext cx="453" cy="453"/>
            </a:xfrm>
            <a:custGeom>
              <a:avLst/>
              <a:gdLst>
                <a:gd name="T0" fmla="*/ 0 w 635"/>
                <a:gd name="T1" fmla="*/ 635 h 635"/>
                <a:gd name="T2" fmla="*/ 45 w 635"/>
                <a:gd name="T3" fmla="*/ 635 h 635"/>
                <a:gd name="T4" fmla="*/ 45 w 635"/>
                <a:gd name="T5" fmla="*/ 45 h 635"/>
                <a:gd name="T6" fmla="*/ 589 w 635"/>
                <a:gd name="T7" fmla="*/ 45 h 635"/>
                <a:gd name="T8" fmla="*/ 589 w 635"/>
                <a:gd name="T9" fmla="*/ 589 h 635"/>
                <a:gd name="T10" fmla="*/ 45 w 635"/>
                <a:gd name="T11" fmla="*/ 589 h 635"/>
                <a:gd name="T12" fmla="*/ 45 w 635"/>
                <a:gd name="T13" fmla="*/ 635 h 635"/>
                <a:gd name="T14" fmla="*/ 635 w 635"/>
                <a:gd name="T15" fmla="*/ 635 h 635"/>
                <a:gd name="T16" fmla="*/ 635 w 635"/>
                <a:gd name="T17" fmla="*/ 0 h 635"/>
                <a:gd name="T18" fmla="*/ 0 w 635"/>
                <a:gd name="T19" fmla="*/ 0 h 635"/>
                <a:gd name="T20" fmla="*/ 0 w 635"/>
                <a:gd name="T21" fmla="*/ 635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35" h="635">
                  <a:moveTo>
                    <a:pt x="0" y="635"/>
                  </a:moveTo>
                  <a:lnTo>
                    <a:pt x="45" y="635"/>
                  </a:lnTo>
                  <a:lnTo>
                    <a:pt x="45" y="45"/>
                  </a:lnTo>
                  <a:lnTo>
                    <a:pt x="589" y="45"/>
                  </a:lnTo>
                  <a:lnTo>
                    <a:pt x="589" y="589"/>
                  </a:lnTo>
                  <a:lnTo>
                    <a:pt x="45" y="589"/>
                  </a:lnTo>
                  <a:lnTo>
                    <a:pt x="45" y="635"/>
                  </a:lnTo>
                  <a:lnTo>
                    <a:pt x="635" y="635"/>
                  </a:lnTo>
                  <a:lnTo>
                    <a:pt x="635" y="0"/>
                  </a:lnTo>
                  <a:lnTo>
                    <a:pt x="0" y="0"/>
                  </a:lnTo>
                  <a:lnTo>
                    <a:pt x="0" y="635"/>
                  </a:ln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596" name="AutoShape 132">
              <a:extLst>
                <a:ext uri="{FF2B5EF4-FFF2-40B4-BE49-F238E27FC236}">
                  <a16:creationId xmlns:a16="http://schemas.microsoft.com/office/drawing/2014/main" id="{5FB14FA9-489E-4105-8012-FB0A0FA6ED2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00000">
              <a:off x="1170" y="215"/>
              <a:ext cx="522" cy="522"/>
            </a:xfrm>
            <a:prstGeom prst="plus">
              <a:avLst>
                <a:gd name="adj" fmla="val 46745"/>
              </a:avLst>
            </a:prstGeom>
            <a:solidFill>
              <a:srgbClr val="FF000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597" name="AutoShape 133">
              <a:extLst>
                <a:ext uri="{FF2B5EF4-FFF2-40B4-BE49-F238E27FC236}">
                  <a16:creationId xmlns:a16="http://schemas.microsoft.com/office/drawing/2014/main" id="{37767A03-D75A-430A-B8D7-7BD61AECFA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4" y="249"/>
              <a:ext cx="454" cy="454"/>
            </a:xfrm>
            <a:custGeom>
              <a:avLst/>
              <a:gdLst>
                <a:gd name="G0" fmla="+- 1237 0 0"/>
                <a:gd name="G1" fmla="+- 21600 0 1237"/>
                <a:gd name="G2" fmla="+- 21600 0 1237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237" y="10800"/>
                  </a:moveTo>
                  <a:cubicBezTo>
                    <a:pt x="1237" y="16081"/>
                    <a:pt x="5519" y="20363"/>
                    <a:pt x="10800" y="20363"/>
                  </a:cubicBezTo>
                  <a:cubicBezTo>
                    <a:pt x="16081" y="20363"/>
                    <a:pt x="20363" y="16081"/>
                    <a:pt x="20363" y="10800"/>
                  </a:cubicBezTo>
                  <a:cubicBezTo>
                    <a:pt x="20363" y="5519"/>
                    <a:pt x="16081" y="1237"/>
                    <a:pt x="10800" y="1237"/>
                  </a:cubicBezTo>
                  <a:cubicBezTo>
                    <a:pt x="5519" y="1237"/>
                    <a:pt x="1237" y="5519"/>
                    <a:pt x="1237" y="10800"/>
                  </a:cubicBez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598" name="Freeform 134">
              <a:extLst>
                <a:ext uri="{FF2B5EF4-FFF2-40B4-BE49-F238E27FC236}">
                  <a16:creationId xmlns:a16="http://schemas.microsoft.com/office/drawing/2014/main" id="{40E31B1F-A98F-4077-88A3-B2B3AE238861}"/>
                </a:ext>
              </a:extLst>
            </p:cNvPr>
            <p:cNvSpPr>
              <a:spLocks/>
            </p:cNvSpPr>
            <p:nvPr/>
          </p:nvSpPr>
          <p:spPr bwMode="auto">
            <a:xfrm>
              <a:off x="1714" y="1933"/>
              <a:ext cx="454" cy="454"/>
            </a:xfrm>
            <a:custGeom>
              <a:avLst/>
              <a:gdLst>
                <a:gd name="T0" fmla="*/ 0 w 454"/>
                <a:gd name="T1" fmla="*/ 454 h 454"/>
                <a:gd name="T2" fmla="*/ 0 w 454"/>
                <a:gd name="T3" fmla="*/ 0 h 454"/>
                <a:gd name="T4" fmla="*/ 454 w 454"/>
                <a:gd name="T5" fmla="*/ 0 h 454"/>
                <a:gd name="T6" fmla="*/ 454 w 454"/>
                <a:gd name="T7" fmla="*/ 454 h 454"/>
                <a:gd name="T8" fmla="*/ 136 w 454"/>
                <a:gd name="T9" fmla="*/ 454 h 454"/>
                <a:gd name="T10" fmla="*/ 136 w 454"/>
                <a:gd name="T11" fmla="*/ 318 h 454"/>
                <a:gd name="T12" fmla="*/ 318 w 454"/>
                <a:gd name="T13" fmla="*/ 318 h 454"/>
                <a:gd name="T14" fmla="*/ 318 w 454"/>
                <a:gd name="T15" fmla="*/ 136 h 454"/>
                <a:gd name="T16" fmla="*/ 136 w 454"/>
                <a:gd name="T17" fmla="*/ 136 h 454"/>
                <a:gd name="T18" fmla="*/ 136 w 454"/>
                <a:gd name="T19" fmla="*/ 454 h 454"/>
                <a:gd name="T20" fmla="*/ 0 w 454"/>
                <a:gd name="T21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54" h="454">
                  <a:moveTo>
                    <a:pt x="0" y="454"/>
                  </a:moveTo>
                  <a:lnTo>
                    <a:pt x="0" y="0"/>
                  </a:lnTo>
                  <a:lnTo>
                    <a:pt x="454" y="0"/>
                  </a:lnTo>
                  <a:lnTo>
                    <a:pt x="454" y="454"/>
                  </a:lnTo>
                  <a:lnTo>
                    <a:pt x="136" y="454"/>
                  </a:lnTo>
                  <a:lnTo>
                    <a:pt x="136" y="318"/>
                  </a:lnTo>
                  <a:lnTo>
                    <a:pt x="318" y="318"/>
                  </a:lnTo>
                  <a:lnTo>
                    <a:pt x="318" y="136"/>
                  </a:lnTo>
                  <a:lnTo>
                    <a:pt x="136" y="136"/>
                  </a:lnTo>
                  <a:lnTo>
                    <a:pt x="136" y="454"/>
                  </a:lnTo>
                  <a:lnTo>
                    <a:pt x="0" y="454"/>
                  </a:ln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599" name="AutoShape 135">
              <a:extLst>
                <a:ext uri="{FF2B5EF4-FFF2-40B4-BE49-F238E27FC236}">
                  <a16:creationId xmlns:a16="http://schemas.microsoft.com/office/drawing/2014/main" id="{DE36CFEB-CE2F-40EF-BCD2-102A9D35EBB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00000">
              <a:off x="1199" y="1928"/>
              <a:ext cx="465" cy="465"/>
            </a:xfrm>
            <a:prstGeom prst="plus">
              <a:avLst>
                <a:gd name="adj" fmla="val 32056"/>
              </a:avLst>
            </a:prstGeom>
            <a:solidFill>
              <a:srgbClr val="FF000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600" name="AutoShape 136">
              <a:extLst>
                <a:ext uri="{FF2B5EF4-FFF2-40B4-BE49-F238E27FC236}">
                  <a16:creationId xmlns:a16="http://schemas.microsoft.com/office/drawing/2014/main" id="{99F34877-AF74-4D9C-B01A-D0D35AE204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5" y="1933"/>
              <a:ext cx="454" cy="454"/>
            </a:xfrm>
            <a:custGeom>
              <a:avLst/>
              <a:gdLst>
                <a:gd name="G0" fmla="+- 6566 0 0"/>
                <a:gd name="G1" fmla="+- 21600 0 6566"/>
                <a:gd name="G2" fmla="+- 21600 0 6566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6566" y="10800"/>
                  </a:moveTo>
                  <a:cubicBezTo>
                    <a:pt x="6566" y="13138"/>
                    <a:pt x="8462" y="15034"/>
                    <a:pt x="10800" y="15034"/>
                  </a:cubicBezTo>
                  <a:cubicBezTo>
                    <a:pt x="13138" y="15034"/>
                    <a:pt x="15034" y="13138"/>
                    <a:pt x="15034" y="10800"/>
                  </a:cubicBezTo>
                  <a:cubicBezTo>
                    <a:pt x="15034" y="8462"/>
                    <a:pt x="13138" y="6566"/>
                    <a:pt x="10800" y="6566"/>
                  </a:cubicBezTo>
                  <a:cubicBezTo>
                    <a:pt x="8462" y="6566"/>
                    <a:pt x="6566" y="8462"/>
                    <a:pt x="6566" y="10800"/>
                  </a:cubicBez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601" name="Freeform 137">
              <a:extLst>
                <a:ext uri="{FF2B5EF4-FFF2-40B4-BE49-F238E27FC236}">
                  <a16:creationId xmlns:a16="http://schemas.microsoft.com/office/drawing/2014/main" id="{E9853462-E040-4761-B8B3-F0172D9FE000}"/>
                </a:ext>
              </a:extLst>
            </p:cNvPr>
            <p:cNvSpPr>
              <a:spLocks/>
            </p:cNvSpPr>
            <p:nvPr/>
          </p:nvSpPr>
          <p:spPr bwMode="auto">
            <a:xfrm>
              <a:off x="662" y="1935"/>
              <a:ext cx="563" cy="450"/>
            </a:xfrm>
            <a:custGeom>
              <a:avLst/>
              <a:gdLst>
                <a:gd name="T0" fmla="*/ 0 w 907"/>
                <a:gd name="T1" fmla="*/ 726 h 726"/>
                <a:gd name="T2" fmla="*/ 453 w 907"/>
                <a:gd name="T3" fmla="*/ 726 h 726"/>
                <a:gd name="T4" fmla="*/ 453 w 907"/>
                <a:gd name="T5" fmla="*/ 544 h 726"/>
                <a:gd name="T6" fmla="*/ 362 w 907"/>
                <a:gd name="T7" fmla="*/ 544 h 726"/>
                <a:gd name="T8" fmla="*/ 453 w 907"/>
                <a:gd name="T9" fmla="*/ 363 h 726"/>
                <a:gd name="T10" fmla="*/ 544 w 907"/>
                <a:gd name="T11" fmla="*/ 544 h 726"/>
                <a:gd name="T12" fmla="*/ 453 w 907"/>
                <a:gd name="T13" fmla="*/ 544 h 726"/>
                <a:gd name="T14" fmla="*/ 453 w 907"/>
                <a:gd name="T15" fmla="*/ 726 h 726"/>
                <a:gd name="T16" fmla="*/ 907 w 907"/>
                <a:gd name="T17" fmla="*/ 726 h 726"/>
                <a:gd name="T18" fmla="*/ 453 w 907"/>
                <a:gd name="T19" fmla="*/ 0 h 726"/>
                <a:gd name="T20" fmla="*/ 0 w 907"/>
                <a:gd name="T21" fmla="*/ 726 h 7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07" h="726">
                  <a:moveTo>
                    <a:pt x="0" y="726"/>
                  </a:moveTo>
                  <a:lnTo>
                    <a:pt x="453" y="726"/>
                  </a:lnTo>
                  <a:lnTo>
                    <a:pt x="453" y="544"/>
                  </a:lnTo>
                  <a:lnTo>
                    <a:pt x="362" y="544"/>
                  </a:lnTo>
                  <a:lnTo>
                    <a:pt x="453" y="363"/>
                  </a:lnTo>
                  <a:lnTo>
                    <a:pt x="544" y="544"/>
                  </a:lnTo>
                  <a:lnTo>
                    <a:pt x="453" y="544"/>
                  </a:lnTo>
                  <a:lnTo>
                    <a:pt x="453" y="726"/>
                  </a:lnTo>
                  <a:lnTo>
                    <a:pt x="907" y="726"/>
                  </a:lnTo>
                  <a:lnTo>
                    <a:pt x="453" y="0"/>
                  </a:lnTo>
                  <a:lnTo>
                    <a:pt x="0" y="726"/>
                  </a:ln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3490" name="Group 2">
            <a:extLst>
              <a:ext uri="{FF2B5EF4-FFF2-40B4-BE49-F238E27FC236}">
                <a16:creationId xmlns:a16="http://schemas.microsoft.com/office/drawing/2014/main" id="{EADD6A13-532D-43B7-BEA6-1F54D9E85038}"/>
              </a:ext>
            </a:extLst>
          </p:cNvPr>
          <p:cNvGrpSpPr>
            <a:grpSpLocks/>
          </p:cNvGrpSpPr>
          <p:nvPr/>
        </p:nvGrpSpPr>
        <p:grpSpPr bwMode="auto">
          <a:xfrm>
            <a:off x="307975" y="341313"/>
            <a:ext cx="3133725" cy="3457575"/>
            <a:chOff x="194" y="215"/>
            <a:chExt cx="1974" cy="2178"/>
          </a:xfrm>
        </p:grpSpPr>
        <p:sp>
          <p:nvSpPr>
            <p:cNvPr id="63491" name="AutoShape 3">
              <a:extLst>
                <a:ext uri="{FF2B5EF4-FFF2-40B4-BE49-F238E27FC236}">
                  <a16:creationId xmlns:a16="http://schemas.microsoft.com/office/drawing/2014/main" id="{3D336A3C-0F50-43C9-A633-160849BA1A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5" y="819"/>
              <a:ext cx="454" cy="454"/>
            </a:xfrm>
            <a:custGeom>
              <a:avLst/>
              <a:gdLst>
                <a:gd name="G0" fmla="+- 2379 0 0"/>
                <a:gd name="G1" fmla="+- 21600 0 2379"/>
                <a:gd name="G2" fmla="+- 21600 0 2379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379" y="10800"/>
                  </a:moveTo>
                  <a:cubicBezTo>
                    <a:pt x="2379" y="15451"/>
                    <a:pt x="6149" y="19221"/>
                    <a:pt x="10800" y="19221"/>
                  </a:cubicBezTo>
                  <a:cubicBezTo>
                    <a:pt x="15451" y="19221"/>
                    <a:pt x="19221" y="15451"/>
                    <a:pt x="19221" y="10800"/>
                  </a:cubicBezTo>
                  <a:cubicBezTo>
                    <a:pt x="19221" y="6149"/>
                    <a:pt x="15451" y="2379"/>
                    <a:pt x="10800" y="2379"/>
                  </a:cubicBezTo>
                  <a:cubicBezTo>
                    <a:pt x="6149" y="2379"/>
                    <a:pt x="2379" y="6149"/>
                    <a:pt x="2379" y="10800"/>
                  </a:cubicBezTo>
                  <a:close/>
                </a:path>
              </a:pathLst>
            </a:custGeom>
            <a:gradFill rotWithShape="0">
              <a:gsLst>
                <a:gs pos="0">
                  <a:srgbClr val="FBE4AE"/>
                </a:gs>
                <a:gs pos="13000">
                  <a:srgbClr val="BD922A"/>
                </a:gs>
                <a:gs pos="21001">
                  <a:srgbClr val="BD922A"/>
                </a:gs>
                <a:gs pos="63000">
                  <a:srgbClr val="FBE4AE"/>
                </a:gs>
                <a:gs pos="67000">
                  <a:srgbClr val="BD922A"/>
                </a:gs>
                <a:gs pos="69000">
                  <a:srgbClr val="835E17"/>
                </a:gs>
                <a:gs pos="82001">
                  <a:srgbClr val="A28949"/>
                </a:gs>
                <a:gs pos="100000">
                  <a:srgbClr val="FAE3B7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492" name="Freeform 4">
              <a:extLst>
                <a:ext uri="{FF2B5EF4-FFF2-40B4-BE49-F238E27FC236}">
                  <a16:creationId xmlns:a16="http://schemas.microsoft.com/office/drawing/2014/main" id="{0BC972AD-66CF-4C24-B9E2-ABE43C3C1A45}"/>
                </a:ext>
              </a:extLst>
            </p:cNvPr>
            <p:cNvSpPr>
              <a:spLocks/>
            </p:cNvSpPr>
            <p:nvPr/>
          </p:nvSpPr>
          <p:spPr bwMode="auto">
            <a:xfrm>
              <a:off x="671" y="819"/>
              <a:ext cx="544" cy="454"/>
            </a:xfrm>
            <a:custGeom>
              <a:avLst/>
              <a:gdLst>
                <a:gd name="T0" fmla="*/ 91 w 544"/>
                <a:gd name="T1" fmla="*/ 409 h 454"/>
                <a:gd name="T2" fmla="*/ 272 w 544"/>
                <a:gd name="T3" fmla="*/ 409 h 454"/>
                <a:gd name="T4" fmla="*/ 272 w 544"/>
                <a:gd name="T5" fmla="*/ 454 h 454"/>
                <a:gd name="T6" fmla="*/ 0 w 544"/>
                <a:gd name="T7" fmla="*/ 454 h 454"/>
                <a:gd name="T8" fmla="*/ 272 w 544"/>
                <a:gd name="T9" fmla="*/ 0 h 454"/>
                <a:gd name="T10" fmla="*/ 544 w 544"/>
                <a:gd name="T11" fmla="*/ 454 h 454"/>
                <a:gd name="T12" fmla="*/ 272 w 544"/>
                <a:gd name="T13" fmla="*/ 454 h 454"/>
                <a:gd name="T14" fmla="*/ 272 w 544"/>
                <a:gd name="T15" fmla="*/ 409 h 454"/>
                <a:gd name="T16" fmla="*/ 454 w 544"/>
                <a:gd name="T17" fmla="*/ 409 h 454"/>
                <a:gd name="T18" fmla="*/ 272 w 544"/>
                <a:gd name="T19" fmla="*/ 91 h 454"/>
                <a:gd name="T20" fmla="*/ 91 w 544"/>
                <a:gd name="T21" fmla="*/ 409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44" h="454">
                  <a:moveTo>
                    <a:pt x="91" y="409"/>
                  </a:moveTo>
                  <a:lnTo>
                    <a:pt x="272" y="409"/>
                  </a:lnTo>
                  <a:lnTo>
                    <a:pt x="272" y="454"/>
                  </a:lnTo>
                  <a:lnTo>
                    <a:pt x="0" y="454"/>
                  </a:lnTo>
                  <a:lnTo>
                    <a:pt x="272" y="0"/>
                  </a:lnTo>
                  <a:lnTo>
                    <a:pt x="544" y="454"/>
                  </a:lnTo>
                  <a:lnTo>
                    <a:pt x="272" y="454"/>
                  </a:lnTo>
                  <a:lnTo>
                    <a:pt x="272" y="409"/>
                  </a:lnTo>
                  <a:lnTo>
                    <a:pt x="454" y="409"/>
                  </a:lnTo>
                  <a:lnTo>
                    <a:pt x="272" y="91"/>
                  </a:lnTo>
                  <a:lnTo>
                    <a:pt x="91" y="409"/>
                  </a:lnTo>
                  <a:close/>
                </a:path>
              </a:pathLst>
            </a:custGeom>
            <a:gradFill rotWithShape="0">
              <a:gsLst>
                <a:gs pos="0">
                  <a:srgbClr val="FBE4AE"/>
                </a:gs>
                <a:gs pos="13000">
                  <a:srgbClr val="BD922A"/>
                </a:gs>
                <a:gs pos="21001">
                  <a:srgbClr val="BD922A"/>
                </a:gs>
                <a:gs pos="63000">
                  <a:srgbClr val="FBE4AE"/>
                </a:gs>
                <a:gs pos="67000">
                  <a:srgbClr val="BD922A"/>
                </a:gs>
                <a:gs pos="69000">
                  <a:srgbClr val="835E17"/>
                </a:gs>
                <a:gs pos="82001">
                  <a:srgbClr val="A28949"/>
                </a:gs>
                <a:gs pos="100000">
                  <a:srgbClr val="FAE3B7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493" name="AutoShape 5">
              <a:extLst>
                <a:ext uri="{FF2B5EF4-FFF2-40B4-BE49-F238E27FC236}">
                  <a16:creationId xmlns:a16="http://schemas.microsoft.com/office/drawing/2014/main" id="{9346FB3F-7A3E-45EF-BDD1-8B884E9464A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00000">
              <a:off x="1170" y="786"/>
              <a:ext cx="522" cy="522"/>
            </a:xfrm>
            <a:prstGeom prst="plus">
              <a:avLst>
                <a:gd name="adj" fmla="val 45463"/>
              </a:avLst>
            </a:prstGeom>
            <a:gradFill rotWithShape="0">
              <a:gsLst>
                <a:gs pos="0">
                  <a:srgbClr val="FBE4AE"/>
                </a:gs>
                <a:gs pos="13000">
                  <a:srgbClr val="BD922A"/>
                </a:gs>
                <a:gs pos="21001">
                  <a:srgbClr val="BD922A"/>
                </a:gs>
                <a:gs pos="63000">
                  <a:srgbClr val="FBE4AE"/>
                </a:gs>
                <a:gs pos="67000">
                  <a:srgbClr val="BD922A"/>
                </a:gs>
                <a:gs pos="69000">
                  <a:srgbClr val="835E17"/>
                </a:gs>
                <a:gs pos="82001">
                  <a:srgbClr val="A28949"/>
                </a:gs>
                <a:gs pos="100000">
                  <a:srgbClr val="FAE3B7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494" name="Freeform 6">
              <a:extLst>
                <a:ext uri="{FF2B5EF4-FFF2-40B4-BE49-F238E27FC236}">
                  <a16:creationId xmlns:a16="http://schemas.microsoft.com/office/drawing/2014/main" id="{D46D192E-9C09-4BE4-A080-14639A8F0B22}"/>
                </a:ext>
              </a:extLst>
            </p:cNvPr>
            <p:cNvSpPr>
              <a:spLocks/>
            </p:cNvSpPr>
            <p:nvPr/>
          </p:nvSpPr>
          <p:spPr bwMode="auto">
            <a:xfrm>
              <a:off x="1714" y="819"/>
              <a:ext cx="454" cy="454"/>
            </a:xfrm>
            <a:custGeom>
              <a:avLst/>
              <a:gdLst>
                <a:gd name="T0" fmla="*/ 0 w 454"/>
                <a:gd name="T1" fmla="*/ 454 h 454"/>
                <a:gd name="T2" fmla="*/ 0 w 454"/>
                <a:gd name="T3" fmla="*/ 0 h 454"/>
                <a:gd name="T4" fmla="*/ 454 w 454"/>
                <a:gd name="T5" fmla="*/ 0 h 454"/>
                <a:gd name="T6" fmla="*/ 454 w 454"/>
                <a:gd name="T7" fmla="*/ 454 h 454"/>
                <a:gd name="T8" fmla="*/ 46 w 454"/>
                <a:gd name="T9" fmla="*/ 454 h 454"/>
                <a:gd name="T10" fmla="*/ 46 w 454"/>
                <a:gd name="T11" fmla="*/ 409 h 454"/>
                <a:gd name="T12" fmla="*/ 409 w 454"/>
                <a:gd name="T13" fmla="*/ 409 h 454"/>
                <a:gd name="T14" fmla="*/ 409 w 454"/>
                <a:gd name="T15" fmla="*/ 46 h 454"/>
                <a:gd name="T16" fmla="*/ 46 w 454"/>
                <a:gd name="T17" fmla="*/ 46 h 454"/>
                <a:gd name="T18" fmla="*/ 46 w 454"/>
                <a:gd name="T19" fmla="*/ 454 h 454"/>
                <a:gd name="T20" fmla="*/ 0 w 454"/>
                <a:gd name="T21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54" h="454">
                  <a:moveTo>
                    <a:pt x="0" y="454"/>
                  </a:moveTo>
                  <a:lnTo>
                    <a:pt x="0" y="0"/>
                  </a:lnTo>
                  <a:lnTo>
                    <a:pt x="454" y="0"/>
                  </a:lnTo>
                  <a:lnTo>
                    <a:pt x="454" y="454"/>
                  </a:lnTo>
                  <a:lnTo>
                    <a:pt x="46" y="454"/>
                  </a:lnTo>
                  <a:lnTo>
                    <a:pt x="46" y="409"/>
                  </a:lnTo>
                  <a:lnTo>
                    <a:pt x="409" y="409"/>
                  </a:lnTo>
                  <a:lnTo>
                    <a:pt x="409" y="46"/>
                  </a:lnTo>
                  <a:lnTo>
                    <a:pt x="46" y="46"/>
                  </a:lnTo>
                  <a:lnTo>
                    <a:pt x="46" y="454"/>
                  </a:lnTo>
                  <a:lnTo>
                    <a:pt x="0" y="454"/>
                  </a:lnTo>
                  <a:close/>
                </a:path>
              </a:pathLst>
            </a:custGeom>
            <a:gradFill rotWithShape="0">
              <a:gsLst>
                <a:gs pos="0">
                  <a:srgbClr val="FBE4AE"/>
                </a:gs>
                <a:gs pos="13000">
                  <a:srgbClr val="BD922A"/>
                </a:gs>
                <a:gs pos="21001">
                  <a:srgbClr val="BD922A"/>
                </a:gs>
                <a:gs pos="63000">
                  <a:srgbClr val="FBE4AE"/>
                </a:gs>
                <a:gs pos="67000">
                  <a:srgbClr val="BD922A"/>
                </a:gs>
                <a:gs pos="69000">
                  <a:srgbClr val="835E17"/>
                </a:gs>
                <a:gs pos="82001">
                  <a:srgbClr val="A28949"/>
                </a:gs>
                <a:gs pos="100000">
                  <a:srgbClr val="FAE3B7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495" name="Freeform 7">
              <a:extLst>
                <a:ext uri="{FF2B5EF4-FFF2-40B4-BE49-F238E27FC236}">
                  <a16:creationId xmlns:a16="http://schemas.microsoft.com/office/drawing/2014/main" id="{8BE9E121-31DF-4EAF-92CC-86B3733D560C}"/>
                </a:ext>
              </a:extLst>
            </p:cNvPr>
            <p:cNvSpPr>
              <a:spLocks/>
            </p:cNvSpPr>
            <p:nvPr/>
          </p:nvSpPr>
          <p:spPr bwMode="auto">
            <a:xfrm>
              <a:off x="1714" y="1363"/>
              <a:ext cx="454" cy="454"/>
            </a:xfrm>
            <a:custGeom>
              <a:avLst/>
              <a:gdLst>
                <a:gd name="T0" fmla="*/ 0 w 454"/>
                <a:gd name="T1" fmla="*/ 454 h 454"/>
                <a:gd name="T2" fmla="*/ 91 w 454"/>
                <a:gd name="T3" fmla="*/ 454 h 454"/>
                <a:gd name="T4" fmla="*/ 91 w 454"/>
                <a:gd name="T5" fmla="*/ 91 h 454"/>
                <a:gd name="T6" fmla="*/ 363 w 454"/>
                <a:gd name="T7" fmla="*/ 91 h 454"/>
                <a:gd name="T8" fmla="*/ 363 w 454"/>
                <a:gd name="T9" fmla="*/ 363 h 454"/>
                <a:gd name="T10" fmla="*/ 91 w 454"/>
                <a:gd name="T11" fmla="*/ 363 h 454"/>
                <a:gd name="T12" fmla="*/ 91 w 454"/>
                <a:gd name="T13" fmla="*/ 454 h 454"/>
                <a:gd name="T14" fmla="*/ 454 w 454"/>
                <a:gd name="T15" fmla="*/ 454 h 454"/>
                <a:gd name="T16" fmla="*/ 454 w 454"/>
                <a:gd name="T17" fmla="*/ 0 h 454"/>
                <a:gd name="T18" fmla="*/ 0 w 454"/>
                <a:gd name="T19" fmla="*/ 0 h 454"/>
                <a:gd name="T20" fmla="*/ 0 w 454"/>
                <a:gd name="T21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54" h="454">
                  <a:moveTo>
                    <a:pt x="0" y="454"/>
                  </a:moveTo>
                  <a:lnTo>
                    <a:pt x="91" y="454"/>
                  </a:lnTo>
                  <a:lnTo>
                    <a:pt x="91" y="91"/>
                  </a:lnTo>
                  <a:lnTo>
                    <a:pt x="363" y="91"/>
                  </a:lnTo>
                  <a:lnTo>
                    <a:pt x="363" y="363"/>
                  </a:lnTo>
                  <a:lnTo>
                    <a:pt x="91" y="363"/>
                  </a:lnTo>
                  <a:lnTo>
                    <a:pt x="91" y="454"/>
                  </a:lnTo>
                  <a:lnTo>
                    <a:pt x="454" y="454"/>
                  </a:lnTo>
                  <a:lnTo>
                    <a:pt x="454" y="0"/>
                  </a:lnTo>
                  <a:lnTo>
                    <a:pt x="0" y="0"/>
                  </a:lnTo>
                  <a:lnTo>
                    <a:pt x="0" y="454"/>
                  </a:lnTo>
                  <a:close/>
                </a:path>
              </a:pathLst>
            </a:custGeom>
            <a:gradFill rotWithShape="0">
              <a:gsLst>
                <a:gs pos="0">
                  <a:srgbClr val="FBE4AE"/>
                </a:gs>
                <a:gs pos="13000">
                  <a:srgbClr val="BD922A"/>
                </a:gs>
                <a:gs pos="21001">
                  <a:srgbClr val="BD922A"/>
                </a:gs>
                <a:gs pos="63000">
                  <a:srgbClr val="FBE4AE"/>
                </a:gs>
                <a:gs pos="67000">
                  <a:srgbClr val="BD922A"/>
                </a:gs>
                <a:gs pos="69000">
                  <a:srgbClr val="835E17"/>
                </a:gs>
                <a:gs pos="82001">
                  <a:srgbClr val="A28949"/>
                </a:gs>
                <a:gs pos="100000">
                  <a:srgbClr val="FAE3B7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496" name="Freeform 8">
              <a:extLst>
                <a:ext uri="{FF2B5EF4-FFF2-40B4-BE49-F238E27FC236}">
                  <a16:creationId xmlns:a16="http://schemas.microsoft.com/office/drawing/2014/main" id="{2140F05C-69BD-4636-8130-4CDD499CA210}"/>
                </a:ext>
              </a:extLst>
            </p:cNvPr>
            <p:cNvSpPr>
              <a:spLocks/>
            </p:cNvSpPr>
            <p:nvPr/>
          </p:nvSpPr>
          <p:spPr bwMode="auto">
            <a:xfrm>
              <a:off x="671" y="1363"/>
              <a:ext cx="544" cy="454"/>
            </a:xfrm>
            <a:custGeom>
              <a:avLst/>
              <a:gdLst>
                <a:gd name="T0" fmla="*/ 0 w 544"/>
                <a:gd name="T1" fmla="*/ 454 h 454"/>
                <a:gd name="T2" fmla="*/ 181 w 544"/>
                <a:gd name="T3" fmla="*/ 454 h 454"/>
                <a:gd name="T4" fmla="*/ 181 w 544"/>
                <a:gd name="T5" fmla="*/ 363 h 454"/>
                <a:gd name="T6" fmla="*/ 272 w 544"/>
                <a:gd name="T7" fmla="*/ 182 h 454"/>
                <a:gd name="T8" fmla="*/ 363 w 544"/>
                <a:gd name="T9" fmla="*/ 363 h 454"/>
                <a:gd name="T10" fmla="*/ 181 w 544"/>
                <a:gd name="T11" fmla="*/ 363 h 454"/>
                <a:gd name="T12" fmla="*/ 181 w 544"/>
                <a:gd name="T13" fmla="*/ 454 h 454"/>
                <a:gd name="T14" fmla="*/ 544 w 544"/>
                <a:gd name="T15" fmla="*/ 454 h 454"/>
                <a:gd name="T16" fmla="*/ 272 w 544"/>
                <a:gd name="T17" fmla="*/ 0 h 454"/>
                <a:gd name="T18" fmla="*/ 0 w 544"/>
                <a:gd name="T19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44" h="454">
                  <a:moveTo>
                    <a:pt x="0" y="454"/>
                  </a:moveTo>
                  <a:lnTo>
                    <a:pt x="181" y="454"/>
                  </a:lnTo>
                  <a:lnTo>
                    <a:pt x="181" y="363"/>
                  </a:lnTo>
                  <a:lnTo>
                    <a:pt x="272" y="182"/>
                  </a:lnTo>
                  <a:lnTo>
                    <a:pt x="363" y="363"/>
                  </a:lnTo>
                  <a:lnTo>
                    <a:pt x="181" y="363"/>
                  </a:lnTo>
                  <a:lnTo>
                    <a:pt x="181" y="454"/>
                  </a:lnTo>
                  <a:lnTo>
                    <a:pt x="544" y="454"/>
                  </a:lnTo>
                  <a:lnTo>
                    <a:pt x="272" y="0"/>
                  </a:lnTo>
                  <a:lnTo>
                    <a:pt x="0" y="454"/>
                  </a:lnTo>
                  <a:close/>
                </a:path>
              </a:pathLst>
            </a:custGeom>
            <a:gradFill rotWithShape="0">
              <a:gsLst>
                <a:gs pos="0">
                  <a:srgbClr val="FBE4AE"/>
                </a:gs>
                <a:gs pos="13000">
                  <a:srgbClr val="BD922A"/>
                </a:gs>
                <a:gs pos="21001">
                  <a:srgbClr val="BD922A"/>
                </a:gs>
                <a:gs pos="63000">
                  <a:srgbClr val="FBE4AE"/>
                </a:gs>
                <a:gs pos="67000">
                  <a:srgbClr val="BD922A"/>
                </a:gs>
                <a:gs pos="69000">
                  <a:srgbClr val="835E17"/>
                </a:gs>
                <a:gs pos="82001">
                  <a:srgbClr val="A28949"/>
                </a:gs>
                <a:gs pos="100000">
                  <a:srgbClr val="FAE3B7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497" name="AutoShape 9">
              <a:extLst>
                <a:ext uri="{FF2B5EF4-FFF2-40B4-BE49-F238E27FC236}">
                  <a16:creationId xmlns:a16="http://schemas.microsoft.com/office/drawing/2014/main" id="{53832F41-249B-449F-B9C6-718DD44778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5" y="1363"/>
              <a:ext cx="454" cy="454"/>
            </a:xfrm>
            <a:custGeom>
              <a:avLst/>
              <a:gdLst>
                <a:gd name="G0" fmla="+- 4663 0 0"/>
                <a:gd name="G1" fmla="+- 21600 0 4663"/>
                <a:gd name="G2" fmla="+- 21600 0 4663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4663" y="10800"/>
                  </a:moveTo>
                  <a:cubicBezTo>
                    <a:pt x="4663" y="14189"/>
                    <a:pt x="7411" y="16937"/>
                    <a:pt x="10800" y="16937"/>
                  </a:cubicBezTo>
                  <a:cubicBezTo>
                    <a:pt x="14189" y="16937"/>
                    <a:pt x="16937" y="14189"/>
                    <a:pt x="16937" y="10800"/>
                  </a:cubicBezTo>
                  <a:cubicBezTo>
                    <a:pt x="16937" y="7411"/>
                    <a:pt x="14189" y="4663"/>
                    <a:pt x="10800" y="4663"/>
                  </a:cubicBezTo>
                  <a:cubicBezTo>
                    <a:pt x="7411" y="4663"/>
                    <a:pt x="4663" y="7411"/>
                    <a:pt x="4663" y="10800"/>
                  </a:cubicBezTo>
                  <a:close/>
                </a:path>
              </a:pathLst>
            </a:custGeom>
            <a:gradFill rotWithShape="0">
              <a:gsLst>
                <a:gs pos="0">
                  <a:srgbClr val="FBE4AE"/>
                </a:gs>
                <a:gs pos="13000">
                  <a:srgbClr val="BD922A"/>
                </a:gs>
                <a:gs pos="21001">
                  <a:srgbClr val="BD922A"/>
                </a:gs>
                <a:gs pos="63000">
                  <a:srgbClr val="FBE4AE"/>
                </a:gs>
                <a:gs pos="67000">
                  <a:srgbClr val="BD922A"/>
                </a:gs>
                <a:gs pos="69000">
                  <a:srgbClr val="835E17"/>
                </a:gs>
                <a:gs pos="82001">
                  <a:srgbClr val="A28949"/>
                </a:gs>
                <a:gs pos="100000">
                  <a:srgbClr val="FAE3B7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498" name="AutoShape 10">
              <a:extLst>
                <a:ext uri="{FF2B5EF4-FFF2-40B4-BE49-F238E27FC236}">
                  <a16:creationId xmlns:a16="http://schemas.microsoft.com/office/drawing/2014/main" id="{280A4E60-CB31-4DD4-A405-6316E729827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00000">
              <a:off x="1170" y="1330"/>
              <a:ext cx="522" cy="522"/>
            </a:xfrm>
            <a:prstGeom prst="plus">
              <a:avLst>
                <a:gd name="adj" fmla="val 36588"/>
              </a:avLst>
            </a:prstGeom>
            <a:gradFill rotWithShape="0">
              <a:gsLst>
                <a:gs pos="0">
                  <a:srgbClr val="FBE4AE"/>
                </a:gs>
                <a:gs pos="13000">
                  <a:srgbClr val="BD922A"/>
                </a:gs>
                <a:gs pos="21001">
                  <a:srgbClr val="BD922A"/>
                </a:gs>
                <a:gs pos="63000">
                  <a:srgbClr val="FBE4AE"/>
                </a:gs>
                <a:gs pos="67000">
                  <a:srgbClr val="BD922A"/>
                </a:gs>
                <a:gs pos="69000">
                  <a:srgbClr val="835E17"/>
                </a:gs>
                <a:gs pos="82001">
                  <a:srgbClr val="A28949"/>
                </a:gs>
                <a:gs pos="100000">
                  <a:srgbClr val="FAE3B7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499" name="Freeform 11">
              <a:extLst>
                <a:ext uri="{FF2B5EF4-FFF2-40B4-BE49-F238E27FC236}">
                  <a16:creationId xmlns:a16="http://schemas.microsoft.com/office/drawing/2014/main" id="{6115C039-9696-400C-A076-F3D5C2CE7504}"/>
                </a:ext>
              </a:extLst>
            </p:cNvPr>
            <p:cNvSpPr>
              <a:spLocks/>
            </p:cNvSpPr>
            <p:nvPr/>
          </p:nvSpPr>
          <p:spPr bwMode="auto">
            <a:xfrm>
              <a:off x="671" y="258"/>
              <a:ext cx="544" cy="435"/>
            </a:xfrm>
            <a:custGeom>
              <a:avLst/>
              <a:gdLst>
                <a:gd name="T0" fmla="*/ 0 w 907"/>
                <a:gd name="T1" fmla="*/ 726 h 726"/>
                <a:gd name="T2" fmla="*/ 453 w 907"/>
                <a:gd name="T3" fmla="*/ 0 h 726"/>
                <a:gd name="T4" fmla="*/ 907 w 907"/>
                <a:gd name="T5" fmla="*/ 726 h 726"/>
                <a:gd name="T6" fmla="*/ 453 w 907"/>
                <a:gd name="T7" fmla="*/ 726 h 726"/>
                <a:gd name="T8" fmla="*/ 453 w 907"/>
                <a:gd name="T9" fmla="*/ 680 h 726"/>
                <a:gd name="T10" fmla="*/ 816 w 907"/>
                <a:gd name="T11" fmla="*/ 680 h 726"/>
                <a:gd name="T12" fmla="*/ 453 w 907"/>
                <a:gd name="T13" fmla="*/ 91 h 726"/>
                <a:gd name="T14" fmla="*/ 90 w 907"/>
                <a:gd name="T15" fmla="*/ 680 h 726"/>
                <a:gd name="T16" fmla="*/ 453 w 907"/>
                <a:gd name="T17" fmla="*/ 680 h 726"/>
                <a:gd name="T18" fmla="*/ 453 w 907"/>
                <a:gd name="T19" fmla="*/ 726 h 726"/>
                <a:gd name="T20" fmla="*/ 0 w 907"/>
                <a:gd name="T21" fmla="*/ 726 h 7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07" h="726">
                  <a:moveTo>
                    <a:pt x="0" y="726"/>
                  </a:moveTo>
                  <a:lnTo>
                    <a:pt x="453" y="0"/>
                  </a:lnTo>
                  <a:lnTo>
                    <a:pt x="907" y="726"/>
                  </a:lnTo>
                  <a:lnTo>
                    <a:pt x="453" y="726"/>
                  </a:lnTo>
                  <a:lnTo>
                    <a:pt x="453" y="680"/>
                  </a:lnTo>
                  <a:lnTo>
                    <a:pt x="816" y="680"/>
                  </a:lnTo>
                  <a:lnTo>
                    <a:pt x="453" y="91"/>
                  </a:lnTo>
                  <a:lnTo>
                    <a:pt x="90" y="680"/>
                  </a:lnTo>
                  <a:lnTo>
                    <a:pt x="453" y="680"/>
                  </a:lnTo>
                  <a:lnTo>
                    <a:pt x="453" y="726"/>
                  </a:lnTo>
                  <a:lnTo>
                    <a:pt x="0" y="726"/>
                  </a:lnTo>
                  <a:close/>
                </a:path>
              </a:pathLst>
            </a:custGeom>
            <a:gradFill rotWithShape="0">
              <a:gsLst>
                <a:gs pos="0">
                  <a:srgbClr val="FBE4AE"/>
                </a:gs>
                <a:gs pos="13000">
                  <a:srgbClr val="BD922A"/>
                </a:gs>
                <a:gs pos="21001">
                  <a:srgbClr val="BD922A"/>
                </a:gs>
                <a:gs pos="63000">
                  <a:srgbClr val="FBE4AE"/>
                </a:gs>
                <a:gs pos="67000">
                  <a:srgbClr val="BD922A"/>
                </a:gs>
                <a:gs pos="69000">
                  <a:srgbClr val="835E17"/>
                </a:gs>
                <a:gs pos="82001">
                  <a:srgbClr val="A28949"/>
                </a:gs>
                <a:gs pos="100000">
                  <a:srgbClr val="FAE3B7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500" name="Freeform 12">
              <a:extLst>
                <a:ext uri="{FF2B5EF4-FFF2-40B4-BE49-F238E27FC236}">
                  <a16:creationId xmlns:a16="http://schemas.microsoft.com/office/drawing/2014/main" id="{D1FA92C2-78D3-4E2C-84EE-7E0A7D167024}"/>
                </a:ext>
              </a:extLst>
            </p:cNvPr>
            <p:cNvSpPr>
              <a:spLocks/>
            </p:cNvSpPr>
            <p:nvPr/>
          </p:nvSpPr>
          <p:spPr bwMode="auto">
            <a:xfrm>
              <a:off x="1714" y="249"/>
              <a:ext cx="453" cy="453"/>
            </a:xfrm>
            <a:custGeom>
              <a:avLst/>
              <a:gdLst>
                <a:gd name="T0" fmla="*/ 0 w 635"/>
                <a:gd name="T1" fmla="*/ 635 h 635"/>
                <a:gd name="T2" fmla="*/ 45 w 635"/>
                <a:gd name="T3" fmla="*/ 635 h 635"/>
                <a:gd name="T4" fmla="*/ 45 w 635"/>
                <a:gd name="T5" fmla="*/ 45 h 635"/>
                <a:gd name="T6" fmla="*/ 589 w 635"/>
                <a:gd name="T7" fmla="*/ 45 h 635"/>
                <a:gd name="T8" fmla="*/ 589 w 635"/>
                <a:gd name="T9" fmla="*/ 589 h 635"/>
                <a:gd name="T10" fmla="*/ 45 w 635"/>
                <a:gd name="T11" fmla="*/ 589 h 635"/>
                <a:gd name="T12" fmla="*/ 45 w 635"/>
                <a:gd name="T13" fmla="*/ 635 h 635"/>
                <a:gd name="T14" fmla="*/ 635 w 635"/>
                <a:gd name="T15" fmla="*/ 635 h 635"/>
                <a:gd name="T16" fmla="*/ 635 w 635"/>
                <a:gd name="T17" fmla="*/ 0 h 635"/>
                <a:gd name="T18" fmla="*/ 0 w 635"/>
                <a:gd name="T19" fmla="*/ 0 h 635"/>
                <a:gd name="T20" fmla="*/ 0 w 635"/>
                <a:gd name="T21" fmla="*/ 635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35" h="635">
                  <a:moveTo>
                    <a:pt x="0" y="635"/>
                  </a:moveTo>
                  <a:lnTo>
                    <a:pt x="45" y="635"/>
                  </a:lnTo>
                  <a:lnTo>
                    <a:pt x="45" y="45"/>
                  </a:lnTo>
                  <a:lnTo>
                    <a:pt x="589" y="45"/>
                  </a:lnTo>
                  <a:lnTo>
                    <a:pt x="589" y="589"/>
                  </a:lnTo>
                  <a:lnTo>
                    <a:pt x="45" y="589"/>
                  </a:lnTo>
                  <a:lnTo>
                    <a:pt x="45" y="635"/>
                  </a:lnTo>
                  <a:lnTo>
                    <a:pt x="635" y="635"/>
                  </a:lnTo>
                  <a:lnTo>
                    <a:pt x="635" y="0"/>
                  </a:lnTo>
                  <a:lnTo>
                    <a:pt x="0" y="0"/>
                  </a:lnTo>
                  <a:lnTo>
                    <a:pt x="0" y="635"/>
                  </a:lnTo>
                  <a:close/>
                </a:path>
              </a:pathLst>
            </a:custGeom>
            <a:gradFill rotWithShape="0">
              <a:gsLst>
                <a:gs pos="0">
                  <a:srgbClr val="FBE4AE"/>
                </a:gs>
                <a:gs pos="13000">
                  <a:srgbClr val="BD922A"/>
                </a:gs>
                <a:gs pos="21001">
                  <a:srgbClr val="BD922A"/>
                </a:gs>
                <a:gs pos="63000">
                  <a:srgbClr val="FBE4AE"/>
                </a:gs>
                <a:gs pos="67000">
                  <a:srgbClr val="BD922A"/>
                </a:gs>
                <a:gs pos="69000">
                  <a:srgbClr val="835E17"/>
                </a:gs>
                <a:gs pos="82001">
                  <a:srgbClr val="A28949"/>
                </a:gs>
                <a:gs pos="100000">
                  <a:srgbClr val="FAE3B7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501" name="AutoShape 13">
              <a:extLst>
                <a:ext uri="{FF2B5EF4-FFF2-40B4-BE49-F238E27FC236}">
                  <a16:creationId xmlns:a16="http://schemas.microsoft.com/office/drawing/2014/main" id="{BEEA0312-C1EB-4882-BCE2-0BB46703898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00000">
              <a:off x="1170" y="215"/>
              <a:ext cx="522" cy="522"/>
            </a:xfrm>
            <a:prstGeom prst="plus">
              <a:avLst>
                <a:gd name="adj" fmla="val 46745"/>
              </a:avLst>
            </a:prstGeom>
            <a:gradFill rotWithShape="0">
              <a:gsLst>
                <a:gs pos="0">
                  <a:srgbClr val="FBE4AE"/>
                </a:gs>
                <a:gs pos="13000">
                  <a:srgbClr val="BD922A"/>
                </a:gs>
                <a:gs pos="21001">
                  <a:srgbClr val="BD922A"/>
                </a:gs>
                <a:gs pos="63000">
                  <a:srgbClr val="FBE4AE"/>
                </a:gs>
                <a:gs pos="67000">
                  <a:srgbClr val="BD922A"/>
                </a:gs>
                <a:gs pos="69000">
                  <a:srgbClr val="835E17"/>
                </a:gs>
                <a:gs pos="82001">
                  <a:srgbClr val="A28949"/>
                </a:gs>
                <a:gs pos="100000">
                  <a:srgbClr val="FAE3B7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502" name="AutoShape 14">
              <a:extLst>
                <a:ext uri="{FF2B5EF4-FFF2-40B4-BE49-F238E27FC236}">
                  <a16:creationId xmlns:a16="http://schemas.microsoft.com/office/drawing/2014/main" id="{7D8D0A5C-981B-4798-9575-B67FA890E5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4" y="249"/>
              <a:ext cx="454" cy="454"/>
            </a:xfrm>
            <a:custGeom>
              <a:avLst/>
              <a:gdLst>
                <a:gd name="G0" fmla="+- 1237 0 0"/>
                <a:gd name="G1" fmla="+- 21600 0 1237"/>
                <a:gd name="G2" fmla="+- 21600 0 1237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237" y="10800"/>
                  </a:moveTo>
                  <a:cubicBezTo>
                    <a:pt x="1237" y="16081"/>
                    <a:pt x="5519" y="20363"/>
                    <a:pt x="10800" y="20363"/>
                  </a:cubicBezTo>
                  <a:cubicBezTo>
                    <a:pt x="16081" y="20363"/>
                    <a:pt x="20363" y="16081"/>
                    <a:pt x="20363" y="10800"/>
                  </a:cubicBezTo>
                  <a:cubicBezTo>
                    <a:pt x="20363" y="5519"/>
                    <a:pt x="16081" y="1237"/>
                    <a:pt x="10800" y="1237"/>
                  </a:cubicBezTo>
                  <a:cubicBezTo>
                    <a:pt x="5519" y="1237"/>
                    <a:pt x="1237" y="5519"/>
                    <a:pt x="1237" y="10800"/>
                  </a:cubicBezTo>
                  <a:close/>
                </a:path>
              </a:pathLst>
            </a:custGeom>
            <a:gradFill rotWithShape="0">
              <a:gsLst>
                <a:gs pos="0">
                  <a:srgbClr val="FBE4AE"/>
                </a:gs>
                <a:gs pos="13000">
                  <a:srgbClr val="BD922A"/>
                </a:gs>
                <a:gs pos="21001">
                  <a:srgbClr val="BD922A"/>
                </a:gs>
                <a:gs pos="63000">
                  <a:srgbClr val="FBE4AE"/>
                </a:gs>
                <a:gs pos="67000">
                  <a:srgbClr val="BD922A"/>
                </a:gs>
                <a:gs pos="69000">
                  <a:srgbClr val="835E17"/>
                </a:gs>
                <a:gs pos="82001">
                  <a:srgbClr val="A28949"/>
                </a:gs>
                <a:gs pos="100000">
                  <a:srgbClr val="FAE3B7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503" name="Freeform 15">
              <a:extLst>
                <a:ext uri="{FF2B5EF4-FFF2-40B4-BE49-F238E27FC236}">
                  <a16:creationId xmlns:a16="http://schemas.microsoft.com/office/drawing/2014/main" id="{65234D24-0058-4656-8628-4A8AEA694670}"/>
                </a:ext>
              </a:extLst>
            </p:cNvPr>
            <p:cNvSpPr>
              <a:spLocks/>
            </p:cNvSpPr>
            <p:nvPr/>
          </p:nvSpPr>
          <p:spPr bwMode="auto">
            <a:xfrm>
              <a:off x="1714" y="1933"/>
              <a:ext cx="454" cy="454"/>
            </a:xfrm>
            <a:custGeom>
              <a:avLst/>
              <a:gdLst>
                <a:gd name="T0" fmla="*/ 0 w 454"/>
                <a:gd name="T1" fmla="*/ 454 h 454"/>
                <a:gd name="T2" fmla="*/ 0 w 454"/>
                <a:gd name="T3" fmla="*/ 0 h 454"/>
                <a:gd name="T4" fmla="*/ 454 w 454"/>
                <a:gd name="T5" fmla="*/ 0 h 454"/>
                <a:gd name="T6" fmla="*/ 454 w 454"/>
                <a:gd name="T7" fmla="*/ 454 h 454"/>
                <a:gd name="T8" fmla="*/ 136 w 454"/>
                <a:gd name="T9" fmla="*/ 454 h 454"/>
                <a:gd name="T10" fmla="*/ 136 w 454"/>
                <a:gd name="T11" fmla="*/ 318 h 454"/>
                <a:gd name="T12" fmla="*/ 318 w 454"/>
                <a:gd name="T13" fmla="*/ 318 h 454"/>
                <a:gd name="T14" fmla="*/ 318 w 454"/>
                <a:gd name="T15" fmla="*/ 136 h 454"/>
                <a:gd name="T16" fmla="*/ 136 w 454"/>
                <a:gd name="T17" fmla="*/ 136 h 454"/>
                <a:gd name="T18" fmla="*/ 136 w 454"/>
                <a:gd name="T19" fmla="*/ 454 h 454"/>
                <a:gd name="T20" fmla="*/ 0 w 454"/>
                <a:gd name="T21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54" h="454">
                  <a:moveTo>
                    <a:pt x="0" y="454"/>
                  </a:moveTo>
                  <a:lnTo>
                    <a:pt x="0" y="0"/>
                  </a:lnTo>
                  <a:lnTo>
                    <a:pt x="454" y="0"/>
                  </a:lnTo>
                  <a:lnTo>
                    <a:pt x="454" y="454"/>
                  </a:lnTo>
                  <a:lnTo>
                    <a:pt x="136" y="454"/>
                  </a:lnTo>
                  <a:lnTo>
                    <a:pt x="136" y="318"/>
                  </a:lnTo>
                  <a:lnTo>
                    <a:pt x="318" y="318"/>
                  </a:lnTo>
                  <a:lnTo>
                    <a:pt x="318" y="136"/>
                  </a:lnTo>
                  <a:lnTo>
                    <a:pt x="136" y="136"/>
                  </a:lnTo>
                  <a:lnTo>
                    <a:pt x="136" y="454"/>
                  </a:lnTo>
                  <a:lnTo>
                    <a:pt x="0" y="454"/>
                  </a:lnTo>
                  <a:close/>
                </a:path>
              </a:pathLst>
            </a:custGeom>
            <a:gradFill rotWithShape="0">
              <a:gsLst>
                <a:gs pos="0">
                  <a:srgbClr val="FBE4AE"/>
                </a:gs>
                <a:gs pos="13000">
                  <a:srgbClr val="BD922A"/>
                </a:gs>
                <a:gs pos="21001">
                  <a:srgbClr val="BD922A"/>
                </a:gs>
                <a:gs pos="63000">
                  <a:srgbClr val="FBE4AE"/>
                </a:gs>
                <a:gs pos="67000">
                  <a:srgbClr val="BD922A"/>
                </a:gs>
                <a:gs pos="69000">
                  <a:srgbClr val="835E17"/>
                </a:gs>
                <a:gs pos="82001">
                  <a:srgbClr val="A28949"/>
                </a:gs>
                <a:gs pos="100000">
                  <a:srgbClr val="FAE3B7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504" name="AutoShape 16">
              <a:extLst>
                <a:ext uri="{FF2B5EF4-FFF2-40B4-BE49-F238E27FC236}">
                  <a16:creationId xmlns:a16="http://schemas.microsoft.com/office/drawing/2014/main" id="{9B7429E4-0F97-4BAC-AC39-E654E2C1490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00000">
              <a:off x="1199" y="1928"/>
              <a:ext cx="465" cy="465"/>
            </a:xfrm>
            <a:prstGeom prst="plus">
              <a:avLst>
                <a:gd name="adj" fmla="val 32056"/>
              </a:avLst>
            </a:prstGeom>
            <a:gradFill rotWithShape="0">
              <a:gsLst>
                <a:gs pos="0">
                  <a:srgbClr val="FBE4AE"/>
                </a:gs>
                <a:gs pos="13000">
                  <a:srgbClr val="BD922A"/>
                </a:gs>
                <a:gs pos="21001">
                  <a:srgbClr val="BD922A"/>
                </a:gs>
                <a:gs pos="63000">
                  <a:srgbClr val="FBE4AE"/>
                </a:gs>
                <a:gs pos="67000">
                  <a:srgbClr val="BD922A"/>
                </a:gs>
                <a:gs pos="69000">
                  <a:srgbClr val="835E17"/>
                </a:gs>
                <a:gs pos="82001">
                  <a:srgbClr val="A28949"/>
                </a:gs>
                <a:gs pos="100000">
                  <a:srgbClr val="FAE3B7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505" name="AutoShape 17">
              <a:extLst>
                <a:ext uri="{FF2B5EF4-FFF2-40B4-BE49-F238E27FC236}">
                  <a16:creationId xmlns:a16="http://schemas.microsoft.com/office/drawing/2014/main" id="{1EB289CD-B2DE-4711-B38D-A4F09576E9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5" y="1933"/>
              <a:ext cx="454" cy="454"/>
            </a:xfrm>
            <a:custGeom>
              <a:avLst/>
              <a:gdLst>
                <a:gd name="G0" fmla="+- 6566 0 0"/>
                <a:gd name="G1" fmla="+- 21600 0 6566"/>
                <a:gd name="G2" fmla="+- 21600 0 6566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6566" y="10800"/>
                  </a:moveTo>
                  <a:cubicBezTo>
                    <a:pt x="6566" y="13138"/>
                    <a:pt x="8462" y="15034"/>
                    <a:pt x="10800" y="15034"/>
                  </a:cubicBezTo>
                  <a:cubicBezTo>
                    <a:pt x="13138" y="15034"/>
                    <a:pt x="15034" y="13138"/>
                    <a:pt x="15034" y="10800"/>
                  </a:cubicBezTo>
                  <a:cubicBezTo>
                    <a:pt x="15034" y="8462"/>
                    <a:pt x="13138" y="6566"/>
                    <a:pt x="10800" y="6566"/>
                  </a:cubicBezTo>
                  <a:cubicBezTo>
                    <a:pt x="8462" y="6566"/>
                    <a:pt x="6566" y="8462"/>
                    <a:pt x="6566" y="10800"/>
                  </a:cubicBezTo>
                  <a:close/>
                </a:path>
              </a:pathLst>
            </a:custGeom>
            <a:gradFill rotWithShape="0">
              <a:gsLst>
                <a:gs pos="0">
                  <a:srgbClr val="FBE4AE"/>
                </a:gs>
                <a:gs pos="13000">
                  <a:srgbClr val="BD922A"/>
                </a:gs>
                <a:gs pos="21001">
                  <a:srgbClr val="BD922A"/>
                </a:gs>
                <a:gs pos="63000">
                  <a:srgbClr val="FBE4AE"/>
                </a:gs>
                <a:gs pos="67000">
                  <a:srgbClr val="BD922A"/>
                </a:gs>
                <a:gs pos="69000">
                  <a:srgbClr val="835E17"/>
                </a:gs>
                <a:gs pos="82001">
                  <a:srgbClr val="A28949"/>
                </a:gs>
                <a:gs pos="100000">
                  <a:srgbClr val="FAE3B7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506" name="Freeform 18">
              <a:extLst>
                <a:ext uri="{FF2B5EF4-FFF2-40B4-BE49-F238E27FC236}">
                  <a16:creationId xmlns:a16="http://schemas.microsoft.com/office/drawing/2014/main" id="{546CEBDC-415E-48AC-B040-8195E43608C0}"/>
                </a:ext>
              </a:extLst>
            </p:cNvPr>
            <p:cNvSpPr>
              <a:spLocks/>
            </p:cNvSpPr>
            <p:nvPr/>
          </p:nvSpPr>
          <p:spPr bwMode="auto">
            <a:xfrm>
              <a:off x="662" y="1935"/>
              <a:ext cx="563" cy="450"/>
            </a:xfrm>
            <a:custGeom>
              <a:avLst/>
              <a:gdLst>
                <a:gd name="T0" fmla="*/ 0 w 907"/>
                <a:gd name="T1" fmla="*/ 726 h 726"/>
                <a:gd name="T2" fmla="*/ 453 w 907"/>
                <a:gd name="T3" fmla="*/ 726 h 726"/>
                <a:gd name="T4" fmla="*/ 453 w 907"/>
                <a:gd name="T5" fmla="*/ 544 h 726"/>
                <a:gd name="T6" fmla="*/ 362 w 907"/>
                <a:gd name="T7" fmla="*/ 544 h 726"/>
                <a:gd name="T8" fmla="*/ 453 w 907"/>
                <a:gd name="T9" fmla="*/ 363 h 726"/>
                <a:gd name="T10" fmla="*/ 544 w 907"/>
                <a:gd name="T11" fmla="*/ 544 h 726"/>
                <a:gd name="T12" fmla="*/ 453 w 907"/>
                <a:gd name="T13" fmla="*/ 544 h 726"/>
                <a:gd name="T14" fmla="*/ 453 w 907"/>
                <a:gd name="T15" fmla="*/ 726 h 726"/>
                <a:gd name="T16" fmla="*/ 907 w 907"/>
                <a:gd name="T17" fmla="*/ 726 h 726"/>
                <a:gd name="T18" fmla="*/ 453 w 907"/>
                <a:gd name="T19" fmla="*/ 0 h 726"/>
                <a:gd name="T20" fmla="*/ 0 w 907"/>
                <a:gd name="T21" fmla="*/ 726 h 7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07" h="726">
                  <a:moveTo>
                    <a:pt x="0" y="726"/>
                  </a:moveTo>
                  <a:lnTo>
                    <a:pt x="453" y="726"/>
                  </a:lnTo>
                  <a:lnTo>
                    <a:pt x="453" y="544"/>
                  </a:lnTo>
                  <a:lnTo>
                    <a:pt x="362" y="544"/>
                  </a:lnTo>
                  <a:lnTo>
                    <a:pt x="453" y="363"/>
                  </a:lnTo>
                  <a:lnTo>
                    <a:pt x="544" y="544"/>
                  </a:lnTo>
                  <a:lnTo>
                    <a:pt x="453" y="544"/>
                  </a:lnTo>
                  <a:lnTo>
                    <a:pt x="453" y="726"/>
                  </a:lnTo>
                  <a:lnTo>
                    <a:pt x="907" y="726"/>
                  </a:lnTo>
                  <a:lnTo>
                    <a:pt x="453" y="0"/>
                  </a:lnTo>
                  <a:lnTo>
                    <a:pt x="0" y="726"/>
                  </a:lnTo>
                  <a:close/>
                </a:path>
              </a:pathLst>
            </a:custGeom>
            <a:gradFill rotWithShape="0">
              <a:gsLst>
                <a:gs pos="0">
                  <a:srgbClr val="FBE4AE"/>
                </a:gs>
                <a:gs pos="13000">
                  <a:srgbClr val="BD922A"/>
                </a:gs>
                <a:gs pos="21001">
                  <a:srgbClr val="BD922A"/>
                </a:gs>
                <a:gs pos="63000">
                  <a:srgbClr val="FBE4AE"/>
                </a:gs>
                <a:gs pos="67000">
                  <a:srgbClr val="BD922A"/>
                </a:gs>
                <a:gs pos="69000">
                  <a:srgbClr val="835E17"/>
                </a:gs>
                <a:gs pos="82001">
                  <a:srgbClr val="A28949"/>
                </a:gs>
                <a:gs pos="100000">
                  <a:srgbClr val="FAE3B7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63507" name="Group 19">
            <a:extLst>
              <a:ext uri="{FF2B5EF4-FFF2-40B4-BE49-F238E27FC236}">
                <a16:creationId xmlns:a16="http://schemas.microsoft.com/office/drawing/2014/main" id="{76AAD6AC-2171-4734-B7BA-A9128966B555}"/>
              </a:ext>
            </a:extLst>
          </p:cNvPr>
          <p:cNvGrpSpPr>
            <a:grpSpLocks/>
          </p:cNvGrpSpPr>
          <p:nvPr/>
        </p:nvGrpSpPr>
        <p:grpSpPr bwMode="auto">
          <a:xfrm>
            <a:off x="3729038" y="333375"/>
            <a:ext cx="2347912" cy="2590800"/>
            <a:chOff x="194" y="215"/>
            <a:chExt cx="1974" cy="2178"/>
          </a:xfrm>
        </p:grpSpPr>
        <p:sp>
          <p:nvSpPr>
            <p:cNvPr id="63508" name="AutoShape 20">
              <a:extLst>
                <a:ext uri="{FF2B5EF4-FFF2-40B4-BE49-F238E27FC236}">
                  <a16:creationId xmlns:a16="http://schemas.microsoft.com/office/drawing/2014/main" id="{11EE7129-F5ED-4B65-B913-6DF6A4676E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5" y="819"/>
              <a:ext cx="454" cy="454"/>
            </a:xfrm>
            <a:custGeom>
              <a:avLst/>
              <a:gdLst>
                <a:gd name="G0" fmla="+- 2379 0 0"/>
                <a:gd name="G1" fmla="+- 21600 0 2379"/>
                <a:gd name="G2" fmla="+- 21600 0 2379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379" y="10800"/>
                  </a:moveTo>
                  <a:cubicBezTo>
                    <a:pt x="2379" y="15451"/>
                    <a:pt x="6149" y="19221"/>
                    <a:pt x="10800" y="19221"/>
                  </a:cubicBezTo>
                  <a:cubicBezTo>
                    <a:pt x="15451" y="19221"/>
                    <a:pt x="19221" y="15451"/>
                    <a:pt x="19221" y="10800"/>
                  </a:cubicBezTo>
                  <a:cubicBezTo>
                    <a:pt x="19221" y="6149"/>
                    <a:pt x="15451" y="2379"/>
                    <a:pt x="10800" y="2379"/>
                  </a:cubicBezTo>
                  <a:cubicBezTo>
                    <a:pt x="6149" y="2379"/>
                    <a:pt x="2379" y="6149"/>
                    <a:pt x="2379" y="10800"/>
                  </a:cubicBezTo>
                  <a:close/>
                </a:path>
              </a:pathLst>
            </a:custGeom>
            <a:gradFill rotWithShape="0">
              <a:gsLst>
                <a:gs pos="0">
                  <a:srgbClr val="FBE4AE"/>
                </a:gs>
                <a:gs pos="13000">
                  <a:srgbClr val="BD922A"/>
                </a:gs>
                <a:gs pos="21001">
                  <a:srgbClr val="BD922A"/>
                </a:gs>
                <a:gs pos="63000">
                  <a:srgbClr val="FBE4AE"/>
                </a:gs>
                <a:gs pos="67000">
                  <a:srgbClr val="BD922A"/>
                </a:gs>
                <a:gs pos="69000">
                  <a:srgbClr val="835E17"/>
                </a:gs>
                <a:gs pos="82001">
                  <a:srgbClr val="A28949"/>
                </a:gs>
                <a:gs pos="100000">
                  <a:srgbClr val="FAE3B7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509" name="Freeform 21">
              <a:extLst>
                <a:ext uri="{FF2B5EF4-FFF2-40B4-BE49-F238E27FC236}">
                  <a16:creationId xmlns:a16="http://schemas.microsoft.com/office/drawing/2014/main" id="{44B2EEF1-BE96-4E3F-82DA-BBE2B3A11243}"/>
                </a:ext>
              </a:extLst>
            </p:cNvPr>
            <p:cNvSpPr>
              <a:spLocks/>
            </p:cNvSpPr>
            <p:nvPr/>
          </p:nvSpPr>
          <p:spPr bwMode="auto">
            <a:xfrm>
              <a:off x="671" y="819"/>
              <a:ext cx="544" cy="454"/>
            </a:xfrm>
            <a:custGeom>
              <a:avLst/>
              <a:gdLst>
                <a:gd name="T0" fmla="*/ 91 w 544"/>
                <a:gd name="T1" fmla="*/ 409 h 454"/>
                <a:gd name="T2" fmla="*/ 272 w 544"/>
                <a:gd name="T3" fmla="*/ 409 h 454"/>
                <a:gd name="T4" fmla="*/ 272 w 544"/>
                <a:gd name="T5" fmla="*/ 454 h 454"/>
                <a:gd name="T6" fmla="*/ 0 w 544"/>
                <a:gd name="T7" fmla="*/ 454 h 454"/>
                <a:gd name="T8" fmla="*/ 272 w 544"/>
                <a:gd name="T9" fmla="*/ 0 h 454"/>
                <a:gd name="T10" fmla="*/ 544 w 544"/>
                <a:gd name="T11" fmla="*/ 454 h 454"/>
                <a:gd name="T12" fmla="*/ 272 w 544"/>
                <a:gd name="T13" fmla="*/ 454 h 454"/>
                <a:gd name="T14" fmla="*/ 272 w 544"/>
                <a:gd name="T15" fmla="*/ 409 h 454"/>
                <a:gd name="T16" fmla="*/ 454 w 544"/>
                <a:gd name="T17" fmla="*/ 409 h 454"/>
                <a:gd name="T18" fmla="*/ 272 w 544"/>
                <a:gd name="T19" fmla="*/ 91 h 454"/>
                <a:gd name="T20" fmla="*/ 91 w 544"/>
                <a:gd name="T21" fmla="*/ 409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44" h="454">
                  <a:moveTo>
                    <a:pt x="91" y="409"/>
                  </a:moveTo>
                  <a:lnTo>
                    <a:pt x="272" y="409"/>
                  </a:lnTo>
                  <a:lnTo>
                    <a:pt x="272" y="454"/>
                  </a:lnTo>
                  <a:lnTo>
                    <a:pt x="0" y="454"/>
                  </a:lnTo>
                  <a:lnTo>
                    <a:pt x="272" y="0"/>
                  </a:lnTo>
                  <a:lnTo>
                    <a:pt x="544" y="454"/>
                  </a:lnTo>
                  <a:lnTo>
                    <a:pt x="272" y="454"/>
                  </a:lnTo>
                  <a:lnTo>
                    <a:pt x="272" y="409"/>
                  </a:lnTo>
                  <a:lnTo>
                    <a:pt x="454" y="409"/>
                  </a:lnTo>
                  <a:lnTo>
                    <a:pt x="272" y="91"/>
                  </a:lnTo>
                  <a:lnTo>
                    <a:pt x="91" y="409"/>
                  </a:lnTo>
                  <a:close/>
                </a:path>
              </a:pathLst>
            </a:custGeom>
            <a:gradFill rotWithShape="0">
              <a:gsLst>
                <a:gs pos="0">
                  <a:srgbClr val="FBE4AE"/>
                </a:gs>
                <a:gs pos="13000">
                  <a:srgbClr val="BD922A"/>
                </a:gs>
                <a:gs pos="21001">
                  <a:srgbClr val="BD922A"/>
                </a:gs>
                <a:gs pos="63000">
                  <a:srgbClr val="FBE4AE"/>
                </a:gs>
                <a:gs pos="67000">
                  <a:srgbClr val="BD922A"/>
                </a:gs>
                <a:gs pos="69000">
                  <a:srgbClr val="835E17"/>
                </a:gs>
                <a:gs pos="82001">
                  <a:srgbClr val="A28949"/>
                </a:gs>
                <a:gs pos="100000">
                  <a:srgbClr val="FAE3B7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510" name="AutoShape 22">
              <a:extLst>
                <a:ext uri="{FF2B5EF4-FFF2-40B4-BE49-F238E27FC236}">
                  <a16:creationId xmlns:a16="http://schemas.microsoft.com/office/drawing/2014/main" id="{10278947-8C7D-4166-9D17-41C80729BD1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00000">
              <a:off x="1170" y="786"/>
              <a:ext cx="522" cy="522"/>
            </a:xfrm>
            <a:prstGeom prst="plus">
              <a:avLst>
                <a:gd name="adj" fmla="val 45463"/>
              </a:avLst>
            </a:prstGeom>
            <a:gradFill rotWithShape="0">
              <a:gsLst>
                <a:gs pos="0">
                  <a:srgbClr val="FBE4AE"/>
                </a:gs>
                <a:gs pos="13000">
                  <a:srgbClr val="BD922A"/>
                </a:gs>
                <a:gs pos="21001">
                  <a:srgbClr val="BD922A"/>
                </a:gs>
                <a:gs pos="63000">
                  <a:srgbClr val="FBE4AE"/>
                </a:gs>
                <a:gs pos="67000">
                  <a:srgbClr val="BD922A"/>
                </a:gs>
                <a:gs pos="69000">
                  <a:srgbClr val="835E17"/>
                </a:gs>
                <a:gs pos="82001">
                  <a:srgbClr val="A28949"/>
                </a:gs>
                <a:gs pos="100000">
                  <a:srgbClr val="FAE3B7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511" name="Freeform 23">
              <a:extLst>
                <a:ext uri="{FF2B5EF4-FFF2-40B4-BE49-F238E27FC236}">
                  <a16:creationId xmlns:a16="http://schemas.microsoft.com/office/drawing/2014/main" id="{646505D4-0AD6-43A4-9FE6-EA729C7B9DE3}"/>
                </a:ext>
              </a:extLst>
            </p:cNvPr>
            <p:cNvSpPr>
              <a:spLocks/>
            </p:cNvSpPr>
            <p:nvPr/>
          </p:nvSpPr>
          <p:spPr bwMode="auto">
            <a:xfrm>
              <a:off x="1714" y="819"/>
              <a:ext cx="454" cy="454"/>
            </a:xfrm>
            <a:custGeom>
              <a:avLst/>
              <a:gdLst>
                <a:gd name="T0" fmla="*/ 0 w 454"/>
                <a:gd name="T1" fmla="*/ 454 h 454"/>
                <a:gd name="T2" fmla="*/ 0 w 454"/>
                <a:gd name="T3" fmla="*/ 0 h 454"/>
                <a:gd name="T4" fmla="*/ 454 w 454"/>
                <a:gd name="T5" fmla="*/ 0 h 454"/>
                <a:gd name="T6" fmla="*/ 454 w 454"/>
                <a:gd name="T7" fmla="*/ 454 h 454"/>
                <a:gd name="T8" fmla="*/ 46 w 454"/>
                <a:gd name="T9" fmla="*/ 454 h 454"/>
                <a:gd name="T10" fmla="*/ 46 w 454"/>
                <a:gd name="T11" fmla="*/ 409 h 454"/>
                <a:gd name="T12" fmla="*/ 409 w 454"/>
                <a:gd name="T13" fmla="*/ 409 h 454"/>
                <a:gd name="T14" fmla="*/ 409 w 454"/>
                <a:gd name="T15" fmla="*/ 46 h 454"/>
                <a:gd name="T16" fmla="*/ 46 w 454"/>
                <a:gd name="T17" fmla="*/ 46 h 454"/>
                <a:gd name="T18" fmla="*/ 46 w 454"/>
                <a:gd name="T19" fmla="*/ 454 h 454"/>
                <a:gd name="T20" fmla="*/ 0 w 454"/>
                <a:gd name="T21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54" h="454">
                  <a:moveTo>
                    <a:pt x="0" y="454"/>
                  </a:moveTo>
                  <a:lnTo>
                    <a:pt x="0" y="0"/>
                  </a:lnTo>
                  <a:lnTo>
                    <a:pt x="454" y="0"/>
                  </a:lnTo>
                  <a:lnTo>
                    <a:pt x="454" y="454"/>
                  </a:lnTo>
                  <a:lnTo>
                    <a:pt x="46" y="454"/>
                  </a:lnTo>
                  <a:lnTo>
                    <a:pt x="46" y="409"/>
                  </a:lnTo>
                  <a:lnTo>
                    <a:pt x="409" y="409"/>
                  </a:lnTo>
                  <a:lnTo>
                    <a:pt x="409" y="46"/>
                  </a:lnTo>
                  <a:lnTo>
                    <a:pt x="46" y="46"/>
                  </a:lnTo>
                  <a:lnTo>
                    <a:pt x="46" y="454"/>
                  </a:lnTo>
                  <a:lnTo>
                    <a:pt x="0" y="454"/>
                  </a:lnTo>
                  <a:close/>
                </a:path>
              </a:pathLst>
            </a:custGeom>
            <a:gradFill rotWithShape="0">
              <a:gsLst>
                <a:gs pos="0">
                  <a:srgbClr val="FBE4AE"/>
                </a:gs>
                <a:gs pos="13000">
                  <a:srgbClr val="BD922A"/>
                </a:gs>
                <a:gs pos="21001">
                  <a:srgbClr val="BD922A"/>
                </a:gs>
                <a:gs pos="63000">
                  <a:srgbClr val="FBE4AE"/>
                </a:gs>
                <a:gs pos="67000">
                  <a:srgbClr val="BD922A"/>
                </a:gs>
                <a:gs pos="69000">
                  <a:srgbClr val="835E17"/>
                </a:gs>
                <a:gs pos="82001">
                  <a:srgbClr val="A28949"/>
                </a:gs>
                <a:gs pos="100000">
                  <a:srgbClr val="FAE3B7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512" name="Freeform 24">
              <a:extLst>
                <a:ext uri="{FF2B5EF4-FFF2-40B4-BE49-F238E27FC236}">
                  <a16:creationId xmlns:a16="http://schemas.microsoft.com/office/drawing/2014/main" id="{2BC976B0-30DA-492F-8D3D-A43CE8A71C75}"/>
                </a:ext>
              </a:extLst>
            </p:cNvPr>
            <p:cNvSpPr>
              <a:spLocks/>
            </p:cNvSpPr>
            <p:nvPr/>
          </p:nvSpPr>
          <p:spPr bwMode="auto">
            <a:xfrm>
              <a:off x="1714" y="1363"/>
              <a:ext cx="454" cy="454"/>
            </a:xfrm>
            <a:custGeom>
              <a:avLst/>
              <a:gdLst>
                <a:gd name="T0" fmla="*/ 0 w 454"/>
                <a:gd name="T1" fmla="*/ 454 h 454"/>
                <a:gd name="T2" fmla="*/ 91 w 454"/>
                <a:gd name="T3" fmla="*/ 454 h 454"/>
                <a:gd name="T4" fmla="*/ 91 w 454"/>
                <a:gd name="T5" fmla="*/ 91 h 454"/>
                <a:gd name="T6" fmla="*/ 363 w 454"/>
                <a:gd name="T7" fmla="*/ 91 h 454"/>
                <a:gd name="T8" fmla="*/ 363 w 454"/>
                <a:gd name="T9" fmla="*/ 363 h 454"/>
                <a:gd name="T10" fmla="*/ 91 w 454"/>
                <a:gd name="T11" fmla="*/ 363 h 454"/>
                <a:gd name="T12" fmla="*/ 91 w 454"/>
                <a:gd name="T13" fmla="*/ 454 h 454"/>
                <a:gd name="T14" fmla="*/ 454 w 454"/>
                <a:gd name="T15" fmla="*/ 454 h 454"/>
                <a:gd name="T16" fmla="*/ 454 w 454"/>
                <a:gd name="T17" fmla="*/ 0 h 454"/>
                <a:gd name="T18" fmla="*/ 0 w 454"/>
                <a:gd name="T19" fmla="*/ 0 h 454"/>
                <a:gd name="T20" fmla="*/ 0 w 454"/>
                <a:gd name="T21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54" h="454">
                  <a:moveTo>
                    <a:pt x="0" y="454"/>
                  </a:moveTo>
                  <a:lnTo>
                    <a:pt x="91" y="454"/>
                  </a:lnTo>
                  <a:lnTo>
                    <a:pt x="91" y="91"/>
                  </a:lnTo>
                  <a:lnTo>
                    <a:pt x="363" y="91"/>
                  </a:lnTo>
                  <a:lnTo>
                    <a:pt x="363" y="363"/>
                  </a:lnTo>
                  <a:lnTo>
                    <a:pt x="91" y="363"/>
                  </a:lnTo>
                  <a:lnTo>
                    <a:pt x="91" y="454"/>
                  </a:lnTo>
                  <a:lnTo>
                    <a:pt x="454" y="454"/>
                  </a:lnTo>
                  <a:lnTo>
                    <a:pt x="454" y="0"/>
                  </a:lnTo>
                  <a:lnTo>
                    <a:pt x="0" y="0"/>
                  </a:lnTo>
                  <a:lnTo>
                    <a:pt x="0" y="454"/>
                  </a:lnTo>
                  <a:close/>
                </a:path>
              </a:pathLst>
            </a:custGeom>
            <a:gradFill rotWithShape="0">
              <a:gsLst>
                <a:gs pos="0">
                  <a:srgbClr val="FBE4AE"/>
                </a:gs>
                <a:gs pos="13000">
                  <a:srgbClr val="BD922A"/>
                </a:gs>
                <a:gs pos="21001">
                  <a:srgbClr val="BD922A"/>
                </a:gs>
                <a:gs pos="63000">
                  <a:srgbClr val="FBE4AE"/>
                </a:gs>
                <a:gs pos="67000">
                  <a:srgbClr val="BD922A"/>
                </a:gs>
                <a:gs pos="69000">
                  <a:srgbClr val="835E17"/>
                </a:gs>
                <a:gs pos="82001">
                  <a:srgbClr val="A28949"/>
                </a:gs>
                <a:gs pos="100000">
                  <a:srgbClr val="FAE3B7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513" name="Freeform 25">
              <a:extLst>
                <a:ext uri="{FF2B5EF4-FFF2-40B4-BE49-F238E27FC236}">
                  <a16:creationId xmlns:a16="http://schemas.microsoft.com/office/drawing/2014/main" id="{C4506D7F-D460-45BF-A51C-8DB890EAA3A4}"/>
                </a:ext>
              </a:extLst>
            </p:cNvPr>
            <p:cNvSpPr>
              <a:spLocks/>
            </p:cNvSpPr>
            <p:nvPr/>
          </p:nvSpPr>
          <p:spPr bwMode="auto">
            <a:xfrm>
              <a:off x="671" y="1363"/>
              <a:ext cx="544" cy="454"/>
            </a:xfrm>
            <a:custGeom>
              <a:avLst/>
              <a:gdLst>
                <a:gd name="T0" fmla="*/ 0 w 544"/>
                <a:gd name="T1" fmla="*/ 454 h 454"/>
                <a:gd name="T2" fmla="*/ 181 w 544"/>
                <a:gd name="T3" fmla="*/ 454 h 454"/>
                <a:gd name="T4" fmla="*/ 181 w 544"/>
                <a:gd name="T5" fmla="*/ 363 h 454"/>
                <a:gd name="T6" fmla="*/ 272 w 544"/>
                <a:gd name="T7" fmla="*/ 182 h 454"/>
                <a:gd name="T8" fmla="*/ 363 w 544"/>
                <a:gd name="T9" fmla="*/ 363 h 454"/>
                <a:gd name="T10" fmla="*/ 181 w 544"/>
                <a:gd name="T11" fmla="*/ 363 h 454"/>
                <a:gd name="T12" fmla="*/ 181 w 544"/>
                <a:gd name="T13" fmla="*/ 454 h 454"/>
                <a:gd name="T14" fmla="*/ 544 w 544"/>
                <a:gd name="T15" fmla="*/ 454 h 454"/>
                <a:gd name="T16" fmla="*/ 272 w 544"/>
                <a:gd name="T17" fmla="*/ 0 h 454"/>
                <a:gd name="T18" fmla="*/ 0 w 544"/>
                <a:gd name="T19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44" h="454">
                  <a:moveTo>
                    <a:pt x="0" y="454"/>
                  </a:moveTo>
                  <a:lnTo>
                    <a:pt x="181" y="454"/>
                  </a:lnTo>
                  <a:lnTo>
                    <a:pt x="181" y="363"/>
                  </a:lnTo>
                  <a:lnTo>
                    <a:pt x="272" y="182"/>
                  </a:lnTo>
                  <a:lnTo>
                    <a:pt x="363" y="363"/>
                  </a:lnTo>
                  <a:lnTo>
                    <a:pt x="181" y="363"/>
                  </a:lnTo>
                  <a:lnTo>
                    <a:pt x="181" y="454"/>
                  </a:lnTo>
                  <a:lnTo>
                    <a:pt x="544" y="454"/>
                  </a:lnTo>
                  <a:lnTo>
                    <a:pt x="272" y="0"/>
                  </a:lnTo>
                  <a:lnTo>
                    <a:pt x="0" y="454"/>
                  </a:lnTo>
                  <a:close/>
                </a:path>
              </a:pathLst>
            </a:custGeom>
            <a:gradFill rotWithShape="0">
              <a:gsLst>
                <a:gs pos="0">
                  <a:srgbClr val="FBE4AE"/>
                </a:gs>
                <a:gs pos="13000">
                  <a:srgbClr val="BD922A"/>
                </a:gs>
                <a:gs pos="21001">
                  <a:srgbClr val="BD922A"/>
                </a:gs>
                <a:gs pos="63000">
                  <a:srgbClr val="FBE4AE"/>
                </a:gs>
                <a:gs pos="67000">
                  <a:srgbClr val="BD922A"/>
                </a:gs>
                <a:gs pos="69000">
                  <a:srgbClr val="835E17"/>
                </a:gs>
                <a:gs pos="82001">
                  <a:srgbClr val="A28949"/>
                </a:gs>
                <a:gs pos="100000">
                  <a:srgbClr val="FAE3B7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514" name="AutoShape 26">
              <a:extLst>
                <a:ext uri="{FF2B5EF4-FFF2-40B4-BE49-F238E27FC236}">
                  <a16:creationId xmlns:a16="http://schemas.microsoft.com/office/drawing/2014/main" id="{29745559-22CC-4852-88E3-5716F0E134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5" y="1363"/>
              <a:ext cx="454" cy="454"/>
            </a:xfrm>
            <a:custGeom>
              <a:avLst/>
              <a:gdLst>
                <a:gd name="G0" fmla="+- 4663 0 0"/>
                <a:gd name="G1" fmla="+- 21600 0 4663"/>
                <a:gd name="G2" fmla="+- 21600 0 4663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4663" y="10800"/>
                  </a:moveTo>
                  <a:cubicBezTo>
                    <a:pt x="4663" y="14189"/>
                    <a:pt x="7411" y="16937"/>
                    <a:pt x="10800" y="16937"/>
                  </a:cubicBezTo>
                  <a:cubicBezTo>
                    <a:pt x="14189" y="16937"/>
                    <a:pt x="16937" y="14189"/>
                    <a:pt x="16937" y="10800"/>
                  </a:cubicBezTo>
                  <a:cubicBezTo>
                    <a:pt x="16937" y="7411"/>
                    <a:pt x="14189" y="4663"/>
                    <a:pt x="10800" y="4663"/>
                  </a:cubicBezTo>
                  <a:cubicBezTo>
                    <a:pt x="7411" y="4663"/>
                    <a:pt x="4663" y="7411"/>
                    <a:pt x="4663" y="10800"/>
                  </a:cubicBezTo>
                  <a:close/>
                </a:path>
              </a:pathLst>
            </a:custGeom>
            <a:gradFill rotWithShape="0">
              <a:gsLst>
                <a:gs pos="0">
                  <a:srgbClr val="FBE4AE"/>
                </a:gs>
                <a:gs pos="13000">
                  <a:srgbClr val="BD922A"/>
                </a:gs>
                <a:gs pos="21001">
                  <a:srgbClr val="BD922A"/>
                </a:gs>
                <a:gs pos="63000">
                  <a:srgbClr val="FBE4AE"/>
                </a:gs>
                <a:gs pos="67000">
                  <a:srgbClr val="BD922A"/>
                </a:gs>
                <a:gs pos="69000">
                  <a:srgbClr val="835E17"/>
                </a:gs>
                <a:gs pos="82001">
                  <a:srgbClr val="A28949"/>
                </a:gs>
                <a:gs pos="100000">
                  <a:srgbClr val="FAE3B7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515" name="AutoShape 27">
              <a:extLst>
                <a:ext uri="{FF2B5EF4-FFF2-40B4-BE49-F238E27FC236}">
                  <a16:creationId xmlns:a16="http://schemas.microsoft.com/office/drawing/2014/main" id="{4093C821-E94A-41C6-87F3-35D850B1B1A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00000">
              <a:off x="1170" y="1330"/>
              <a:ext cx="522" cy="522"/>
            </a:xfrm>
            <a:prstGeom prst="plus">
              <a:avLst>
                <a:gd name="adj" fmla="val 36588"/>
              </a:avLst>
            </a:prstGeom>
            <a:gradFill rotWithShape="0">
              <a:gsLst>
                <a:gs pos="0">
                  <a:srgbClr val="FBE4AE"/>
                </a:gs>
                <a:gs pos="13000">
                  <a:srgbClr val="BD922A"/>
                </a:gs>
                <a:gs pos="21001">
                  <a:srgbClr val="BD922A"/>
                </a:gs>
                <a:gs pos="63000">
                  <a:srgbClr val="FBE4AE"/>
                </a:gs>
                <a:gs pos="67000">
                  <a:srgbClr val="BD922A"/>
                </a:gs>
                <a:gs pos="69000">
                  <a:srgbClr val="835E17"/>
                </a:gs>
                <a:gs pos="82001">
                  <a:srgbClr val="A28949"/>
                </a:gs>
                <a:gs pos="100000">
                  <a:srgbClr val="FAE3B7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516" name="Freeform 28">
              <a:extLst>
                <a:ext uri="{FF2B5EF4-FFF2-40B4-BE49-F238E27FC236}">
                  <a16:creationId xmlns:a16="http://schemas.microsoft.com/office/drawing/2014/main" id="{DC8C8F44-CF0E-41D3-B91E-B88DD9AA782A}"/>
                </a:ext>
              </a:extLst>
            </p:cNvPr>
            <p:cNvSpPr>
              <a:spLocks/>
            </p:cNvSpPr>
            <p:nvPr/>
          </p:nvSpPr>
          <p:spPr bwMode="auto">
            <a:xfrm>
              <a:off x="671" y="258"/>
              <a:ext cx="544" cy="435"/>
            </a:xfrm>
            <a:custGeom>
              <a:avLst/>
              <a:gdLst>
                <a:gd name="T0" fmla="*/ 0 w 907"/>
                <a:gd name="T1" fmla="*/ 726 h 726"/>
                <a:gd name="T2" fmla="*/ 453 w 907"/>
                <a:gd name="T3" fmla="*/ 0 h 726"/>
                <a:gd name="T4" fmla="*/ 907 w 907"/>
                <a:gd name="T5" fmla="*/ 726 h 726"/>
                <a:gd name="T6" fmla="*/ 453 w 907"/>
                <a:gd name="T7" fmla="*/ 726 h 726"/>
                <a:gd name="T8" fmla="*/ 453 w 907"/>
                <a:gd name="T9" fmla="*/ 680 h 726"/>
                <a:gd name="T10" fmla="*/ 816 w 907"/>
                <a:gd name="T11" fmla="*/ 680 h 726"/>
                <a:gd name="T12" fmla="*/ 453 w 907"/>
                <a:gd name="T13" fmla="*/ 91 h 726"/>
                <a:gd name="T14" fmla="*/ 90 w 907"/>
                <a:gd name="T15" fmla="*/ 680 h 726"/>
                <a:gd name="T16" fmla="*/ 453 w 907"/>
                <a:gd name="T17" fmla="*/ 680 h 726"/>
                <a:gd name="T18" fmla="*/ 453 w 907"/>
                <a:gd name="T19" fmla="*/ 726 h 726"/>
                <a:gd name="T20" fmla="*/ 0 w 907"/>
                <a:gd name="T21" fmla="*/ 726 h 7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07" h="726">
                  <a:moveTo>
                    <a:pt x="0" y="726"/>
                  </a:moveTo>
                  <a:lnTo>
                    <a:pt x="453" y="0"/>
                  </a:lnTo>
                  <a:lnTo>
                    <a:pt x="907" y="726"/>
                  </a:lnTo>
                  <a:lnTo>
                    <a:pt x="453" y="726"/>
                  </a:lnTo>
                  <a:lnTo>
                    <a:pt x="453" y="680"/>
                  </a:lnTo>
                  <a:lnTo>
                    <a:pt x="816" y="680"/>
                  </a:lnTo>
                  <a:lnTo>
                    <a:pt x="453" y="91"/>
                  </a:lnTo>
                  <a:lnTo>
                    <a:pt x="90" y="680"/>
                  </a:lnTo>
                  <a:lnTo>
                    <a:pt x="453" y="680"/>
                  </a:lnTo>
                  <a:lnTo>
                    <a:pt x="453" y="726"/>
                  </a:lnTo>
                  <a:lnTo>
                    <a:pt x="0" y="726"/>
                  </a:lnTo>
                  <a:close/>
                </a:path>
              </a:pathLst>
            </a:custGeom>
            <a:gradFill rotWithShape="0">
              <a:gsLst>
                <a:gs pos="0">
                  <a:srgbClr val="FBE4AE"/>
                </a:gs>
                <a:gs pos="13000">
                  <a:srgbClr val="BD922A"/>
                </a:gs>
                <a:gs pos="21001">
                  <a:srgbClr val="BD922A"/>
                </a:gs>
                <a:gs pos="63000">
                  <a:srgbClr val="FBE4AE"/>
                </a:gs>
                <a:gs pos="67000">
                  <a:srgbClr val="BD922A"/>
                </a:gs>
                <a:gs pos="69000">
                  <a:srgbClr val="835E17"/>
                </a:gs>
                <a:gs pos="82001">
                  <a:srgbClr val="A28949"/>
                </a:gs>
                <a:gs pos="100000">
                  <a:srgbClr val="FAE3B7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517" name="Freeform 29">
              <a:extLst>
                <a:ext uri="{FF2B5EF4-FFF2-40B4-BE49-F238E27FC236}">
                  <a16:creationId xmlns:a16="http://schemas.microsoft.com/office/drawing/2014/main" id="{C1746BC5-2B9F-44A8-8C51-1A0DA9C81C64}"/>
                </a:ext>
              </a:extLst>
            </p:cNvPr>
            <p:cNvSpPr>
              <a:spLocks/>
            </p:cNvSpPr>
            <p:nvPr/>
          </p:nvSpPr>
          <p:spPr bwMode="auto">
            <a:xfrm>
              <a:off x="1714" y="249"/>
              <a:ext cx="453" cy="453"/>
            </a:xfrm>
            <a:custGeom>
              <a:avLst/>
              <a:gdLst>
                <a:gd name="T0" fmla="*/ 0 w 635"/>
                <a:gd name="T1" fmla="*/ 635 h 635"/>
                <a:gd name="T2" fmla="*/ 45 w 635"/>
                <a:gd name="T3" fmla="*/ 635 h 635"/>
                <a:gd name="T4" fmla="*/ 45 w 635"/>
                <a:gd name="T5" fmla="*/ 45 h 635"/>
                <a:gd name="T6" fmla="*/ 589 w 635"/>
                <a:gd name="T7" fmla="*/ 45 h 635"/>
                <a:gd name="T8" fmla="*/ 589 w 635"/>
                <a:gd name="T9" fmla="*/ 589 h 635"/>
                <a:gd name="T10" fmla="*/ 45 w 635"/>
                <a:gd name="T11" fmla="*/ 589 h 635"/>
                <a:gd name="T12" fmla="*/ 45 w 635"/>
                <a:gd name="T13" fmla="*/ 635 h 635"/>
                <a:gd name="T14" fmla="*/ 635 w 635"/>
                <a:gd name="T15" fmla="*/ 635 h 635"/>
                <a:gd name="T16" fmla="*/ 635 w 635"/>
                <a:gd name="T17" fmla="*/ 0 h 635"/>
                <a:gd name="T18" fmla="*/ 0 w 635"/>
                <a:gd name="T19" fmla="*/ 0 h 635"/>
                <a:gd name="T20" fmla="*/ 0 w 635"/>
                <a:gd name="T21" fmla="*/ 635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35" h="635">
                  <a:moveTo>
                    <a:pt x="0" y="635"/>
                  </a:moveTo>
                  <a:lnTo>
                    <a:pt x="45" y="635"/>
                  </a:lnTo>
                  <a:lnTo>
                    <a:pt x="45" y="45"/>
                  </a:lnTo>
                  <a:lnTo>
                    <a:pt x="589" y="45"/>
                  </a:lnTo>
                  <a:lnTo>
                    <a:pt x="589" y="589"/>
                  </a:lnTo>
                  <a:lnTo>
                    <a:pt x="45" y="589"/>
                  </a:lnTo>
                  <a:lnTo>
                    <a:pt x="45" y="635"/>
                  </a:lnTo>
                  <a:lnTo>
                    <a:pt x="635" y="635"/>
                  </a:lnTo>
                  <a:lnTo>
                    <a:pt x="635" y="0"/>
                  </a:lnTo>
                  <a:lnTo>
                    <a:pt x="0" y="0"/>
                  </a:lnTo>
                  <a:lnTo>
                    <a:pt x="0" y="635"/>
                  </a:lnTo>
                  <a:close/>
                </a:path>
              </a:pathLst>
            </a:custGeom>
            <a:gradFill rotWithShape="0">
              <a:gsLst>
                <a:gs pos="0">
                  <a:srgbClr val="FBE4AE"/>
                </a:gs>
                <a:gs pos="13000">
                  <a:srgbClr val="BD922A"/>
                </a:gs>
                <a:gs pos="21001">
                  <a:srgbClr val="BD922A"/>
                </a:gs>
                <a:gs pos="63000">
                  <a:srgbClr val="FBE4AE"/>
                </a:gs>
                <a:gs pos="67000">
                  <a:srgbClr val="BD922A"/>
                </a:gs>
                <a:gs pos="69000">
                  <a:srgbClr val="835E17"/>
                </a:gs>
                <a:gs pos="82001">
                  <a:srgbClr val="A28949"/>
                </a:gs>
                <a:gs pos="100000">
                  <a:srgbClr val="FAE3B7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518" name="AutoShape 30">
              <a:extLst>
                <a:ext uri="{FF2B5EF4-FFF2-40B4-BE49-F238E27FC236}">
                  <a16:creationId xmlns:a16="http://schemas.microsoft.com/office/drawing/2014/main" id="{BA372841-9F6B-479B-9443-8CC02DE4632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00000">
              <a:off x="1170" y="215"/>
              <a:ext cx="522" cy="522"/>
            </a:xfrm>
            <a:prstGeom prst="plus">
              <a:avLst>
                <a:gd name="adj" fmla="val 46745"/>
              </a:avLst>
            </a:prstGeom>
            <a:gradFill rotWithShape="0">
              <a:gsLst>
                <a:gs pos="0">
                  <a:srgbClr val="FBE4AE"/>
                </a:gs>
                <a:gs pos="13000">
                  <a:srgbClr val="BD922A"/>
                </a:gs>
                <a:gs pos="21001">
                  <a:srgbClr val="BD922A"/>
                </a:gs>
                <a:gs pos="63000">
                  <a:srgbClr val="FBE4AE"/>
                </a:gs>
                <a:gs pos="67000">
                  <a:srgbClr val="BD922A"/>
                </a:gs>
                <a:gs pos="69000">
                  <a:srgbClr val="835E17"/>
                </a:gs>
                <a:gs pos="82001">
                  <a:srgbClr val="A28949"/>
                </a:gs>
                <a:gs pos="100000">
                  <a:srgbClr val="FAE3B7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519" name="AutoShape 31">
              <a:extLst>
                <a:ext uri="{FF2B5EF4-FFF2-40B4-BE49-F238E27FC236}">
                  <a16:creationId xmlns:a16="http://schemas.microsoft.com/office/drawing/2014/main" id="{97AC21E6-BE31-443F-BA3C-1F952A1E2B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4" y="249"/>
              <a:ext cx="454" cy="454"/>
            </a:xfrm>
            <a:custGeom>
              <a:avLst/>
              <a:gdLst>
                <a:gd name="G0" fmla="+- 1237 0 0"/>
                <a:gd name="G1" fmla="+- 21600 0 1237"/>
                <a:gd name="G2" fmla="+- 21600 0 1237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237" y="10800"/>
                  </a:moveTo>
                  <a:cubicBezTo>
                    <a:pt x="1237" y="16081"/>
                    <a:pt x="5519" y="20363"/>
                    <a:pt x="10800" y="20363"/>
                  </a:cubicBezTo>
                  <a:cubicBezTo>
                    <a:pt x="16081" y="20363"/>
                    <a:pt x="20363" y="16081"/>
                    <a:pt x="20363" y="10800"/>
                  </a:cubicBezTo>
                  <a:cubicBezTo>
                    <a:pt x="20363" y="5519"/>
                    <a:pt x="16081" y="1237"/>
                    <a:pt x="10800" y="1237"/>
                  </a:cubicBezTo>
                  <a:cubicBezTo>
                    <a:pt x="5519" y="1237"/>
                    <a:pt x="1237" y="5519"/>
                    <a:pt x="1237" y="10800"/>
                  </a:cubicBezTo>
                  <a:close/>
                </a:path>
              </a:pathLst>
            </a:custGeom>
            <a:gradFill rotWithShape="0">
              <a:gsLst>
                <a:gs pos="0">
                  <a:srgbClr val="FBE4AE"/>
                </a:gs>
                <a:gs pos="13000">
                  <a:srgbClr val="BD922A"/>
                </a:gs>
                <a:gs pos="21001">
                  <a:srgbClr val="BD922A"/>
                </a:gs>
                <a:gs pos="63000">
                  <a:srgbClr val="FBE4AE"/>
                </a:gs>
                <a:gs pos="67000">
                  <a:srgbClr val="BD922A"/>
                </a:gs>
                <a:gs pos="69000">
                  <a:srgbClr val="835E17"/>
                </a:gs>
                <a:gs pos="82001">
                  <a:srgbClr val="A28949"/>
                </a:gs>
                <a:gs pos="100000">
                  <a:srgbClr val="FAE3B7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520" name="Freeform 32">
              <a:extLst>
                <a:ext uri="{FF2B5EF4-FFF2-40B4-BE49-F238E27FC236}">
                  <a16:creationId xmlns:a16="http://schemas.microsoft.com/office/drawing/2014/main" id="{88C1D99F-6123-4617-91AB-844B5CEDB093}"/>
                </a:ext>
              </a:extLst>
            </p:cNvPr>
            <p:cNvSpPr>
              <a:spLocks/>
            </p:cNvSpPr>
            <p:nvPr/>
          </p:nvSpPr>
          <p:spPr bwMode="auto">
            <a:xfrm>
              <a:off x="1714" y="1933"/>
              <a:ext cx="454" cy="454"/>
            </a:xfrm>
            <a:custGeom>
              <a:avLst/>
              <a:gdLst>
                <a:gd name="T0" fmla="*/ 0 w 454"/>
                <a:gd name="T1" fmla="*/ 454 h 454"/>
                <a:gd name="T2" fmla="*/ 0 w 454"/>
                <a:gd name="T3" fmla="*/ 0 h 454"/>
                <a:gd name="T4" fmla="*/ 454 w 454"/>
                <a:gd name="T5" fmla="*/ 0 h 454"/>
                <a:gd name="T6" fmla="*/ 454 w 454"/>
                <a:gd name="T7" fmla="*/ 454 h 454"/>
                <a:gd name="T8" fmla="*/ 136 w 454"/>
                <a:gd name="T9" fmla="*/ 454 h 454"/>
                <a:gd name="T10" fmla="*/ 136 w 454"/>
                <a:gd name="T11" fmla="*/ 318 h 454"/>
                <a:gd name="T12" fmla="*/ 318 w 454"/>
                <a:gd name="T13" fmla="*/ 318 h 454"/>
                <a:gd name="T14" fmla="*/ 318 w 454"/>
                <a:gd name="T15" fmla="*/ 136 h 454"/>
                <a:gd name="T16" fmla="*/ 136 w 454"/>
                <a:gd name="T17" fmla="*/ 136 h 454"/>
                <a:gd name="T18" fmla="*/ 136 w 454"/>
                <a:gd name="T19" fmla="*/ 454 h 454"/>
                <a:gd name="T20" fmla="*/ 0 w 454"/>
                <a:gd name="T21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54" h="454">
                  <a:moveTo>
                    <a:pt x="0" y="454"/>
                  </a:moveTo>
                  <a:lnTo>
                    <a:pt x="0" y="0"/>
                  </a:lnTo>
                  <a:lnTo>
                    <a:pt x="454" y="0"/>
                  </a:lnTo>
                  <a:lnTo>
                    <a:pt x="454" y="454"/>
                  </a:lnTo>
                  <a:lnTo>
                    <a:pt x="136" y="454"/>
                  </a:lnTo>
                  <a:lnTo>
                    <a:pt x="136" y="318"/>
                  </a:lnTo>
                  <a:lnTo>
                    <a:pt x="318" y="318"/>
                  </a:lnTo>
                  <a:lnTo>
                    <a:pt x="318" y="136"/>
                  </a:lnTo>
                  <a:lnTo>
                    <a:pt x="136" y="136"/>
                  </a:lnTo>
                  <a:lnTo>
                    <a:pt x="136" y="454"/>
                  </a:lnTo>
                  <a:lnTo>
                    <a:pt x="0" y="454"/>
                  </a:lnTo>
                  <a:close/>
                </a:path>
              </a:pathLst>
            </a:custGeom>
            <a:gradFill rotWithShape="0">
              <a:gsLst>
                <a:gs pos="0">
                  <a:srgbClr val="FBE4AE"/>
                </a:gs>
                <a:gs pos="13000">
                  <a:srgbClr val="BD922A"/>
                </a:gs>
                <a:gs pos="21001">
                  <a:srgbClr val="BD922A"/>
                </a:gs>
                <a:gs pos="63000">
                  <a:srgbClr val="FBE4AE"/>
                </a:gs>
                <a:gs pos="67000">
                  <a:srgbClr val="BD922A"/>
                </a:gs>
                <a:gs pos="69000">
                  <a:srgbClr val="835E17"/>
                </a:gs>
                <a:gs pos="82001">
                  <a:srgbClr val="A28949"/>
                </a:gs>
                <a:gs pos="100000">
                  <a:srgbClr val="FAE3B7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521" name="AutoShape 33">
              <a:extLst>
                <a:ext uri="{FF2B5EF4-FFF2-40B4-BE49-F238E27FC236}">
                  <a16:creationId xmlns:a16="http://schemas.microsoft.com/office/drawing/2014/main" id="{3F7C1A4F-4FA1-47C8-90EE-21CB70345D0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00000">
              <a:off x="1199" y="1928"/>
              <a:ext cx="465" cy="465"/>
            </a:xfrm>
            <a:prstGeom prst="plus">
              <a:avLst>
                <a:gd name="adj" fmla="val 32056"/>
              </a:avLst>
            </a:prstGeom>
            <a:gradFill rotWithShape="0">
              <a:gsLst>
                <a:gs pos="0">
                  <a:srgbClr val="FBE4AE"/>
                </a:gs>
                <a:gs pos="13000">
                  <a:srgbClr val="BD922A"/>
                </a:gs>
                <a:gs pos="21001">
                  <a:srgbClr val="BD922A"/>
                </a:gs>
                <a:gs pos="63000">
                  <a:srgbClr val="FBE4AE"/>
                </a:gs>
                <a:gs pos="67000">
                  <a:srgbClr val="BD922A"/>
                </a:gs>
                <a:gs pos="69000">
                  <a:srgbClr val="835E17"/>
                </a:gs>
                <a:gs pos="82001">
                  <a:srgbClr val="A28949"/>
                </a:gs>
                <a:gs pos="100000">
                  <a:srgbClr val="FAE3B7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522" name="AutoShape 34">
              <a:extLst>
                <a:ext uri="{FF2B5EF4-FFF2-40B4-BE49-F238E27FC236}">
                  <a16:creationId xmlns:a16="http://schemas.microsoft.com/office/drawing/2014/main" id="{60C28DB5-2539-4F0A-A78A-DB8B03842C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5" y="1933"/>
              <a:ext cx="454" cy="454"/>
            </a:xfrm>
            <a:custGeom>
              <a:avLst/>
              <a:gdLst>
                <a:gd name="G0" fmla="+- 6566 0 0"/>
                <a:gd name="G1" fmla="+- 21600 0 6566"/>
                <a:gd name="G2" fmla="+- 21600 0 6566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6566" y="10800"/>
                  </a:moveTo>
                  <a:cubicBezTo>
                    <a:pt x="6566" y="13138"/>
                    <a:pt x="8462" y="15034"/>
                    <a:pt x="10800" y="15034"/>
                  </a:cubicBezTo>
                  <a:cubicBezTo>
                    <a:pt x="13138" y="15034"/>
                    <a:pt x="15034" y="13138"/>
                    <a:pt x="15034" y="10800"/>
                  </a:cubicBezTo>
                  <a:cubicBezTo>
                    <a:pt x="15034" y="8462"/>
                    <a:pt x="13138" y="6566"/>
                    <a:pt x="10800" y="6566"/>
                  </a:cubicBezTo>
                  <a:cubicBezTo>
                    <a:pt x="8462" y="6566"/>
                    <a:pt x="6566" y="8462"/>
                    <a:pt x="6566" y="10800"/>
                  </a:cubicBezTo>
                  <a:close/>
                </a:path>
              </a:pathLst>
            </a:custGeom>
            <a:gradFill rotWithShape="0">
              <a:gsLst>
                <a:gs pos="0">
                  <a:srgbClr val="FBE4AE"/>
                </a:gs>
                <a:gs pos="13000">
                  <a:srgbClr val="BD922A"/>
                </a:gs>
                <a:gs pos="21001">
                  <a:srgbClr val="BD922A"/>
                </a:gs>
                <a:gs pos="63000">
                  <a:srgbClr val="FBE4AE"/>
                </a:gs>
                <a:gs pos="67000">
                  <a:srgbClr val="BD922A"/>
                </a:gs>
                <a:gs pos="69000">
                  <a:srgbClr val="835E17"/>
                </a:gs>
                <a:gs pos="82001">
                  <a:srgbClr val="A28949"/>
                </a:gs>
                <a:gs pos="100000">
                  <a:srgbClr val="FAE3B7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523" name="Freeform 35">
              <a:extLst>
                <a:ext uri="{FF2B5EF4-FFF2-40B4-BE49-F238E27FC236}">
                  <a16:creationId xmlns:a16="http://schemas.microsoft.com/office/drawing/2014/main" id="{6070F104-E7FB-4747-83E3-B57364AD8C69}"/>
                </a:ext>
              </a:extLst>
            </p:cNvPr>
            <p:cNvSpPr>
              <a:spLocks/>
            </p:cNvSpPr>
            <p:nvPr/>
          </p:nvSpPr>
          <p:spPr bwMode="auto">
            <a:xfrm>
              <a:off x="662" y="1935"/>
              <a:ext cx="563" cy="450"/>
            </a:xfrm>
            <a:custGeom>
              <a:avLst/>
              <a:gdLst>
                <a:gd name="T0" fmla="*/ 0 w 907"/>
                <a:gd name="T1" fmla="*/ 726 h 726"/>
                <a:gd name="T2" fmla="*/ 453 w 907"/>
                <a:gd name="T3" fmla="*/ 726 h 726"/>
                <a:gd name="T4" fmla="*/ 453 w 907"/>
                <a:gd name="T5" fmla="*/ 544 h 726"/>
                <a:gd name="T6" fmla="*/ 362 w 907"/>
                <a:gd name="T7" fmla="*/ 544 h 726"/>
                <a:gd name="T8" fmla="*/ 453 w 907"/>
                <a:gd name="T9" fmla="*/ 363 h 726"/>
                <a:gd name="T10" fmla="*/ 544 w 907"/>
                <a:gd name="T11" fmla="*/ 544 h 726"/>
                <a:gd name="T12" fmla="*/ 453 w 907"/>
                <a:gd name="T13" fmla="*/ 544 h 726"/>
                <a:gd name="T14" fmla="*/ 453 w 907"/>
                <a:gd name="T15" fmla="*/ 726 h 726"/>
                <a:gd name="T16" fmla="*/ 907 w 907"/>
                <a:gd name="T17" fmla="*/ 726 h 726"/>
                <a:gd name="T18" fmla="*/ 453 w 907"/>
                <a:gd name="T19" fmla="*/ 0 h 726"/>
                <a:gd name="T20" fmla="*/ 0 w 907"/>
                <a:gd name="T21" fmla="*/ 726 h 7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07" h="726">
                  <a:moveTo>
                    <a:pt x="0" y="726"/>
                  </a:moveTo>
                  <a:lnTo>
                    <a:pt x="453" y="726"/>
                  </a:lnTo>
                  <a:lnTo>
                    <a:pt x="453" y="544"/>
                  </a:lnTo>
                  <a:lnTo>
                    <a:pt x="362" y="544"/>
                  </a:lnTo>
                  <a:lnTo>
                    <a:pt x="453" y="363"/>
                  </a:lnTo>
                  <a:lnTo>
                    <a:pt x="544" y="544"/>
                  </a:lnTo>
                  <a:lnTo>
                    <a:pt x="453" y="544"/>
                  </a:lnTo>
                  <a:lnTo>
                    <a:pt x="453" y="726"/>
                  </a:lnTo>
                  <a:lnTo>
                    <a:pt x="907" y="726"/>
                  </a:lnTo>
                  <a:lnTo>
                    <a:pt x="453" y="0"/>
                  </a:lnTo>
                  <a:lnTo>
                    <a:pt x="0" y="726"/>
                  </a:lnTo>
                  <a:close/>
                </a:path>
              </a:pathLst>
            </a:custGeom>
            <a:gradFill rotWithShape="0">
              <a:gsLst>
                <a:gs pos="0">
                  <a:srgbClr val="FBE4AE"/>
                </a:gs>
                <a:gs pos="13000">
                  <a:srgbClr val="BD922A"/>
                </a:gs>
                <a:gs pos="21001">
                  <a:srgbClr val="BD922A"/>
                </a:gs>
                <a:gs pos="63000">
                  <a:srgbClr val="FBE4AE"/>
                </a:gs>
                <a:gs pos="67000">
                  <a:srgbClr val="BD922A"/>
                </a:gs>
                <a:gs pos="69000">
                  <a:srgbClr val="835E17"/>
                </a:gs>
                <a:gs pos="82001">
                  <a:srgbClr val="A28949"/>
                </a:gs>
                <a:gs pos="100000">
                  <a:srgbClr val="FAE3B7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63524" name="Group 36">
            <a:extLst>
              <a:ext uri="{FF2B5EF4-FFF2-40B4-BE49-F238E27FC236}">
                <a16:creationId xmlns:a16="http://schemas.microsoft.com/office/drawing/2014/main" id="{FAA3C6AD-6FE5-4B4E-A078-6494BA3B665F}"/>
              </a:ext>
            </a:extLst>
          </p:cNvPr>
          <p:cNvGrpSpPr>
            <a:grpSpLocks/>
          </p:cNvGrpSpPr>
          <p:nvPr/>
        </p:nvGrpSpPr>
        <p:grpSpPr bwMode="auto">
          <a:xfrm>
            <a:off x="6321425" y="333375"/>
            <a:ext cx="1435100" cy="1584325"/>
            <a:chOff x="194" y="215"/>
            <a:chExt cx="1974" cy="2178"/>
          </a:xfrm>
        </p:grpSpPr>
        <p:sp>
          <p:nvSpPr>
            <p:cNvPr id="63525" name="AutoShape 37">
              <a:extLst>
                <a:ext uri="{FF2B5EF4-FFF2-40B4-BE49-F238E27FC236}">
                  <a16:creationId xmlns:a16="http://schemas.microsoft.com/office/drawing/2014/main" id="{117DF910-E0E2-4E10-B92C-93BA50DDFA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5" y="819"/>
              <a:ext cx="454" cy="454"/>
            </a:xfrm>
            <a:custGeom>
              <a:avLst/>
              <a:gdLst>
                <a:gd name="G0" fmla="+- 2379 0 0"/>
                <a:gd name="G1" fmla="+- 21600 0 2379"/>
                <a:gd name="G2" fmla="+- 21600 0 2379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379" y="10800"/>
                  </a:moveTo>
                  <a:cubicBezTo>
                    <a:pt x="2379" y="15451"/>
                    <a:pt x="6149" y="19221"/>
                    <a:pt x="10800" y="19221"/>
                  </a:cubicBezTo>
                  <a:cubicBezTo>
                    <a:pt x="15451" y="19221"/>
                    <a:pt x="19221" y="15451"/>
                    <a:pt x="19221" y="10800"/>
                  </a:cubicBezTo>
                  <a:cubicBezTo>
                    <a:pt x="19221" y="6149"/>
                    <a:pt x="15451" y="2379"/>
                    <a:pt x="10800" y="2379"/>
                  </a:cubicBezTo>
                  <a:cubicBezTo>
                    <a:pt x="6149" y="2379"/>
                    <a:pt x="2379" y="6149"/>
                    <a:pt x="2379" y="10800"/>
                  </a:cubicBezTo>
                  <a:close/>
                </a:path>
              </a:pathLst>
            </a:custGeom>
            <a:gradFill rotWithShape="0">
              <a:gsLst>
                <a:gs pos="0">
                  <a:srgbClr val="FBE4AE"/>
                </a:gs>
                <a:gs pos="13000">
                  <a:srgbClr val="BD922A"/>
                </a:gs>
                <a:gs pos="21001">
                  <a:srgbClr val="BD922A"/>
                </a:gs>
                <a:gs pos="63000">
                  <a:srgbClr val="FBE4AE"/>
                </a:gs>
                <a:gs pos="67000">
                  <a:srgbClr val="BD922A"/>
                </a:gs>
                <a:gs pos="69000">
                  <a:srgbClr val="835E17"/>
                </a:gs>
                <a:gs pos="82001">
                  <a:srgbClr val="A28949"/>
                </a:gs>
                <a:gs pos="100000">
                  <a:srgbClr val="FAE3B7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526" name="Freeform 38">
              <a:extLst>
                <a:ext uri="{FF2B5EF4-FFF2-40B4-BE49-F238E27FC236}">
                  <a16:creationId xmlns:a16="http://schemas.microsoft.com/office/drawing/2014/main" id="{3D1BFDE2-9E61-48E8-9DD2-3F7E7CB324B7}"/>
                </a:ext>
              </a:extLst>
            </p:cNvPr>
            <p:cNvSpPr>
              <a:spLocks/>
            </p:cNvSpPr>
            <p:nvPr/>
          </p:nvSpPr>
          <p:spPr bwMode="auto">
            <a:xfrm>
              <a:off x="671" y="819"/>
              <a:ext cx="544" cy="454"/>
            </a:xfrm>
            <a:custGeom>
              <a:avLst/>
              <a:gdLst>
                <a:gd name="T0" fmla="*/ 91 w 544"/>
                <a:gd name="T1" fmla="*/ 409 h 454"/>
                <a:gd name="T2" fmla="*/ 272 w 544"/>
                <a:gd name="T3" fmla="*/ 409 h 454"/>
                <a:gd name="T4" fmla="*/ 272 w 544"/>
                <a:gd name="T5" fmla="*/ 454 h 454"/>
                <a:gd name="T6" fmla="*/ 0 w 544"/>
                <a:gd name="T7" fmla="*/ 454 h 454"/>
                <a:gd name="T8" fmla="*/ 272 w 544"/>
                <a:gd name="T9" fmla="*/ 0 h 454"/>
                <a:gd name="T10" fmla="*/ 544 w 544"/>
                <a:gd name="T11" fmla="*/ 454 h 454"/>
                <a:gd name="T12" fmla="*/ 272 w 544"/>
                <a:gd name="T13" fmla="*/ 454 h 454"/>
                <a:gd name="T14" fmla="*/ 272 w 544"/>
                <a:gd name="T15" fmla="*/ 409 h 454"/>
                <a:gd name="T16" fmla="*/ 454 w 544"/>
                <a:gd name="T17" fmla="*/ 409 h 454"/>
                <a:gd name="T18" fmla="*/ 272 w 544"/>
                <a:gd name="T19" fmla="*/ 91 h 454"/>
                <a:gd name="T20" fmla="*/ 91 w 544"/>
                <a:gd name="T21" fmla="*/ 409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44" h="454">
                  <a:moveTo>
                    <a:pt x="91" y="409"/>
                  </a:moveTo>
                  <a:lnTo>
                    <a:pt x="272" y="409"/>
                  </a:lnTo>
                  <a:lnTo>
                    <a:pt x="272" y="454"/>
                  </a:lnTo>
                  <a:lnTo>
                    <a:pt x="0" y="454"/>
                  </a:lnTo>
                  <a:lnTo>
                    <a:pt x="272" y="0"/>
                  </a:lnTo>
                  <a:lnTo>
                    <a:pt x="544" y="454"/>
                  </a:lnTo>
                  <a:lnTo>
                    <a:pt x="272" y="454"/>
                  </a:lnTo>
                  <a:lnTo>
                    <a:pt x="272" y="409"/>
                  </a:lnTo>
                  <a:lnTo>
                    <a:pt x="454" y="409"/>
                  </a:lnTo>
                  <a:lnTo>
                    <a:pt x="272" y="91"/>
                  </a:lnTo>
                  <a:lnTo>
                    <a:pt x="91" y="409"/>
                  </a:lnTo>
                  <a:close/>
                </a:path>
              </a:pathLst>
            </a:custGeom>
            <a:gradFill rotWithShape="0">
              <a:gsLst>
                <a:gs pos="0">
                  <a:srgbClr val="FBE4AE"/>
                </a:gs>
                <a:gs pos="13000">
                  <a:srgbClr val="BD922A"/>
                </a:gs>
                <a:gs pos="21001">
                  <a:srgbClr val="BD922A"/>
                </a:gs>
                <a:gs pos="63000">
                  <a:srgbClr val="FBE4AE"/>
                </a:gs>
                <a:gs pos="67000">
                  <a:srgbClr val="BD922A"/>
                </a:gs>
                <a:gs pos="69000">
                  <a:srgbClr val="835E17"/>
                </a:gs>
                <a:gs pos="82001">
                  <a:srgbClr val="A28949"/>
                </a:gs>
                <a:gs pos="100000">
                  <a:srgbClr val="FAE3B7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527" name="AutoShape 39">
              <a:extLst>
                <a:ext uri="{FF2B5EF4-FFF2-40B4-BE49-F238E27FC236}">
                  <a16:creationId xmlns:a16="http://schemas.microsoft.com/office/drawing/2014/main" id="{79C6F5F0-08A7-4D69-B5E6-F76A92C2C39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00000">
              <a:off x="1170" y="786"/>
              <a:ext cx="522" cy="522"/>
            </a:xfrm>
            <a:prstGeom prst="plus">
              <a:avLst>
                <a:gd name="adj" fmla="val 45463"/>
              </a:avLst>
            </a:prstGeom>
            <a:gradFill rotWithShape="0">
              <a:gsLst>
                <a:gs pos="0">
                  <a:srgbClr val="FBE4AE"/>
                </a:gs>
                <a:gs pos="13000">
                  <a:srgbClr val="BD922A"/>
                </a:gs>
                <a:gs pos="21001">
                  <a:srgbClr val="BD922A"/>
                </a:gs>
                <a:gs pos="63000">
                  <a:srgbClr val="FBE4AE"/>
                </a:gs>
                <a:gs pos="67000">
                  <a:srgbClr val="BD922A"/>
                </a:gs>
                <a:gs pos="69000">
                  <a:srgbClr val="835E17"/>
                </a:gs>
                <a:gs pos="82001">
                  <a:srgbClr val="A28949"/>
                </a:gs>
                <a:gs pos="100000">
                  <a:srgbClr val="FAE3B7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528" name="Freeform 40">
              <a:extLst>
                <a:ext uri="{FF2B5EF4-FFF2-40B4-BE49-F238E27FC236}">
                  <a16:creationId xmlns:a16="http://schemas.microsoft.com/office/drawing/2014/main" id="{605425D0-B0FB-469C-8473-B20DEBCCCB80}"/>
                </a:ext>
              </a:extLst>
            </p:cNvPr>
            <p:cNvSpPr>
              <a:spLocks/>
            </p:cNvSpPr>
            <p:nvPr/>
          </p:nvSpPr>
          <p:spPr bwMode="auto">
            <a:xfrm>
              <a:off x="1714" y="819"/>
              <a:ext cx="454" cy="454"/>
            </a:xfrm>
            <a:custGeom>
              <a:avLst/>
              <a:gdLst>
                <a:gd name="T0" fmla="*/ 0 w 454"/>
                <a:gd name="T1" fmla="*/ 454 h 454"/>
                <a:gd name="T2" fmla="*/ 0 w 454"/>
                <a:gd name="T3" fmla="*/ 0 h 454"/>
                <a:gd name="T4" fmla="*/ 454 w 454"/>
                <a:gd name="T5" fmla="*/ 0 h 454"/>
                <a:gd name="T6" fmla="*/ 454 w 454"/>
                <a:gd name="T7" fmla="*/ 454 h 454"/>
                <a:gd name="T8" fmla="*/ 46 w 454"/>
                <a:gd name="T9" fmla="*/ 454 h 454"/>
                <a:gd name="T10" fmla="*/ 46 w 454"/>
                <a:gd name="T11" fmla="*/ 409 h 454"/>
                <a:gd name="T12" fmla="*/ 409 w 454"/>
                <a:gd name="T13" fmla="*/ 409 h 454"/>
                <a:gd name="T14" fmla="*/ 409 w 454"/>
                <a:gd name="T15" fmla="*/ 46 h 454"/>
                <a:gd name="T16" fmla="*/ 46 w 454"/>
                <a:gd name="T17" fmla="*/ 46 h 454"/>
                <a:gd name="T18" fmla="*/ 46 w 454"/>
                <a:gd name="T19" fmla="*/ 454 h 454"/>
                <a:gd name="T20" fmla="*/ 0 w 454"/>
                <a:gd name="T21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54" h="454">
                  <a:moveTo>
                    <a:pt x="0" y="454"/>
                  </a:moveTo>
                  <a:lnTo>
                    <a:pt x="0" y="0"/>
                  </a:lnTo>
                  <a:lnTo>
                    <a:pt x="454" y="0"/>
                  </a:lnTo>
                  <a:lnTo>
                    <a:pt x="454" y="454"/>
                  </a:lnTo>
                  <a:lnTo>
                    <a:pt x="46" y="454"/>
                  </a:lnTo>
                  <a:lnTo>
                    <a:pt x="46" y="409"/>
                  </a:lnTo>
                  <a:lnTo>
                    <a:pt x="409" y="409"/>
                  </a:lnTo>
                  <a:lnTo>
                    <a:pt x="409" y="46"/>
                  </a:lnTo>
                  <a:lnTo>
                    <a:pt x="46" y="46"/>
                  </a:lnTo>
                  <a:lnTo>
                    <a:pt x="46" y="454"/>
                  </a:lnTo>
                  <a:lnTo>
                    <a:pt x="0" y="454"/>
                  </a:lnTo>
                  <a:close/>
                </a:path>
              </a:pathLst>
            </a:custGeom>
            <a:gradFill rotWithShape="0">
              <a:gsLst>
                <a:gs pos="0">
                  <a:srgbClr val="FBE4AE"/>
                </a:gs>
                <a:gs pos="13000">
                  <a:srgbClr val="BD922A"/>
                </a:gs>
                <a:gs pos="21001">
                  <a:srgbClr val="BD922A"/>
                </a:gs>
                <a:gs pos="63000">
                  <a:srgbClr val="FBE4AE"/>
                </a:gs>
                <a:gs pos="67000">
                  <a:srgbClr val="BD922A"/>
                </a:gs>
                <a:gs pos="69000">
                  <a:srgbClr val="835E17"/>
                </a:gs>
                <a:gs pos="82001">
                  <a:srgbClr val="A28949"/>
                </a:gs>
                <a:gs pos="100000">
                  <a:srgbClr val="FAE3B7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529" name="Freeform 41">
              <a:extLst>
                <a:ext uri="{FF2B5EF4-FFF2-40B4-BE49-F238E27FC236}">
                  <a16:creationId xmlns:a16="http://schemas.microsoft.com/office/drawing/2014/main" id="{673CBB29-76A6-4A8E-BC62-A436DABE6618}"/>
                </a:ext>
              </a:extLst>
            </p:cNvPr>
            <p:cNvSpPr>
              <a:spLocks/>
            </p:cNvSpPr>
            <p:nvPr/>
          </p:nvSpPr>
          <p:spPr bwMode="auto">
            <a:xfrm>
              <a:off x="1714" y="1363"/>
              <a:ext cx="454" cy="454"/>
            </a:xfrm>
            <a:custGeom>
              <a:avLst/>
              <a:gdLst>
                <a:gd name="T0" fmla="*/ 0 w 454"/>
                <a:gd name="T1" fmla="*/ 454 h 454"/>
                <a:gd name="T2" fmla="*/ 91 w 454"/>
                <a:gd name="T3" fmla="*/ 454 h 454"/>
                <a:gd name="T4" fmla="*/ 91 w 454"/>
                <a:gd name="T5" fmla="*/ 91 h 454"/>
                <a:gd name="T6" fmla="*/ 363 w 454"/>
                <a:gd name="T7" fmla="*/ 91 h 454"/>
                <a:gd name="T8" fmla="*/ 363 w 454"/>
                <a:gd name="T9" fmla="*/ 363 h 454"/>
                <a:gd name="T10" fmla="*/ 91 w 454"/>
                <a:gd name="T11" fmla="*/ 363 h 454"/>
                <a:gd name="T12" fmla="*/ 91 w 454"/>
                <a:gd name="T13" fmla="*/ 454 h 454"/>
                <a:gd name="T14" fmla="*/ 454 w 454"/>
                <a:gd name="T15" fmla="*/ 454 h 454"/>
                <a:gd name="T16" fmla="*/ 454 w 454"/>
                <a:gd name="T17" fmla="*/ 0 h 454"/>
                <a:gd name="T18" fmla="*/ 0 w 454"/>
                <a:gd name="T19" fmla="*/ 0 h 454"/>
                <a:gd name="T20" fmla="*/ 0 w 454"/>
                <a:gd name="T21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54" h="454">
                  <a:moveTo>
                    <a:pt x="0" y="454"/>
                  </a:moveTo>
                  <a:lnTo>
                    <a:pt x="91" y="454"/>
                  </a:lnTo>
                  <a:lnTo>
                    <a:pt x="91" y="91"/>
                  </a:lnTo>
                  <a:lnTo>
                    <a:pt x="363" y="91"/>
                  </a:lnTo>
                  <a:lnTo>
                    <a:pt x="363" y="363"/>
                  </a:lnTo>
                  <a:lnTo>
                    <a:pt x="91" y="363"/>
                  </a:lnTo>
                  <a:lnTo>
                    <a:pt x="91" y="454"/>
                  </a:lnTo>
                  <a:lnTo>
                    <a:pt x="454" y="454"/>
                  </a:lnTo>
                  <a:lnTo>
                    <a:pt x="454" y="0"/>
                  </a:lnTo>
                  <a:lnTo>
                    <a:pt x="0" y="0"/>
                  </a:lnTo>
                  <a:lnTo>
                    <a:pt x="0" y="454"/>
                  </a:lnTo>
                  <a:close/>
                </a:path>
              </a:pathLst>
            </a:custGeom>
            <a:gradFill rotWithShape="0">
              <a:gsLst>
                <a:gs pos="0">
                  <a:srgbClr val="FBE4AE"/>
                </a:gs>
                <a:gs pos="13000">
                  <a:srgbClr val="BD922A"/>
                </a:gs>
                <a:gs pos="21001">
                  <a:srgbClr val="BD922A"/>
                </a:gs>
                <a:gs pos="63000">
                  <a:srgbClr val="FBE4AE"/>
                </a:gs>
                <a:gs pos="67000">
                  <a:srgbClr val="BD922A"/>
                </a:gs>
                <a:gs pos="69000">
                  <a:srgbClr val="835E17"/>
                </a:gs>
                <a:gs pos="82001">
                  <a:srgbClr val="A28949"/>
                </a:gs>
                <a:gs pos="100000">
                  <a:srgbClr val="FAE3B7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530" name="Freeform 42">
              <a:extLst>
                <a:ext uri="{FF2B5EF4-FFF2-40B4-BE49-F238E27FC236}">
                  <a16:creationId xmlns:a16="http://schemas.microsoft.com/office/drawing/2014/main" id="{17D03221-34FF-45AF-A129-21338960E518}"/>
                </a:ext>
              </a:extLst>
            </p:cNvPr>
            <p:cNvSpPr>
              <a:spLocks/>
            </p:cNvSpPr>
            <p:nvPr/>
          </p:nvSpPr>
          <p:spPr bwMode="auto">
            <a:xfrm>
              <a:off x="671" y="1363"/>
              <a:ext cx="544" cy="454"/>
            </a:xfrm>
            <a:custGeom>
              <a:avLst/>
              <a:gdLst>
                <a:gd name="T0" fmla="*/ 0 w 544"/>
                <a:gd name="T1" fmla="*/ 454 h 454"/>
                <a:gd name="T2" fmla="*/ 181 w 544"/>
                <a:gd name="T3" fmla="*/ 454 h 454"/>
                <a:gd name="T4" fmla="*/ 181 w 544"/>
                <a:gd name="T5" fmla="*/ 363 h 454"/>
                <a:gd name="T6" fmla="*/ 272 w 544"/>
                <a:gd name="T7" fmla="*/ 182 h 454"/>
                <a:gd name="T8" fmla="*/ 363 w 544"/>
                <a:gd name="T9" fmla="*/ 363 h 454"/>
                <a:gd name="T10" fmla="*/ 181 w 544"/>
                <a:gd name="T11" fmla="*/ 363 h 454"/>
                <a:gd name="T12" fmla="*/ 181 w 544"/>
                <a:gd name="T13" fmla="*/ 454 h 454"/>
                <a:gd name="T14" fmla="*/ 544 w 544"/>
                <a:gd name="T15" fmla="*/ 454 h 454"/>
                <a:gd name="T16" fmla="*/ 272 w 544"/>
                <a:gd name="T17" fmla="*/ 0 h 454"/>
                <a:gd name="T18" fmla="*/ 0 w 544"/>
                <a:gd name="T19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44" h="454">
                  <a:moveTo>
                    <a:pt x="0" y="454"/>
                  </a:moveTo>
                  <a:lnTo>
                    <a:pt x="181" y="454"/>
                  </a:lnTo>
                  <a:lnTo>
                    <a:pt x="181" y="363"/>
                  </a:lnTo>
                  <a:lnTo>
                    <a:pt x="272" y="182"/>
                  </a:lnTo>
                  <a:lnTo>
                    <a:pt x="363" y="363"/>
                  </a:lnTo>
                  <a:lnTo>
                    <a:pt x="181" y="363"/>
                  </a:lnTo>
                  <a:lnTo>
                    <a:pt x="181" y="454"/>
                  </a:lnTo>
                  <a:lnTo>
                    <a:pt x="544" y="454"/>
                  </a:lnTo>
                  <a:lnTo>
                    <a:pt x="272" y="0"/>
                  </a:lnTo>
                  <a:lnTo>
                    <a:pt x="0" y="454"/>
                  </a:lnTo>
                  <a:close/>
                </a:path>
              </a:pathLst>
            </a:custGeom>
            <a:gradFill rotWithShape="0">
              <a:gsLst>
                <a:gs pos="0">
                  <a:srgbClr val="FBE4AE"/>
                </a:gs>
                <a:gs pos="13000">
                  <a:srgbClr val="BD922A"/>
                </a:gs>
                <a:gs pos="21001">
                  <a:srgbClr val="BD922A"/>
                </a:gs>
                <a:gs pos="63000">
                  <a:srgbClr val="FBE4AE"/>
                </a:gs>
                <a:gs pos="67000">
                  <a:srgbClr val="BD922A"/>
                </a:gs>
                <a:gs pos="69000">
                  <a:srgbClr val="835E17"/>
                </a:gs>
                <a:gs pos="82001">
                  <a:srgbClr val="A28949"/>
                </a:gs>
                <a:gs pos="100000">
                  <a:srgbClr val="FAE3B7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531" name="AutoShape 43">
              <a:extLst>
                <a:ext uri="{FF2B5EF4-FFF2-40B4-BE49-F238E27FC236}">
                  <a16:creationId xmlns:a16="http://schemas.microsoft.com/office/drawing/2014/main" id="{526CC56B-509A-4D31-A3D4-F2B25CB330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5" y="1363"/>
              <a:ext cx="454" cy="454"/>
            </a:xfrm>
            <a:custGeom>
              <a:avLst/>
              <a:gdLst>
                <a:gd name="G0" fmla="+- 4663 0 0"/>
                <a:gd name="G1" fmla="+- 21600 0 4663"/>
                <a:gd name="G2" fmla="+- 21600 0 4663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4663" y="10800"/>
                  </a:moveTo>
                  <a:cubicBezTo>
                    <a:pt x="4663" y="14189"/>
                    <a:pt x="7411" y="16937"/>
                    <a:pt x="10800" y="16937"/>
                  </a:cubicBezTo>
                  <a:cubicBezTo>
                    <a:pt x="14189" y="16937"/>
                    <a:pt x="16937" y="14189"/>
                    <a:pt x="16937" y="10800"/>
                  </a:cubicBezTo>
                  <a:cubicBezTo>
                    <a:pt x="16937" y="7411"/>
                    <a:pt x="14189" y="4663"/>
                    <a:pt x="10800" y="4663"/>
                  </a:cubicBezTo>
                  <a:cubicBezTo>
                    <a:pt x="7411" y="4663"/>
                    <a:pt x="4663" y="7411"/>
                    <a:pt x="4663" y="10800"/>
                  </a:cubicBezTo>
                  <a:close/>
                </a:path>
              </a:pathLst>
            </a:custGeom>
            <a:gradFill rotWithShape="0">
              <a:gsLst>
                <a:gs pos="0">
                  <a:srgbClr val="FBE4AE"/>
                </a:gs>
                <a:gs pos="13000">
                  <a:srgbClr val="BD922A"/>
                </a:gs>
                <a:gs pos="21001">
                  <a:srgbClr val="BD922A"/>
                </a:gs>
                <a:gs pos="63000">
                  <a:srgbClr val="FBE4AE"/>
                </a:gs>
                <a:gs pos="67000">
                  <a:srgbClr val="BD922A"/>
                </a:gs>
                <a:gs pos="69000">
                  <a:srgbClr val="835E17"/>
                </a:gs>
                <a:gs pos="82001">
                  <a:srgbClr val="A28949"/>
                </a:gs>
                <a:gs pos="100000">
                  <a:srgbClr val="FAE3B7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532" name="AutoShape 44">
              <a:extLst>
                <a:ext uri="{FF2B5EF4-FFF2-40B4-BE49-F238E27FC236}">
                  <a16:creationId xmlns:a16="http://schemas.microsoft.com/office/drawing/2014/main" id="{DE1AAE8D-B515-4738-9BC4-E33C009E9AA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00000">
              <a:off x="1170" y="1330"/>
              <a:ext cx="522" cy="522"/>
            </a:xfrm>
            <a:prstGeom prst="plus">
              <a:avLst>
                <a:gd name="adj" fmla="val 36588"/>
              </a:avLst>
            </a:prstGeom>
            <a:gradFill rotWithShape="0">
              <a:gsLst>
                <a:gs pos="0">
                  <a:srgbClr val="FBE4AE"/>
                </a:gs>
                <a:gs pos="13000">
                  <a:srgbClr val="BD922A"/>
                </a:gs>
                <a:gs pos="21001">
                  <a:srgbClr val="BD922A"/>
                </a:gs>
                <a:gs pos="63000">
                  <a:srgbClr val="FBE4AE"/>
                </a:gs>
                <a:gs pos="67000">
                  <a:srgbClr val="BD922A"/>
                </a:gs>
                <a:gs pos="69000">
                  <a:srgbClr val="835E17"/>
                </a:gs>
                <a:gs pos="82001">
                  <a:srgbClr val="A28949"/>
                </a:gs>
                <a:gs pos="100000">
                  <a:srgbClr val="FAE3B7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533" name="Freeform 45">
              <a:extLst>
                <a:ext uri="{FF2B5EF4-FFF2-40B4-BE49-F238E27FC236}">
                  <a16:creationId xmlns:a16="http://schemas.microsoft.com/office/drawing/2014/main" id="{AAED8B04-F5D3-40CA-8214-9F707B69EEE0}"/>
                </a:ext>
              </a:extLst>
            </p:cNvPr>
            <p:cNvSpPr>
              <a:spLocks/>
            </p:cNvSpPr>
            <p:nvPr/>
          </p:nvSpPr>
          <p:spPr bwMode="auto">
            <a:xfrm>
              <a:off x="671" y="258"/>
              <a:ext cx="544" cy="435"/>
            </a:xfrm>
            <a:custGeom>
              <a:avLst/>
              <a:gdLst>
                <a:gd name="T0" fmla="*/ 0 w 907"/>
                <a:gd name="T1" fmla="*/ 726 h 726"/>
                <a:gd name="T2" fmla="*/ 453 w 907"/>
                <a:gd name="T3" fmla="*/ 0 h 726"/>
                <a:gd name="T4" fmla="*/ 907 w 907"/>
                <a:gd name="T5" fmla="*/ 726 h 726"/>
                <a:gd name="T6" fmla="*/ 453 w 907"/>
                <a:gd name="T7" fmla="*/ 726 h 726"/>
                <a:gd name="T8" fmla="*/ 453 w 907"/>
                <a:gd name="T9" fmla="*/ 680 h 726"/>
                <a:gd name="T10" fmla="*/ 816 w 907"/>
                <a:gd name="T11" fmla="*/ 680 h 726"/>
                <a:gd name="T12" fmla="*/ 453 w 907"/>
                <a:gd name="T13" fmla="*/ 91 h 726"/>
                <a:gd name="T14" fmla="*/ 90 w 907"/>
                <a:gd name="T15" fmla="*/ 680 h 726"/>
                <a:gd name="T16" fmla="*/ 453 w 907"/>
                <a:gd name="T17" fmla="*/ 680 h 726"/>
                <a:gd name="T18" fmla="*/ 453 w 907"/>
                <a:gd name="T19" fmla="*/ 726 h 726"/>
                <a:gd name="T20" fmla="*/ 0 w 907"/>
                <a:gd name="T21" fmla="*/ 726 h 7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07" h="726">
                  <a:moveTo>
                    <a:pt x="0" y="726"/>
                  </a:moveTo>
                  <a:lnTo>
                    <a:pt x="453" y="0"/>
                  </a:lnTo>
                  <a:lnTo>
                    <a:pt x="907" y="726"/>
                  </a:lnTo>
                  <a:lnTo>
                    <a:pt x="453" y="726"/>
                  </a:lnTo>
                  <a:lnTo>
                    <a:pt x="453" y="680"/>
                  </a:lnTo>
                  <a:lnTo>
                    <a:pt x="816" y="680"/>
                  </a:lnTo>
                  <a:lnTo>
                    <a:pt x="453" y="91"/>
                  </a:lnTo>
                  <a:lnTo>
                    <a:pt x="90" y="680"/>
                  </a:lnTo>
                  <a:lnTo>
                    <a:pt x="453" y="680"/>
                  </a:lnTo>
                  <a:lnTo>
                    <a:pt x="453" y="726"/>
                  </a:lnTo>
                  <a:lnTo>
                    <a:pt x="0" y="726"/>
                  </a:lnTo>
                  <a:close/>
                </a:path>
              </a:pathLst>
            </a:custGeom>
            <a:gradFill rotWithShape="0">
              <a:gsLst>
                <a:gs pos="0">
                  <a:srgbClr val="FBE4AE"/>
                </a:gs>
                <a:gs pos="13000">
                  <a:srgbClr val="BD922A"/>
                </a:gs>
                <a:gs pos="21001">
                  <a:srgbClr val="BD922A"/>
                </a:gs>
                <a:gs pos="63000">
                  <a:srgbClr val="FBE4AE"/>
                </a:gs>
                <a:gs pos="67000">
                  <a:srgbClr val="BD922A"/>
                </a:gs>
                <a:gs pos="69000">
                  <a:srgbClr val="835E17"/>
                </a:gs>
                <a:gs pos="82001">
                  <a:srgbClr val="A28949"/>
                </a:gs>
                <a:gs pos="100000">
                  <a:srgbClr val="FAE3B7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534" name="Freeform 46">
              <a:extLst>
                <a:ext uri="{FF2B5EF4-FFF2-40B4-BE49-F238E27FC236}">
                  <a16:creationId xmlns:a16="http://schemas.microsoft.com/office/drawing/2014/main" id="{2747F835-82A3-44BF-BDD9-1F43D0504B03}"/>
                </a:ext>
              </a:extLst>
            </p:cNvPr>
            <p:cNvSpPr>
              <a:spLocks/>
            </p:cNvSpPr>
            <p:nvPr/>
          </p:nvSpPr>
          <p:spPr bwMode="auto">
            <a:xfrm>
              <a:off x="1714" y="249"/>
              <a:ext cx="453" cy="453"/>
            </a:xfrm>
            <a:custGeom>
              <a:avLst/>
              <a:gdLst>
                <a:gd name="T0" fmla="*/ 0 w 635"/>
                <a:gd name="T1" fmla="*/ 635 h 635"/>
                <a:gd name="T2" fmla="*/ 45 w 635"/>
                <a:gd name="T3" fmla="*/ 635 h 635"/>
                <a:gd name="T4" fmla="*/ 45 w 635"/>
                <a:gd name="T5" fmla="*/ 45 h 635"/>
                <a:gd name="T6" fmla="*/ 589 w 635"/>
                <a:gd name="T7" fmla="*/ 45 h 635"/>
                <a:gd name="T8" fmla="*/ 589 w 635"/>
                <a:gd name="T9" fmla="*/ 589 h 635"/>
                <a:gd name="T10" fmla="*/ 45 w 635"/>
                <a:gd name="T11" fmla="*/ 589 h 635"/>
                <a:gd name="T12" fmla="*/ 45 w 635"/>
                <a:gd name="T13" fmla="*/ 635 h 635"/>
                <a:gd name="T14" fmla="*/ 635 w 635"/>
                <a:gd name="T15" fmla="*/ 635 h 635"/>
                <a:gd name="T16" fmla="*/ 635 w 635"/>
                <a:gd name="T17" fmla="*/ 0 h 635"/>
                <a:gd name="T18" fmla="*/ 0 w 635"/>
                <a:gd name="T19" fmla="*/ 0 h 635"/>
                <a:gd name="T20" fmla="*/ 0 w 635"/>
                <a:gd name="T21" fmla="*/ 635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35" h="635">
                  <a:moveTo>
                    <a:pt x="0" y="635"/>
                  </a:moveTo>
                  <a:lnTo>
                    <a:pt x="45" y="635"/>
                  </a:lnTo>
                  <a:lnTo>
                    <a:pt x="45" y="45"/>
                  </a:lnTo>
                  <a:lnTo>
                    <a:pt x="589" y="45"/>
                  </a:lnTo>
                  <a:lnTo>
                    <a:pt x="589" y="589"/>
                  </a:lnTo>
                  <a:lnTo>
                    <a:pt x="45" y="589"/>
                  </a:lnTo>
                  <a:lnTo>
                    <a:pt x="45" y="635"/>
                  </a:lnTo>
                  <a:lnTo>
                    <a:pt x="635" y="635"/>
                  </a:lnTo>
                  <a:lnTo>
                    <a:pt x="635" y="0"/>
                  </a:lnTo>
                  <a:lnTo>
                    <a:pt x="0" y="0"/>
                  </a:lnTo>
                  <a:lnTo>
                    <a:pt x="0" y="635"/>
                  </a:lnTo>
                  <a:close/>
                </a:path>
              </a:pathLst>
            </a:custGeom>
            <a:gradFill rotWithShape="0">
              <a:gsLst>
                <a:gs pos="0">
                  <a:srgbClr val="FBE4AE"/>
                </a:gs>
                <a:gs pos="13000">
                  <a:srgbClr val="BD922A"/>
                </a:gs>
                <a:gs pos="21001">
                  <a:srgbClr val="BD922A"/>
                </a:gs>
                <a:gs pos="63000">
                  <a:srgbClr val="FBE4AE"/>
                </a:gs>
                <a:gs pos="67000">
                  <a:srgbClr val="BD922A"/>
                </a:gs>
                <a:gs pos="69000">
                  <a:srgbClr val="835E17"/>
                </a:gs>
                <a:gs pos="82001">
                  <a:srgbClr val="A28949"/>
                </a:gs>
                <a:gs pos="100000">
                  <a:srgbClr val="FAE3B7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535" name="AutoShape 47">
              <a:extLst>
                <a:ext uri="{FF2B5EF4-FFF2-40B4-BE49-F238E27FC236}">
                  <a16:creationId xmlns:a16="http://schemas.microsoft.com/office/drawing/2014/main" id="{49966F4A-F9E4-4B47-B254-394518AA796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00000">
              <a:off x="1170" y="215"/>
              <a:ext cx="522" cy="522"/>
            </a:xfrm>
            <a:prstGeom prst="plus">
              <a:avLst>
                <a:gd name="adj" fmla="val 46745"/>
              </a:avLst>
            </a:prstGeom>
            <a:gradFill rotWithShape="0">
              <a:gsLst>
                <a:gs pos="0">
                  <a:srgbClr val="FBE4AE"/>
                </a:gs>
                <a:gs pos="13000">
                  <a:srgbClr val="BD922A"/>
                </a:gs>
                <a:gs pos="21001">
                  <a:srgbClr val="BD922A"/>
                </a:gs>
                <a:gs pos="63000">
                  <a:srgbClr val="FBE4AE"/>
                </a:gs>
                <a:gs pos="67000">
                  <a:srgbClr val="BD922A"/>
                </a:gs>
                <a:gs pos="69000">
                  <a:srgbClr val="835E17"/>
                </a:gs>
                <a:gs pos="82001">
                  <a:srgbClr val="A28949"/>
                </a:gs>
                <a:gs pos="100000">
                  <a:srgbClr val="FAE3B7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536" name="AutoShape 48">
              <a:extLst>
                <a:ext uri="{FF2B5EF4-FFF2-40B4-BE49-F238E27FC236}">
                  <a16:creationId xmlns:a16="http://schemas.microsoft.com/office/drawing/2014/main" id="{1892A7B3-C66E-4AAD-8B43-00C9BD7B54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4" y="249"/>
              <a:ext cx="454" cy="454"/>
            </a:xfrm>
            <a:custGeom>
              <a:avLst/>
              <a:gdLst>
                <a:gd name="G0" fmla="+- 1237 0 0"/>
                <a:gd name="G1" fmla="+- 21600 0 1237"/>
                <a:gd name="G2" fmla="+- 21600 0 1237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237" y="10800"/>
                  </a:moveTo>
                  <a:cubicBezTo>
                    <a:pt x="1237" y="16081"/>
                    <a:pt x="5519" y="20363"/>
                    <a:pt x="10800" y="20363"/>
                  </a:cubicBezTo>
                  <a:cubicBezTo>
                    <a:pt x="16081" y="20363"/>
                    <a:pt x="20363" y="16081"/>
                    <a:pt x="20363" y="10800"/>
                  </a:cubicBezTo>
                  <a:cubicBezTo>
                    <a:pt x="20363" y="5519"/>
                    <a:pt x="16081" y="1237"/>
                    <a:pt x="10800" y="1237"/>
                  </a:cubicBezTo>
                  <a:cubicBezTo>
                    <a:pt x="5519" y="1237"/>
                    <a:pt x="1237" y="5519"/>
                    <a:pt x="1237" y="10800"/>
                  </a:cubicBezTo>
                  <a:close/>
                </a:path>
              </a:pathLst>
            </a:custGeom>
            <a:gradFill rotWithShape="0">
              <a:gsLst>
                <a:gs pos="0">
                  <a:srgbClr val="FBE4AE"/>
                </a:gs>
                <a:gs pos="13000">
                  <a:srgbClr val="BD922A"/>
                </a:gs>
                <a:gs pos="21001">
                  <a:srgbClr val="BD922A"/>
                </a:gs>
                <a:gs pos="63000">
                  <a:srgbClr val="FBE4AE"/>
                </a:gs>
                <a:gs pos="67000">
                  <a:srgbClr val="BD922A"/>
                </a:gs>
                <a:gs pos="69000">
                  <a:srgbClr val="835E17"/>
                </a:gs>
                <a:gs pos="82001">
                  <a:srgbClr val="A28949"/>
                </a:gs>
                <a:gs pos="100000">
                  <a:srgbClr val="FAE3B7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537" name="Freeform 49">
              <a:extLst>
                <a:ext uri="{FF2B5EF4-FFF2-40B4-BE49-F238E27FC236}">
                  <a16:creationId xmlns:a16="http://schemas.microsoft.com/office/drawing/2014/main" id="{2780F1F5-A637-4580-877C-AF822EAA7235}"/>
                </a:ext>
              </a:extLst>
            </p:cNvPr>
            <p:cNvSpPr>
              <a:spLocks/>
            </p:cNvSpPr>
            <p:nvPr/>
          </p:nvSpPr>
          <p:spPr bwMode="auto">
            <a:xfrm>
              <a:off x="1714" y="1933"/>
              <a:ext cx="454" cy="454"/>
            </a:xfrm>
            <a:custGeom>
              <a:avLst/>
              <a:gdLst>
                <a:gd name="T0" fmla="*/ 0 w 454"/>
                <a:gd name="T1" fmla="*/ 454 h 454"/>
                <a:gd name="T2" fmla="*/ 0 w 454"/>
                <a:gd name="T3" fmla="*/ 0 h 454"/>
                <a:gd name="T4" fmla="*/ 454 w 454"/>
                <a:gd name="T5" fmla="*/ 0 h 454"/>
                <a:gd name="T6" fmla="*/ 454 w 454"/>
                <a:gd name="T7" fmla="*/ 454 h 454"/>
                <a:gd name="T8" fmla="*/ 136 w 454"/>
                <a:gd name="T9" fmla="*/ 454 h 454"/>
                <a:gd name="T10" fmla="*/ 136 w 454"/>
                <a:gd name="T11" fmla="*/ 318 h 454"/>
                <a:gd name="T12" fmla="*/ 318 w 454"/>
                <a:gd name="T13" fmla="*/ 318 h 454"/>
                <a:gd name="T14" fmla="*/ 318 w 454"/>
                <a:gd name="T15" fmla="*/ 136 h 454"/>
                <a:gd name="T16" fmla="*/ 136 w 454"/>
                <a:gd name="T17" fmla="*/ 136 h 454"/>
                <a:gd name="T18" fmla="*/ 136 w 454"/>
                <a:gd name="T19" fmla="*/ 454 h 454"/>
                <a:gd name="T20" fmla="*/ 0 w 454"/>
                <a:gd name="T21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54" h="454">
                  <a:moveTo>
                    <a:pt x="0" y="454"/>
                  </a:moveTo>
                  <a:lnTo>
                    <a:pt x="0" y="0"/>
                  </a:lnTo>
                  <a:lnTo>
                    <a:pt x="454" y="0"/>
                  </a:lnTo>
                  <a:lnTo>
                    <a:pt x="454" y="454"/>
                  </a:lnTo>
                  <a:lnTo>
                    <a:pt x="136" y="454"/>
                  </a:lnTo>
                  <a:lnTo>
                    <a:pt x="136" y="318"/>
                  </a:lnTo>
                  <a:lnTo>
                    <a:pt x="318" y="318"/>
                  </a:lnTo>
                  <a:lnTo>
                    <a:pt x="318" y="136"/>
                  </a:lnTo>
                  <a:lnTo>
                    <a:pt x="136" y="136"/>
                  </a:lnTo>
                  <a:lnTo>
                    <a:pt x="136" y="454"/>
                  </a:lnTo>
                  <a:lnTo>
                    <a:pt x="0" y="454"/>
                  </a:lnTo>
                  <a:close/>
                </a:path>
              </a:pathLst>
            </a:custGeom>
            <a:gradFill rotWithShape="0">
              <a:gsLst>
                <a:gs pos="0">
                  <a:srgbClr val="FBE4AE"/>
                </a:gs>
                <a:gs pos="13000">
                  <a:srgbClr val="BD922A"/>
                </a:gs>
                <a:gs pos="21001">
                  <a:srgbClr val="BD922A"/>
                </a:gs>
                <a:gs pos="63000">
                  <a:srgbClr val="FBE4AE"/>
                </a:gs>
                <a:gs pos="67000">
                  <a:srgbClr val="BD922A"/>
                </a:gs>
                <a:gs pos="69000">
                  <a:srgbClr val="835E17"/>
                </a:gs>
                <a:gs pos="82001">
                  <a:srgbClr val="A28949"/>
                </a:gs>
                <a:gs pos="100000">
                  <a:srgbClr val="FAE3B7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538" name="AutoShape 50">
              <a:extLst>
                <a:ext uri="{FF2B5EF4-FFF2-40B4-BE49-F238E27FC236}">
                  <a16:creationId xmlns:a16="http://schemas.microsoft.com/office/drawing/2014/main" id="{4F19A5DF-D983-405A-9FE9-426818E4A80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00000">
              <a:off x="1199" y="1928"/>
              <a:ext cx="465" cy="465"/>
            </a:xfrm>
            <a:prstGeom prst="plus">
              <a:avLst>
                <a:gd name="adj" fmla="val 32056"/>
              </a:avLst>
            </a:prstGeom>
            <a:gradFill rotWithShape="0">
              <a:gsLst>
                <a:gs pos="0">
                  <a:srgbClr val="FBE4AE"/>
                </a:gs>
                <a:gs pos="13000">
                  <a:srgbClr val="BD922A"/>
                </a:gs>
                <a:gs pos="21001">
                  <a:srgbClr val="BD922A"/>
                </a:gs>
                <a:gs pos="63000">
                  <a:srgbClr val="FBE4AE"/>
                </a:gs>
                <a:gs pos="67000">
                  <a:srgbClr val="BD922A"/>
                </a:gs>
                <a:gs pos="69000">
                  <a:srgbClr val="835E17"/>
                </a:gs>
                <a:gs pos="82001">
                  <a:srgbClr val="A28949"/>
                </a:gs>
                <a:gs pos="100000">
                  <a:srgbClr val="FAE3B7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539" name="AutoShape 51">
              <a:extLst>
                <a:ext uri="{FF2B5EF4-FFF2-40B4-BE49-F238E27FC236}">
                  <a16:creationId xmlns:a16="http://schemas.microsoft.com/office/drawing/2014/main" id="{DD41FA94-EE14-46A2-9AEC-FC8A2FC91F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5" y="1933"/>
              <a:ext cx="454" cy="454"/>
            </a:xfrm>
            <a:custGeom>
              <a:avLst/>
              <a:gdLst>
                <a:gd name="G0" fmla="+- 6566 0 0"/>
                <a:gd name="G1" fmla="+- 21600 0 6566"/>
                <a:gd name="G2" fmla="+- 21600 0 6566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6566" y="10800"/>
                  </a:moveTo>
                  <a:cubicBezTo>
                    <a:pt x="6566" y="13138"/>
                    <a:pt x="8462" y="15034"/>
                    <a:pt x="10800" y="15034"/>
                  </a:cubicBezTo>
                  <a:cubicBezTo>
                    <a:pt x="13138" y="15034"/>
                    <a:pt x="15034" y="13138"/>
                    <a:pt x="15034" y="10800"/>
                  </a:cubicBezTo>
                  <a:cubicBezTo>
                    <a:pt x="15034" y="8462"/>
                    <a:pt x="13138" y="6566"/>
                    <a:pt x="10800" y="6566"/>
                  </a:cubicBezTo>
                  <a:cubicBezTo>
                    <a:pt x="8462" y="6566"/>
                    <a:pt x="6566" y="8462"/>
                    <a:pt x="6566" y="10800"/>
                  </a:cubicBezTo>
                  <a:close/>
                </a:path>
              </a:pathLst>
            </a:custGeom>
            <a:gradFill rotWithShape="0">
              <a:gsLst>
                <a:gs pos="0">
                  <a:srgbClr val="FBE4AE"/>
                </a:gs>
                <a:gs pos="13000">
                  <a:srgbClr val="BD922A"/>
                </a:gs>
                <a:gs pos="21001">
                  <a:srgbClr val="BD922A"/>
                </a:gs>
                <a:gs pos="63000">
                  <a:srgbClr val="FBE4AE"/>
                </a:gs>
                <a:gs pos="67000">
                  <a:srgbClr val="BD922A"/>
                </a:gs>
                <a:gs pos="69000">
                  <a:srgbClr val="835E17"/>
                </a:gs>
                <a:gs pos="82001">
                  <a:srgbClr val="A28949"/>
                </a:gs>
                <a:gs pos="100000">
                  <a:srgbClr val="FAE3B7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540" name="Freeform 52">
              <a:extLst>
                <a:ext uri="{FF2B5EF4-FFF2-40B4-BE49-F238E27FC236}">
                  <a16:creationId xmlns:a16="http://schemas.microsoft.com/office/drawing/2014/main" id="{A654CB01-EC78-4376-93F9-FD9BE367CF46}"/>
                </a:ext>
              </a:extLst>
            </p:cNvPr>
            <p:cNvSpPr>
              <a:spLocks/>
            </p:cNvSpPr>
            <p:nvPr/>
          </p:nvSpPr>
          <p:spPr bwMode="auto">
            <a:xfrm>
              <a:off x="662" y="1935"/>
              <a:ext cx="563" cy="450"/>
            </a:xfrm>
            <a:custGeom>
              <a:avLst/>
              <a:gdLst>
                <a:gd name="T0" fmla="*/ 0 w 907"/>
                <a:gd name="T1" fmla="*/ 726 h 726"/>
                <a:gd name="T2" fmla="*/ 453 w 907"/>
                <a:gd name="T3" fmla="*/ 726 h 726"/>
                <a:gd name="T4" fmla="*/ 453 w 907"/>
                <a:gd name="T5" fmla="*/ 544 h 726"/>
                <a:gd name="T6" fmla="*/ 362 w 907"/>
                <a:gd name="T7" fmla="*/ 544 h 726"/>
                <a:gd name="T8" fmla="*/ 453 w 907"/>
                <a:gd name="T9" fmla="*/ 363 h 726"/>
                <a:gd name="T10" fmla="*/ 544 w 907"/>
                <a:gd name="T11" fmla="*/ 544 h 726"/>
                <a:gd name="T12" fmla="*/ 453 w 907"/>
                <a:gd name="T13" fmla="*/ 544 h 726"/>
                <a:gd name="T14" fmla="*/ 453 w 907"/>
                <a:gd name="T15" fmla="*/ 726 h 726"/>
                <a:gd name="T16" fmla="*/ 907 w 907"/>
                <a:gd name="T17" fmla="*/ 726 h 726"/>
                <a:gd name="T18" fmla="*/ 453 w 907"/>
                <a:gd name="T19" fmla="*/ 0 h 726"/>
                <a:gd name="T20" fmla="*/ 0 w 907"/>
                <a:gd name="T21" fmla="*/ 726 h 7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07" h="726">
                  <a:moveTo>
                    <a:pt x="0" y="726"/>
                  </a:moveTo>
                  <a:lnTo>
                    <a:pt x="453" y="726"/>
                  </a:lnTo>
                  <a:lnTo>
                    <a:pt x="453" y="544"/>
                  </a:lnTo>
                  <a:lnTo>
                    <a:pt x="362" y="544"/>
                  </a:lnTo>
                  <a:lnTo>
                    <a:pt x="453" y="363"/>
                  </a:lnTo>
                  <a:lnTo>
                    <a:pt x="544" y="544"/>
                  </a:lnTo>
                  <a:lnTo>
                    <a:pt x="453" y="544"/>
                  </a:lnTo>
                  <a:lnTo>
                    <a:pt x="453" y="726"/>
                  </a:lnTo>
                  <a:lnTo>
                    <a:pt x="907" y="726"/>
                  </a:lnTo>
                  <a:lnTo>
                    <a:pt x="453" y="0"/>
                  </a:lnTo>
                  <a:lnTo>
                    <a:pt x="0" y="726"/>
                  </a:lnTo>
                  <a:close/>
                </a:path>
              </a:pathLst>
            </a:custGeom>
            <a:gradFill rotWithShape="0">
              <a:gsLst>
                <a:gs pos="0">
                  <a:srgbClr val="FBE4AE"/>
                </a:gs>
                <a:gs pos="13000">
                  <a:srgbClr val="BD922A"/>
                </a:gs>
                <a:gs pos="21001">
                  <a:srgbClr val="BD922A"/>
                </a:gs>
                <a:gs pos="63000">
                  <a:srgbClr val="FBE4AE"/>
                </a:gs>
                <a:gs pos="67000">
                  <a:srgbClr val="BD922A"/>
                </a:gs>
                <a:gs pos="69000">
                  <a:srgbClr val="835E17"/>
                </a:gs>
                <a:gs pos="82001">
                  <a:srgbClr val="A28949"/>
                </a:gs>
                <a:gs pos="100000">
                  <a:srgbClr val="FAE3B7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63541" name="Group 53">
            <a:extLst>
              <a:ext uri="{FF2B5EF4-FFF2-40B4-BE49-F238E27FC236}">
                <a16:creationId xmlns:a16="http://schemas.microsoft.com/office/drawing/2014/main" id="{AAE10F79-E4F5-4542-B29A-4812DD2FAAE4}"/>
              </a:ext>
            </a:extLst>
          </p:cNvPr>
          <p:cNvGrpSpPr>
            <a:grpSpLocks/>
          </p:cNvGrpSpPr>
          <p:nvPr/>
        </p:nvGrpSpPr>
        <p:grpSpPr bwMode="auto">
          <a:xfrm>
            <a:off x="8048625" y="333375"/>
            <a:ext cx="781050" cy="863600"/>
            <a:chOff x="194" y="215"/>
            <a:chExt cx="1974" cy="2178"/>
          </a:xfrm>
        </p:grpSpPr>
        <p:sp>
          <p:nvSpPr>
            <p:cNvPr id="63542" name="AutoShape 54">
              <a:extLst>
                <a:ext uri="{FF2B5EF4-FFF2-40B4-BE49-F238E27FC236}">
                  <a16:creationId xmlns:a16="http://schemas.microsoft.com/office/drawing/2014/main" id="{503235BD-BD1B-49A1-A8AA-05AF729D85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5" y="819"/>
              <a:ext cx="454" cy="454"/>
            </a:xfrm>
            <a:custGeom>
              <a:avLst/>
              <a:gdLst>
                <a:gd name="G0" fmla="+- 2379 0 0"/>
                <a:gd name="G1" fmla="+- 21600 0 2379"/>
                <a:gd name="G2" fmla="+- 21600 0 2379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379" y="10800"/>
                  </a:moveTo>
                  <a:cubicBezTo>
                    <a:pt x="2379" y="15451"/>
                    <a:pt x="6149" y="19221"/>
                    <a:pt x="10800" y="19221"/>
                  </a:cubicBezTo>
                  <a:cubicBezTo>
                    <a:pt x="15451" y="19221"/>
                    <a:pt x="19221" y="15451"/>
                    <a:pt x="19221" y="10800"/>
                  </a:cubicBezTo>
                  <a:cubicBezTo>
                    <a:pt x="19221" y="6149"/>
                    <a:pt x="15451" y="2379"/>
                    <a:pt x="10800" y="2379"/>
                  </a:cubicBezTo>
                  <a:cubicBezTo>
                    <a:pt x="6149" y="2379"/>
                    <a:pt x="2379" y="6149"/>
                    <a:pt x="2379" y="10800"/>
                  </a:cubicBezTo>
                  <a:close/>
                </a:path>
              </a:pathLst>
            </a:custGeom>
            <a:gradFill rotWithShape="0">
              <a:gsLst>
                <a:gs pos="0">
                  <a:srgbClr val="FBE4AE"/>
                </a:gs>
                <a:gs pos="13000">
                  <a:srgbClr val="BD922A"/>
                </a:gs>
                <a:gs pos="21001">
                  <a:srgbClr val="BD922A"/>
                </a:gs>
                <a:gs pos="63000">
                  <a:srgbClr val="FBE4AE"/>
                </a:gs>
                <a:gs pos="67000">
                  <a:srgbClr val="BD922A"/>
                </a:gs>
                <a:gs pos="69000">
                  <a:srgbClr val="835E17"/>
                </a:gs>
                <a:gs pos="82001">
                  <a:srgbClr val="A28949"/>
                </a:gs>
                <a:gs pos="100000">
                  <a:srgbClr val="FAE3B7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543" name="Freeform 55">
              <a:extLst>
                <a:ext uri="{FF2B5EF4-FFF2-40B4-BE49-F238E27FC236}">
                  <a16:creationId xmlns:a16="http://schemas.microsoft.com/office/drawing/2014/main" id="{0FF66B3F-B1EA-48A7-A517-174DAC7541CF}"/>
                </a:ext>
              </a:extLst>
            </p:cNvPr>
            <p:cNvSpPr>
              <a:spLocks/>
            </p:cNvSpPr>
            <p:nvPr/>
          </p:nvSpPr>
          <p:spPr bwMode="auto">
            <a:xfrm>
              <a:off x="671" y="819"/>
              <a:ext cx="544" cy="454"/>
            </a:xfrm>
            <a:custGeom>
              <a:avLst/>
              <a:gdLst>
                <a:gd name="T0" fmla="*/ 91 w 544"/>
                <a:gd name="T1" fmla="*/ 409 h 454"/>
                <a:gd name="T2" fmla="*/ 272 w 544"/>
                <a:gd name="T3" fmla="*/ 409 h 454"/>
                <a:gd name="T4" fmla="*/ 272 w 544"/>
                <a:gd name="T5" fmla="*/ 454 h 454"/>
                <a:gd name="T6" fmla="*/ 0 w 544"/>
                <a:gd name="T7" fmla="*/ 454 h 454"/>
                <a:gd name="T8" fmla="*/ 272 w 544"/>
                <a:gd name="T9" fmla="*/ 0 h 454"/>
                <a:gd name="T10" fmla="*/ 544 w 544"/>
                <a:gd name="T11" fmla="*/ 454 h 454"/>
                <a:gd name="T12" fmla="*/ 272 w 544"/>
                <a:gd name="T13" fmla="*/ 454 h 454"/>
                <a:gd name="T14" fmla="*/ 272 w 544"/>
                <a:gd name="T15" fmla="*/ 409 h 454"/>
                <a:gd name="T16" fmla="*/ 454 w 544"/>
                <a:gd name="T17" fmla="*/ 409 h 454"/>
                <a:gd name="T18" fmla="*/ 272 w 544"/>
                <a:gd name="T19" fmla="*/ 91 h 454"/>
                <a:gd name="T20" fmla="*/ 91 w 544"/>
                <a:gd name="T21" fmla="*/ 409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44" h="454">
                  <a:moveTo>
                    <a:pt x="91" y="409"/>
                  </a:moveTo>
                  <a:lnTo>
                    <a:pt x="272" y="409"/>
                  </a:lnTo>
                  <a:lnTo>
                    <a:pt x="272" y="454"/>
                  </a:lnTo>
                  <a:lnTo>
                    <a:pt x="0" y="454"/>
                  </a:lnTo>
                  <a:lnTo>
                    <a:pt x="272" y="0"/>
                  </a:lnTo>
                  <a:lnTo>
                    <a:pt x="544" y="454"/>
                  </a:lnTo>
                  <a:lnTo>
                    <a:pt x="272" y="454"/>
                  </a:lnTo>
                  <a:lnTo>
                    <a:pt x="272" y="409"/>
                  </a:lnTo>
                  <a:lnTo>
                    <a:pt x="454" y="409"/>
                  </a:lnTo>
                  <a:lnTo>
                    <a:pt x="272" y="91"/>
                  </a:lnTo>
                  <a:lnTo>
                    <a:pt x="91" y="409"/>
                  </a:lnTo>
                  <a:close/>
                </a:path>
              </a:pathLst>
            </a:custGeom>
            <a:gradFill rotWithShape="0">
              <a:gsLst>
                <a:gs pos="0">
                  <a:srgbClr val="FBE4AE"/>
                </a:gs>
                <a:gs pos="13000">
                  <a:srgbClr val="BD922A"/>
                </a:gs>
                <a:gs pos="21001">
                  <a:srgbClr val="BD922A"/>
                </a:gs>
                <a:gs pos="63000">
                  <a:srgbClr val="FBE4AE"/>
                </a:gs>
                <a:gs pos="67000">
                  <a:srgbClr val="BD922A"/>
                </a:gs>
                <a:gs pos="69000">
                  <a:srgbClr val="835E17"/>
                </a:gs>
                <a:gs pos="82001">
                  <a:srgbClr val="A28949"/>
                </a:gs>
                <a:gs pos="100000">
                  <a:srgbClr val="FAE3B7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544" name="AutoShape 56">
              <a:extLst>
                <a:ext uri="{FF2B5EF4-FFF2-40B4-BE49-F238E27FC236}">
                  <a16:creationId xmlns:a16="http://schemas.microsoft.com/office/drawing/2014/main" id="{DFA97CF3-FEEB-41D9-8384-155763A0F8F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00000">
              <a:off x="1170" y="786"/>
              <a:ext cx="522" cy="522"/>
            </a:xfrm>
            <a:prstGeom prst="plus">
              <a:avLst>
                <a:gd name="adj" fmla="val 45463"/>
              </a:avLst>
            </a:prstGeom>
            <a:gradFill rotWithShape="0">
              <a:gsLst>
                <a:gs pos="0">
                  <a:srgbClr val="FBE4AE"/>
                </a:gs>
                <a:gs pos="13000">
                  <a:srgbClr val="BD922A"/>
                </a:gs>
                <a:gs pos="21001">
                  <a:srgbClr val="BD922A"/>
                </a:gs>
                <a:gs pos="63000">
                  <a:srgbClr val="FBE4AE"/>
                </a:gs>
                <a:gs pos="67000">
                  <a:srgbClr val="BD922A"/>
                </a:gs>
                <a:gs pos="69000">
                  <a:srgbClr val="835E17"/>
                </a:gs>
                <a:gs pos="82001">
                  <a:srgbClr val="A28949"/>
                </a:gs>
                <a:gs pos="100000">
                  <a:srgbClr val="FAE3B7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545" name="Freeform 57">
              <a:extLst>
                <a:ext uri="{FF2B5EF4-FFF2-40B4-BE49-F238E27FC236}">
                  <a16:creationId xmlns:a16="http://schemas.microsoft.com/office/drawing/2014/main" id="{EDF377D8-DCEB-4F79-96FA-C541909200BF}"/>
                </a:ext>
              </a:extLst>
            </p:cNvPr>
            <p:cNvSpPr>
              <a:spLocks/>
            </p:cNvSpPr>
            <p:nvPr/>
          </p:nvSpPr>
          <p:spPr bwMode="auto">
            <a:xfrm>
              <a:off x="1714" y="819"/>
              <a:ext cx="454" cy="454"/>
            </a:xfrm>
            <a:custGeom>
              <a:avLst/>
              <a:gdLst>
                <a:gd name="T0" fmla="*/ 0 w 454"/>
                <a:gd name="T1" fmla="*/ 454 h 454"/>
                <a:gd name="T2" fmla="*/ 0 w 454"/>
                <a:gd name="T3" fmla="*/ 0 h 454"/>
                <a:gd name="T4" fmla="*/ 454 w 454"/>
                <a:gd name="T5" fmla="*/ 0 h 454"/>
                <a:gd name="T6" fmla="*/ 454 w 454"/>
                <a:gd name="T7" fmla="*/ 454 h 454"/>
                <a:gd name="T8" fmla="*/ 46 w 454"/>
                <a:gd name="T9" fmla="*/ 454 h 454"/>
                <a:gd name="T10" fmla="*/ 46 w 454"/>
                <a:gd name="T11" fmla="*/ 409 h 454"/>
                <a:gd name="T12" fmla="*/ 409 w 454"/>
                <a:gd name="T13" fmla="*/ 409 h 454"/>
                <a:gd name="T14" fmla="*/ 409 w 454"/>
                <a:gd name="T15" fmla="*/ 46 h 454"/>
                <a:gd name="T16" fmla="*/ 46 w 454"/>
                <a:gd name="T17" fmla="*/ 46 h 454"/>
                <a:gd name="T18" fmla="*/ 46 w 454"/>
                <a:gd name="T19" fmla="*/ 454 h 454"/>
                <a:gd name="T20" fmla="*/ 0 w 454"/>
                <a:gd name="T21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54" h="454">
                  <a:moveTo>
                    <a:pt x="0" y="454"/>
                  </a:moveTo>
                  <a:lnTo>
                    <a:pt x="0" y="0"/>
                  </a:lnTo>
                  <a:lnTo>
                    <a:pt x="454" y="0"/>
                  </a:lnTo>
                  <a:lnTo>
                    <a:pt x="454" y="454"/>
                  </a:lnTo>
                  <a:lnTo>
                    <a:pt x="46" y="454"/>
                  </a:lnTo>
                  <a:lnTo>
                    <a:pt x="46" y="409"/>
                  </a:lnTo>
                  <a:lnTo>
                    <a:pt x="409" y="409"/>
                  </a:lnTo>
                  <a:lnTo>
                    <a:pt x="409" y="46"/>
                  </a:lnTo>
                  <a:lnTo>
                    <a:pt x="46" y="46"/>
                  </a:lnTo>
                  <a:lnTo>
                    <a:pt x="46" y="454"/>
                  </a:lnTo>
                  <a:lnTo>
                    <a:pt x="0" y="454"/>
                  </a:lnTo>
                  <a:close/>
                </a:path>
              </a:pathLst>
            </a:custGeom>
            <a:gradFill rotWithShape="0">
              <a:gsLst>
                <a:gs pos="0">
                  <a:srgbClr val="FBE4AE"/>
                </a:gs>
                <a:gs pos="13000">
                  <a:srgbClr val="BD922A"/>
                </a:gs>
                <a:gs pos="21001">
                  <a:srgbClr val="BD922A"/>
                </a:gs>
                <a:gs pos="63000">
                  <a:srgbClr val="FBE4AE"/>
                </a:gs>
                <a:gs pos="67000">
                  <a:srgbClr val="BD922A"/>
                </a:gs>
                <a:gs pos="69000">
                  <a:srgbClr val="835E17"/>
                </a:gs>
                <a:gs pos="82001">
                  <a:srgbClr val="A28949"/>
                </a:gs>
                <a:gs pos="100000">
                  <a:srgbClr val="FAE3B7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546" name="Freeform 58">
              <a:extLst>
                <a:ext uri="{FF2B5EF4-FFF2-40B4-BE49-F238E27FC236}">
                  <a16:creationId xmlns:a16="http://schemas.microsoft.com/office/drawing/2014/main" id="{7A7EFB22-F449-4D38-AFFD-F3A95573600E}"/>
                </a:ext>
              </a:extLst>
            </p:cNvPr>
            <p:cNvSpPr>
              <a:spLocks/>
            </p:cNvSpPr>
            <p:nvPr/>
          </p:nvSpPr>
          <p:spPr bwMode="auto">
            <a:xfrm>
              <a:off x="1714" y="1363"/>
              <a:ext cx="454" cy="454"/>
            </a:xfrm>
            <a:custGeom>
              <a:avLst/>
              <a:gdLst>
                <a:gd name="T0" fmla="*/ 0 w 454"/>
                <a:gd name="T1" fmla="*/ 454 h 454"/>
                <a:gd name="T2" fmla="*/ 91 w 454"/>
                <a:gd name="T3" fmla="*/ 454 h 454"/>
                <a:gd name="T4" fmla="*/ 91 w 454"/>
                <a:gd name="T5" fmla="*/ 91 h 454"/>
                <a:gd name="T6" fmla="*/ 363 w 454"/>
                <a:gd name="T7" fmla="*/ 91 h 454"/>
                <a:gd name="T8" fmla="*/ 363 w 454"/>
                <a:gd name="T9" fmla="*/ 363 h 454"/>
                <a:gd name="T10" fmla="*/ 91 w 454"/>
                <a:gd name="T11" fmla="*/ 363 h 454"/>
                <a:gd name="T12" fmla="*/ 91 w 454"/>
                <a:gd name="T13" fmla="*/ 454 h 454"/>
                <a:gd name="T14" fmla="*/ 454 w 454"/>
                <a:gd name="T15" fmla="*/ 454 h 454"/>
                <a:gd name="T16" fmla="*/ 454 w 454"/>
                <a:gd name="T17" fmla="*/ 0 h 454"/>
                <a:gd name="T18" fmla="*/ 0 w 454"/>
                <a:gd name="T19" fmla="*/ 0 h 454"/>
                <a:gd name="T20" fmla="*/ 0 w 454"/>
                <a:gd name="T21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54" h="454">
                  <a:moveTo>
                    <a:pt x="0" y="454"/>
                  </a:moveTo>
                  <a:lnTo>
                    <a:pt x="91" y="454"/>
                  </a:lnTo>
                  <a:lnTo>
                    <a:pt x="91" y="91"/>
                  </a:lnTo>
                  <a:lnTo>
                    <a:pt x="363" y="91"/>
                  </a:lnTo>
                  <a:lnTo>
                    <a:pt x="363" y="363"/>
                  </a:lnTo>
                  <a:lnTo>
                    <a:pt x="91" y="363"/>
                  </a:lnTo>
                  <a:lnTo>
                    <a:pt x="91" y="454"/>
                  </a:lnTo>
                  <a:lnTo>
                    <a:pt x="454" y="454"/>
                  </a:lnTo>
                  <a:lnTo>
                    <a:pt x="454" y="0"/>
                  </a:lnTo>
                  <a:lnTo>
                    <a:pt x="0" y="0"/>
                  </a:lnTo>
                  <a:lnTo>
                    <a:pt x="0" y="454"/>
                  </a:lnTo>
                  <a:close/>
                </a:path>
              </a:pathLst>
            </a:custGeom>
            <a:gradFill rotWithShape="0">
              <a:gsLst>
                <a:gs pos="0">
                  <a:srgbClr val="FBE4AE"/>
                </a:gs>
                <a:gs pos="13000">
                  <a:srgbClr val="BD922A"/>
                </a:gs>
                <a:gs pos="21001">
                  <a:srgbClr val="BD922A"/>
                </a:gs>
                <a:gs pos="63000">
                  <a:srgbClr val="FBE4AE"/>
                </a:gs>
                <a:gs pos="67000">
                  <a:srgbClr val="BD922A"/>
                </a:gs>
                <a:gs pos="69000">
                  <a:srgbClr val="835E17"/>
                </a:gs>
                <a:gs pos="82001">
                  <a:srgbClr val="A28949"/>
                </a:gs>
                <a:gs pos="100000">
                  <a:srgbClr val="FAE3B7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547" name="Freeform 59">
              <a:extLst>
                <a:ext uri="{FF2B5EF4-FFF2-40B4-BE49-F238E27FC236}">
                  <a16:creationId xmlns:a16="http://schemas.microsoft.com/office/drawing/2014/main" id="{CF6D9439-70B8-4E12-8665-95E537F30DE9}"/>
                </a:ext>
              </a:extLst>
            </p:cNvPr>
            <p:cNvSpPr>
              <a:spLocks/>
            </p:cNvSpPr>
            <p:nvPr/>
          </p:nvSpPr>
          <p:spPr bwMode="auto">
            <a:xfrm>
              <a:off x="671" y="1363"/>
              <a:ext cx="544" cy="454"/>
            </a:xfrm>
            <a:custGeom>
              <a:avLst/>
              <a:gdLst>
                <a:gd name="T0" fmla="*/ 0 w 544"/>
                <a:gd name="T1" fmla="*/ 454 h 454"/>
                <a:gd name="T2" fmla="*/ 181 w 544"/>
                <a:gd name="T3" fmla="*/ 454 h 454"/>
                <a:gd name="T4" fmla="*/ 181 w 544"/>
                <a:gd name="T5" fmla="*/ 363 h 454"/>
                <a:gd name="T6" fmla="*/ 272 w 544"/>
                <a:gd name="T7" fmla="*/ 182 h 454"/>
                <a:gd name="T8" fmla="*/ 363 w 544"/>
                <a:gd name="T9" fmla="*/ 363 h 454"/>
                <a:gd name="T10" fmla="*/ 181 w 544"/>
                <a:gd name="T11" fmla="*/ 363 h 454"/>
                <a:gd name="T12" fmla="*/ 181 w 544"/>
                <a:gd name="T13" fmla="*/ 454 h 454"/>
                <a:gd name="T14" fmla="*/ 544 w 544"/>
                <a:gd name="T15" fmla="*/ 454 h 454"/>
                <a:gd name="T16" fmla="*/ 272 w 544"/>
                <a:gd name="T17" fmla="*/ 0 h 454"/>
                <a:gd name="T18" fmla="*/ 0 w 544"/>
                <a:gd name="T19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44" h="454">
                  <a:moveTo>
                    <a:pt x="0" y="454"/>
                  </a:moveTo>
                  <a:lnTo>
                    <a:pt x="181" y="454"/>
                  </a:lnTo>
                  <a:lnTo>
                    <a:pt x="181" y="363"/>
                  </a:lnTo>
                  <a:lnTo>
                    <a:pt x="272" y="182"/>
                  </a:lnTo>
                  <a:lnTo>
                    <a:pt x="363" y="363"/>
                  </a:lnTo>
                  <a:lnTo>
                    <a:pt x="181" y="363"/>
                  </a:lnTo>
                  <a:lnTo>
                    <a:pt x="181" y="454"/>
                  </a:lnTo>
                  <a:lnTo>
                    <a:pt x="544" y="454"/>
                  </a:lnTo>
                  <a:lnTo>
                    <a:pt x="272" y="0"/>
                  </a:lnTo>
                  <a:lnTo>
                    <a:pt x="0" y="454"/>
                  </a:lnTo>
                  <a:close/>
                </a:path>
              </a:pathLst>
            </a:custGeom>
            <a:gradFill rotWithShape="0">
              <a:gsLst>
                <a:gs pos="0">
                  <a:srgbClr val="FBE4AE"/>
                </a:gs>
                <a:gs pos="13000">
                  <a:srgbClr val="BD922A"/>
                </a:gs>
                <a:gs pos="21001">
                  <a:srgbClr val="BD922A"/>
                </a:gs>
                <a:gs pos="63000">
                  <a:srgbClr val="FBE4AE"/>
                </a:gs>
                <a:gs pos="67000">
                  <a:srgbClr val="BD922A"/>
                </a:gs>
                <a:gs pos="69000">
                  <a:srgbClr val="835E17"/>
                </a:gs>
                <a:gs pos="82001">
                  <a:srgbClr val="A28949"/>
                </a:gs>
                <a:gs pos="100000">
                  <a:srgbClr val="FAE3B7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548" name="AutoShape 60">
              <a:extLst>
                <a:ext uri="{FF2B5EF4-FFF2-40B4-BE49-F238E27FC236}">
                  <a16:creationId xmlns:a16="http://schemas.microsoft.com/office/drawing/2014/main" id="{851AA560-A281-446B-91A2-A35C30E528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5" y="1363"/>
              <a:ext cx="454" cy="454"/>
            </a:xfrm>
            <a:custGeom>
              <a:avLst/>
              <a:gdLst>
                <a:gd name="G0" fmla="+- 4663 0 0"/>
                <a:gd name="G1" fmla="+- 21600 0 4663"/>
                <a:gd name="G2" fmla="+- 21600 0 4663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4663" y="10800"/>
                  </a:moveTo>
                  <a:cubicBezTo>
                    <a:pt x="4663" y="14189"/>
                    <a:pt x="7411" y="16937"/>
                    <a:pt x="10800" y="16937"/>
                  </a:cubicBezTo>
                  <a:cubicBezTo>
                    <a:pt x="14189" y="16937"/>
                    <a:pt x="16937" y="14189"/>
                    <a:pt x="16937" y="10800"/>
                  </a:cubicBezTo>
                  <a:cubicBezTo>
                    <a:pt x="16937" y="7411"/>
                    <a:pt x="14189" y="4663"/>
                    <a:pt x="10800" y="4663"/>
                  </a:cubicBezTo>
                  <a:cubicBezTo>
                    <a:pt x="7411" y="4663"/>
                    <a:pt x="4663" y="7411"/>
                    <a:pt x="4663" y="10800"/>
                  </a:cubicBezTo>
                  <a:close/>
                </a:path>
              </a:pathLst>
            </a:custGeom>
            <a:gradFill rotWithShape="0">
              <a:gsLst>
                <a:gs pos="0">
                  <a:srgbClr val="FBE4AE"/>
                </a:gs>
                <a:gs pos="13000">
                  <a:srgbClr val="BD922A"/>
                </a:gs>
                <a:gs pos="21001">
                  <a:srgbClr val="BD922A"/>
                </a:gs>
                <a:gs pos="63000">
                  <a:srgbClr val="FBE4AE"/>
                </a:gs>
                <a:gs pos="67000">
                  <a:srgbClr val="BD922A"/>
                </a:gs>
                <a:gs pos="69000">
                  <a:srgbClr val="835E17"/>
                </a:gs>
                <a:gs pos="82001">
                  <a:srgbClr val="A28949"/>
                </a:gs>
                <a:gs pos="100000">
                  <a:srgbClr val="FAE3B7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549" name="AutoShape 61">
              <a:extLst>
                <a:ext uri="{FF2B5EF4-FFF2-40B4-BE49-F238E27FC236}">
                  <a16:creationId xmlns:a16="http://schemas.microsoft.com/office/drawing/2014/main" id="{BE1BEC98-9C08-4123-A154-53D1390A6ED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00000">
              <a:off x="1170" y="1330"/>
              <a:ext cx="522" cy="522"/>
            </a:xfrm>
            <a:prstGeom prst="plus">
              <a:avLst>
                <a:gd name="adj" fmla="val 36588"/>
              </a:avLst>
            </a:prstGeom>
            <a:gradFill rotWithShape="0">
              <a:gsLst>
                <a:gs pos="0">
                  <a:srgbClr val="FBE4AE"/>
                </a:gs>
                <a:gs pos="13000">
                  <a:srgbClr val="BD922A"/>
                </a:gs>
                <a:gs pos="21001">
                  <a:srgbClr val="BD922A"/>
                </a:gs>
                <a:gs pos="63000">
                  <a:srgbClr val="FBE4AE"/>
                </a:gs>
                <a:gs pos="67000">
                  <a:srgbClr val="BD922A"/>
                </a:gs>
                <a:gs pos="69000">
                  <a:srgbClr val="835E17"/>
                </a:gs>
                <a:gs pos="82001">
                  <a:srgbClr val="A28949"/>
                </a:gs>
                <a:gs pos="100000">
                  <a:srgbClr val="FAE3B7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550" name="Freeform 62">
              <a:extLst>
                <a:ext uri="{FF2B5EF4-FFF2-40B4-BE49-F238E27FC236}">
                  <a16:creationId xmlns:a16="http://schemas.microsoft.com/office/drawing/2014/main" id="{D67EAFC2-A182-4834-B1B1-A3DCBFC7190F}"/>
                </a:ext>
              </a:extLst>
            </p:cNvPr>
            <p:cNvSpPr>
              <a:spLocks/>
            </p:cNvSpPr>
            <p:nvPr/>
          </p:nvSpPr>
          <p:spPr bwMode="auto">
            <a:xfrm>
              <a:off x="671" y="258"/>
              <a:ext cx="544" cy="435"/>
            </a:xfrm>
            <a:custGeom>
              <a:avLst/>
              <a:gdLst>
                <a:gd name="T0" fmla="*/ 0 w 907"/>
                <a:gd name="T1" fmla="*/ 726 h 726"/>
                <a:gd name="T2" fmla="*/ 453 w 907"/>
                <a:gd name="T3" fmla="*/ 0 h 726"/>
                <a:gd name="T4" fmla="*/ 907 w 907"/>
                <a:gd name="T5" fmla="*/ 726 h 726"/>
                <a:gd name="T6" fmla="*/ 453 w 907"/>
                <a:gd name="T7" fmla="*/ 726 h 726"/>
                <a:gd name="T8" fmla="*/ 453 w 907"/>
                <a:gd name="T9" fmla="*/ 680 h 726"/>
                <a:gd name="T10" fmla="*/ 816 w 907"/>
                <a:gd name="T11" fmla="*/ 680 h 726"/>
                <a:gd name="T12" fmla="*/ 453 w 907"/>
                <a:gd name="T13" fmla="*/ 91 h 726"/>
                <a:gd name="T14" fmla="*/ 90 w 907"/>
                <a:gd name="T15" fmla="*/ 680 h 726"/>
                <a:gd name="T16" fmla="*/ 453 w 907"/>
                <a:gd name="T17" fmla="*/ 680 h 726"/>
                <a:gd name="T18" fmla="*/ 453 w 907"/>
                <a:gd name="T19" fmla="*/ 726 h 726"/>
                <a:gd name="T20" fmla="*/ 0 w 907"/>
                <a:gd name="T21" fmla="*/ 726 h 7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07" h="726">
                  <a:moveTo>
                    <a:pt x="0" y="726"/>
                  </a:moveTo>
                  <a:lnTo>
                    <a:pt x="453" y="0"/>
                  </a:lnTo>
                  <a:lnTo>
                    <a:pt x="907" y="726"/>
                  </a:lnTo>
                  <a:lnTo>
                    <a:pt x="453" y="726"/>
                  </a:lnTo>
                  <a:lnTo>
                    <a:pt x="453" y="680"/>
                  </a:lnTo>
                  <a:lnTo>
                    <a:pt x="816" y="680"/>
                  </a:lnTo>
                  <a:lnTo>
                    <a:pt x="453" y="91"/>
                  </a:lnTo>
                  <a:lnTo>
                    <a:pt x="90" y="680"/>
                  </a:lnTo>
                  <a:lnTo>
                    <a:pt x="453" y="680"/>
                  </a:lnTo>
                  <a:lnTo>
                    <a:pt x="453" y="726"/>
                  </a:lnTo>
                  <a:lnTo>
                    <a:pt x="0" y="726"/>
                  </a:lnTo>
                  <a:close/>
                </a:path>
              </a:pathLst>
            </a:custGeom>
            <a:gradFill rotWithShape="0">
              <a:gsLst>
                <a:gs pos="0">
                  <a:srgbClr val="FBE4AE"/>
                </a:gs>
                <a:gs pos="13000">
                  <a:srgbClr val="BD922A"/>
                </a:gs>
                <a:gs pos="21001">
                  <a:srgbClr val="BD922A"/>
                </a:gs>
                <a:gs pos="63000">
                  <a:srgbClr val="FBE4AE"/>
                </a:gs>
                <a:gs pos="67000">
                  <a:srgbClr val="BD922A"/>
                </a:gs>
                <a:gs pos="69000">
                  <a:srgbClr val="835E17"/>
                </a:gs>
                <a:gs pos="82001">
                  <a:srgbClr val="A28949"/>
                </a:gs>
                <a:gs pos="100000">
                  <a:srgbClr val="FAE3B7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551" name="Freeform 63">
              <a:extLst>
                <a:ext uri="{FF2B5EF4-FFF2-40B4-BE49-F238E27FC236}">
                  <a16:creationId xmlns:a16="http://schemas.microsoft.com/office/drawing/2014/main" id="{BB338FE7-A158-4CB5-B5E8-FE1A852BA3A5}"/>
                </a:ext>
              </a:extLst>
            </p:cNvPr>
            <p:cNvSpPr>
              <a:spLocks/>
            </p:cNvSpPr>
            <p:nvPr/>
          </p:nvSpPr>
          <p:spPr bwMode="auto">
            <a:xfrm>
              <a:off x="1714" y="249"/>
              <a:ext cx="453" cy="453"/>
            </a:xfrm>
            <a:custGeom>
              <a:avLst/>
              <a:gdLst>
                <a:gd name="T0" fmla="*/ 0 w 635"/>
                <a:gd name="T1" fmla="*/ 635 h 635"/>
                <a:gd name="T2" fmla="*/ 45 w 635"/>
                <a:gd name="T3" fmla="*/ 635 h 635"/>
                <a:gd name="T4" fmla="*/ 45 w 635"/>
                <a:gd name="T5" fmla="*/ 45 h 635"/>
                <a:gd name="T6" fmla="*/ 589 w 635"/>
                <a:gd name="T7" fmla="*/ 45 h 635"/>
                <a:gd name="T8" fmla="*/ 589 w 635"/>
                <a:gd name="T9" fmla="*/ 589 h 635"/>
                <a:gd name="T10" fmla="*/ 45 w 635"/>
                <a:gd name="T11" fmla="*/ 589 h 635"/>
                <a:gd name="T12" fmla="*/ 45 w 635"/>
                <a:gd name="T13" fmla="*/ 635 h 635"/>
                <a:gd name="T14" fmla="*/ 635 w 635"/>
                <a:gd name="T15" fmla="*/ 635 h 635"/>
                <a:gd name="T16" fmla="*/ 635 w 635"/>
                <a:gd name="T17" fmla="*/ 0 h 635"/>
                <a:gd name="T18" fmla="*/ 0 w 635"/>
                <a:gd name="T19" fmla="*/ 0 h 635"/>
                <a:gd name="T20" fmla="*/ 0 w 635"/>
                <a:gd name="T21" fmla="*/ 635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35" h="635">
                  <a:moveTo>
                    <a:pt x="0" y="635"/>
                  </a:moveTo>
                  <a:lnTo>
                    <a:pt x="45" y="635"/>
                  </a:lnTo>
                  <a:lnTo>
                    <a:pt x="45" y="45"/>
                  </a:lnTo>
                  <a:lnTo>
                    <a:pt x="589" y="45"/>
                  </a:lnTo>
                  <a:lnTo>
                    <a:pt x="589" y="589"/>
                  </a:lnTo>
                  <a:lnTo>
                    <a:pt x="45" y="589"/>
                  </a:lnTo>
                  <a:lnTo>
                    <a:pt x="45" y="635"/>
                  </a:lnTo>
                  <a:lnTo>
                    <a:pt x="635" y="635"/>
                  </a:lnTo>
                  <a:lnTo>
                    <a:pt x="635" y="0"/>
                  </a:lnTo>
                  <a:lnTo>
                    <a:pt x="0" y="0"/>
                  </a:lnTo>
                  <a:lnTo>
                    <a:pt x="0" y="635"/>
                  </a:lnTo>
                  <a:close/>
                </a:path>
              </a:pathLst>
            </a:custGeom>
            <a:gradFill rotWithShape="0">
              <a:gsLst>
                <a:gs pos="0">
                  <a:srgbClr val="FBE4AE"/>
                </a:gs>
                <a:gs pos="13000">
                  <a:srgbClr val="BD922A"/>
                </a:gs>
                <a:gs pos="21001">
                  <a:srgbClr val="BD922A"/>
                </a:gs>
                <a:gs pos="63000">
                  <a:srgbClr val="FBE4AE"/>
                </a:gs>
                <a:gs pos="67000">
                  <a:srgbClr val="BD922A"/>
                </a:gs>
                <a:gs pos="69000">
                  <a:srgbClr val="835E17"/>
                </a:gs>
                <a:gs pos="82001">
                  <a:srgbClr val="A28949"/>
                </a:gs>
                <a:gs pos="100000">
                  <a:srgbClr val="FAE3B7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552" name="AutoShape 64">
              <a:extLst>
                <a:ext uri="{FF2B5EF4-FFF2-40B4-BE49-F238E27FC236}">
                  <a16:creationId xmlns:a16="http://schemas.microsoft.com/office/drawing/2014/main" id="{4CC7375D-38A2-474C-B3D5-6A4FEA7EBB8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00000">
              <a:off x="1170" y="215"/>
              <a:ext cx="522" cy="522"/>
            </a:xfrm>
            <a:prstGeom prst="plus">
              <a:avLst>
                <a:gd name="adj" fmla="val 46745"/>
              </a:avLst>
            </a:prstGeom>
            <a:gradFill rotWithShape="0">
              <a:gsLst>
                <a:gs pos="0">
                  <a:srgbClr val="FBE4AE"/>
                </a:gs>
                <a:gs pos="13000">
                  <a:srgbClr val="BD922A"/>
                </a:gs>
                <a:gs pos="21001">
                  <a:srgbClr val="BD922A"/>
                </a:gs>
                <a:gs pos="63000">
                  <a:srgbClr val="FBE4AE"/>
                </a:gs>
                <a:gs pos="67000">
                  <a:srgbClr val="BD922A"/>
                </a:gs>
                <a:gs pos="69000">
                  <a:srgbClr val="835E17"/>
                </a:gs>
                <a:gs pos="82001">
                  <a:srgbClr val="A28949"/>
                </a:gs>
                <a:gs pos="100000">
                  <a:srgbClr val="FAE3B7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553" name="AutoShape 65">
              <a:extLst>
                <a:ext uri="{FF2B5EF4-FFF2-40B4-BE49-F238E27FC236}">
                  <a16:creationId xmlns:a16="http://schemas.microsoft.com/office/drawing/2014/main" id="{1FAE8ECC-3983-4EDC-9CBB-A352867749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4" y="249"/>
              <a:ext cx="454" cy="454"/>
            </a:xfrm>
            <a:custGeom>
              <a:avLst/>
              <a:gdLst>
                <a:gd name="G0" fmla="+- 1237 0 0"/>
                <a:gd name="G1" fmla="+- 21600 0 1237"/>
                <a:gd name="G2" fmla="+- 21600 0 1237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237" y="10800"/>
                  </a:moveTo>
                  <a:cubicBezTo>
                    <a:pt x="1237" y="16081"/>
                    <a:pt x="5519" y="20363"/>
                    <a:pt x="10800" y="20363"/>
                  </a:cubicBezTo>
                  <a:cubicBezTo>
                    <a:pt x="16081" y="20363"/>
                    <a:pt x="20363" y="16081"/>
                    <a:pt x="20363" y="10800"/>
                  </a:cubicBezTo>
                  <a:cubicBezTo>
                    <a:pt x="20363" y="5519"/>
                    <a:pt x="16081" y="1237"/>
                    <a:pt x="10800" y="1237"/>
                  </a:cubicBezTo>
                  <a:cubicBezTo>
                    <a:pt x="5519" y="1237"/>
                    <a:pt x="1237" y="5519"/>
                    <a:pt x="1237" y="10800"/>
                  </a:cubicBezTo>
                  <a:close/>
                </a:path>
              </a:pathLst>
            </a:custGeom>
            <a:gradFill rotWithShape="0">
              <a:gsLst>
                <a:gs pos="0">
                  <a:srgbClr val="FBE4AE"/>
                </a:gs>
                <a:gs pos="13000">
                  <a:srgbClr val="BD922A"/>
                </a:gs>
                <a:gs pos="21001">
                  <a:srgbClr val="BD922A"/>
                </a:gs>
                <a:gs pos="63000">
                  <a:srgbClr val="FBE4AE"/>
                </a:gs>
                <a:gs pos="67000">
                  <a:srgbClr val="BD922A"/>
                </a:gs>
                <a:gs pos="69000">
                  <a:srgbClr val="835E17"/>
                </a:gs>
                <a:gs pos="82001">
                  <a:srgbClr val="A28949"/>
                </a:gs>
                <a:gs pos="100000">
                  <a:srgbClr val="FAE3B7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554" name="Freeform 66">
              <a:extLst>
                <a:ext uri="{FF2B5EF4-FFF2-40B4-BE49-F238E27FC236}">
                  <a16:creationId xmlns:a16="http://schemas.microsoft.com/office/drawing/2014/main" id="{26A95221-09C7-4DEB-A930-23C72D92ABD5}"/>
                </a:ext>
              </a:extLst>
            </p:cNvPr>
            <p:cNvSpPr>
              <a:spLocks/>
            </p:cNvSpPr>
            <p:nvPr/>
          </p:nvSpPr>
          <p:spPr bwMode="auto">
            <a:xfrm>
              <a:off x="1714" y="1933"/>
              <a:ext cx="454" cy="454"/>
            </a:xfrm>
            <a:custGeom>
              <a:avLst/>
              <a:gdLst>
                <a:gd name="T0" fmla="*/ 0 w 454"/>
                <a:gd name="T1" fmla="*/ 454 h 454"/>
                <a:gd name="T2" fmla="*/ 0 w 454"/>
                <a:gd name="T3" fmla="*/ 0 h 454"/>
                <a:gd name="T4" fmla="*/ 454 w 454"/>
                <a:gd name="T5" fmla="*/ 0 h 454"/>
                <a:gd name="T6" fmla="*/ 454 w 454"/>
                <a:gd name="T7" fmla="*/ 454 h 454"/>
                <a:gd name="T8" fmla="*/ 136 w 454"/>
                <a:gd name="T9" fmla="*/ 454 h 454"/>
                <a:gd name="T10" fmla="*/ 136 w 454"/>
                <a:gd name="T11" fmla="*/ 318 h 454"/>
                <a:gd name="T12" fmla="*/ 318 w 454"/>
                <a:gd name="T13" fmla="*/ 318 h 454"/>
                <a:gd name="T14" fmla="*/ 318 w 454"/>
                <a:gd name="T15" fmla="*/ 136 h 454"/>
                <a:gd name="T16" fmla="*/ 136 w 454"/>
                <a:gd name="T17" fmla="*/ 136 h 454"/>
                <a:gd name="T18" fmla="*/ 136 w 454"/>
                <a:gd name="T19" fmla="*/ 454 h 454"/>
                <a:gd name="T20" fmla="*/ 0 w 454"/>
                <a:gd name="T21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54" h="454">
                  <a:moveTo>
                    <a:pt x="0" y="454"/>
                  </a:moveTo>
                  <a:lnTo>
                    <a:pt x="0" y="0"/>
                  </a:lnTo>
                  <a:lnTo>
                    <a:pt x="454" y="0"/>
                  </a:lnTo>
                  <a:lnTo>
                    <a:pt x="454" y="454"/>
                  </a:lnTo>
                  <a:lnTo>
                    <a:pt x="136" y="454"/>
                  </a:lnTo>
                  <a:lnTo>
                    <a:pt x="136" y="318"/>
                  </a:lnTo>
                  <a:lnTo>
                    <a:pt x="318" y="318"/>
                  </a:lnTo>
                  <a:lnTo>
                    <a:pt x="318" y="136"/>
                  </a:lnTo>
                  <a:lnTo>
                    <a:pt x="136" y="136"/>
                  </a:lnTo>
                  <a:lnTo>
                    <a:pt x="136" y="454"/>
                  </a:lnTo>
                  <a:lnTo>
                    <a:pt x="0" y="454"/>
                  </a:lnTo>
                  <a:close/>
                </a:path>
              </a:pathLst>
            </a:custGeom>
            <a:gradFill rotWithShape="0">
              <a:gsLst>
                <a:gs pos="0">
                  <a:srgbClr val="FBE4AE"/>
                </a:gs>
                <a:gs pos="13000">
                  <a:srgbClr val="BD922A"/>
                </a:gs>
                <a:gs pos="21001">
                  <a:srgbClr val="BD922A"/>
                </a:gs>
                <a:gs pos="63000">
                  <a:srgbClr val="FBE4AE"/>
                </a:gs>
                <a:gs pos="67000">
                  <a:srgbClr val="BD922A"/>
                </a:gs>
                <a:gs pos="69000">
                  <a:srgbClr val="835E17"/>
                </a:gs>
                <a:gs pos="82001">
                  <a:srgbClr val="A28949"/>
                </a:gs>
                <a:gs pos="100000">
                  <a:srgbClr val="FAE3B7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555" name="AutoShape 67">
              <a:extLst>
                <a:ext uri="{FF2B5EF4-FFF2-40B4-BE49-F238E27FC236}">
                  <a16:creationId xmlns:a16="http://schemas.microsoft.com/office/drawing/2014/main" id="{DDF9003D-AD66-4922-A5A1-9A4C4708B2A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00000">
              <a:off x="1199" y="1928"/>
              <a:ext cx="465" cy="465"/>
            </a:xfrm>
            <a:prstGeom prst="plus">
              <a:avLst>
                <a:gd name="adj" fmla="val 32056"/>
              </a:avLst>
            </a:prstGeom>
            <a:gradFill rotWithShape="0">
              <a:gsLst>
                <a:gs pos="0">
                  <a:srgbClr val="FBE4AE"/>
                </a:gs>
                <a:gs pos="13000">
                  <a:srgbClr val="BD922A"/>
                </a:gs>
                <a:gs pos="21001">
                  <a:srgbClr val="BD922A"/>
                </a:gs>
                <a:gs pos="63000">
                  <a:srgbClr val="FBE4AE"/>
                </a:gs>
                <a:gs pos="67000">
                  <a:srgbClr val="BD922A"/>
                </a:gs>
                <a:gs pos="69000">
                  <a:srgbClr val="835E17"/>
                </a:gs>
                <a:gs pos="82001">
                  <a:srgbClr val="A28949"/>
                </a:gs>
                <a:gs pos="100000">
                  <a:srgbClr val="FAE3B7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556" name="AutoShape 68">
              <a:extLst>
                <a:ext uri="{FF2B5EF4-FFF2-40B4-BE49-F238E27FC236}">
                  <a16:creationId xmlns:a16="http://schemas.microsoft.com/office/drawing/2014/main" id="{CCD8F3E5-4810-4A86-819B-E86D0662DC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5" y="1933"/>
              <a:ext cx="454" cy="454"/>
            </a:xfrm>
            <a:custGeom>
              <a:avLst/>
              <a:gdLst>
                <a:gd name="G0" fmla="+- 6566 0 0"/>
                <a:gd name="G1" fmla="+- 21600 0 6566"/>
                <a:gd name="G2" fmla="+- 21600 0 6566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6566" y="10800"/>
                  </a:moveTo>
                  <a:cubicBezTo>
                    <a:pt x="6566" y="13138"/>
                    <a:pt x="8462" y="15034"/>
                    <a:pt x="10800" y="15034"/>
                  </a:cubicBezTo>
                  <a:cubicBezTo>
                    <a:pt x="13138" y="15034"/>
                    <a:pt x="15034" y="13138"/>
                    <a:pt x="15034" y="10800"/>
                  </a:cubicBezTo>
                  <a:cubicBezTo>
                    <a:pt x="15034" y="8462"/>
                    <a:pt x="13138" y="6566"/>
                    <a:pt x="10800" y="6566"/>
                  </a:cubicBezTo>
                  <a:cubicBezTo>
                    <a:pt x="8462" y="6566"/>
                    <a:pt x="6566" y="8462"/>
                    <a:pt x="6566" y="10800"/>
                  </a:cubicBezTo>
                  <a:close/>
                </a:path>
              </a:pathLst>
            </a:custGeom>
            <a:gradFill rotWithShape="0">
              <a:gsLst>
                <a:gs pos="0">
                  <a:srgbClr val="FBE4AE"/>
                </a:gs>
                <a:gs pos="13000">
                  <a:srgbClr val="BD922A"/>
                </a:gs>
                <a:gs pos="21001">
                  <a:srgbClr val="BD922A"/>
                </a:gs>
                <a:gs pos="63000">
                  <a:srgbClr val="FBE4AE"/>
                </a:gs>
                <a:gs pos="67000">
                  <a:srgbClr val="BD922A"/>
                </a:gs>
                <a:gs pos="69000">
                  <a:srgbClr val="835E17"/>
                </a:gs>
                <a:gs pos="82001">
                  <a:srgbClr val="A28949"/>
                </a:gs>
                <a:gs pos="100000">
                  <a:srgbClr val="FAE3B7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557" name="Freeform 69">
              <a:extLst>
                <a:ext uri="{FF2B5EF4-FFF2-40B4-BE49-F238E27FC236}">
                  <a16:creationId xmlns:a16="http://schemas.microsoft.com/office/drawing/2014/main" id="{4FD36181-3FD6-49A7-993B-26CD59ADB786}"/>
                </a:ext>
              </a:extLst>
            </p:cNvPr>
            <p:cNvSpPr>
              <a:spLocks/>
            </p:cNvSpPr>
            <p:nvPr/>
          </p:nvSpPr>
          <p:spPr bwMode="auto">
            <a:xfrm>
              <a:off x="662" y="1935"/>
              <a:ext cx="563" cy="450"/>
            </a:xfrm>
            <a:custGeom>
              <a:avLst/>
              <a:gdLst>
                <a:gd name="T0" fmla="*/ 0 w 907"/>
                <a:gd name="T1" fmla="*/ 726 h 726"/>
                <a:gd name="T2" fmla="*/ 453 w 907"/>
                <a:gd name="T3" fmla="*/ 726 h 726"/>
                <a:gd name="T4" fmla="*/ 453 w 907"/>
                <a:gd name="T5" fmla="*/ 544 h 726"/>
                <a:gd name="T6" fmla="*/ 362 w 907"/>
                <a:gd name="T7" fmla="*/ 544 h 726"/>
                <a:gd name="T8" fmla="*/ 453 w 907"/>
                <a:gd name="T9" fmla="*/ 363 h 726"/>
                <a:gd name="T10" fmla="*/ 544 w 907"/>
                <a:gd name="T11" fmla="*/ 544 h 726"/>
                <a:gd name="T12" fmla="*/ 453 w 907"/>
                <a:gd name="T13" fmla="*/ 544 h 726"/>
                <a:gd name="T14" fmla="*/ 453 w 907"/>
                <a:gd name="T15" fmla="*/ 726 h 726"/>
                <a:gd name="T16" fmla="*/ 907 w 907"/>
                <a:gd name="T17" fmla="*/ 726 h 726"/>
                <a:gd name="T18" fmla="*/ 453 w 907"/>
                <a:gd name="T19" fmla="*/ 0 h 726"/>
                <a:gd name="T20" fmla="*/ 0 w 907"/>
                <a:gd name="T21" fmla="*/ 726 h 7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07" h="726">
                  <a:moveTo>
                    <a:pt x="0" y="726"/>
                  </a:moveTo>
                  <a:lnTo>
                    <a:pt x="453" y="726"/>
                  </a:lnTo>
                  <a:lnTo>
                    <a:pt x="453" y="544"/>
                  </a:lnTo>
                  <a:lnTo>
                    <a:pt x="362" y="544"/>
                  </a:lnTo>
                  <a:lnTo>
                    <a:pt x="453" y="363"/>
                  </a:lnTo>
                  <a:lnTo>
                    <a:pt x="544" y="544"/>
                  </a:lnTo>
                  <a:lnTo>
                    <a:pt x="453" y="544"/>
                  </a:lnTo>
                  <a:lnTo>
                    <a:pt x="453" y="726"/>
                  </a:lnTo>
                  <a:lnTo>
                    <a:pt x="907" y="726"/>
                  </a:lnTo>
                  <a:lnTo>
                    <a:pt x="453" y="0"/>
                  </a:lnTo>
                  <a:lnTo>
                    <a:pt x="0" y="726"/>
                  </a:lnTo>
                  <a:close/>
                </a:path>
              </a:pathLst>
            </a:custGeom>
            <a:gradFill rotWithShape="0">
              <a:gsLst>
                <a:gs pos="0">
                  <a:srgbClr val="FBE4AE"/>
                </a:gs>
                <a:gs pos="13000">
                  <a:srgbClr val="BD922A"/>
                </a:gs>
                <a:gs pos="21001">
                  <a:srgbClr val="BD922A"/>
                </a:gs>
                <a:gs pos="63000">
                  <a:srgbClr val="FBE4AE"/>
                </a:gs>
                <a:gs pos="67000">
                  <a:srgbClr val="BD922A"/>
                </a:gs>
                <a:gs pos="69000">
                  <a:srgbClr val="835E17"/>
                </a:gs>
                <a:gs pos="82001">
                  <a:srgbClr val="A28949"/>
                </a:gs>
                <a:gs pos="100000">
                  <a:srgbClr val="FAE3B7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63558" name="Group 70">
            <a:extLst>
              <a:ext uri="{FF2B5EF4-FFF2-40B4-BE49-F238E27FC236}">
                <a16:creationId xmlns:a16="http://schemas.microsoft.com/office/drawing/2014/main" id="{185793B6-A8BC-4724-9273-0B8F7764C5F7}"/>
              </a:ext>
            </a:extLst>
          </p:cNvPr>
          <p:cNvGrpSpPr>
            <a:grpSpLocks/>
          </p:cNvGrpSpPr>
          <p:nvPr/>
        </p:nvGrpSpPr>
        <p:grpSpPr bwMode="auto">
          <a:xfrm>
            <a:off x="6321425" y="2924175"/>
            <a:ext cx="3133725" cy="3457575"/>
            <a:chOff x="194" y="215"/>
            <a:chExt cx="1974" cy="2178"/>
          </a:xfrm>
        </p:grpSpPr>
        <p:sp>
          <p:nvSpPr>
            <p:cNvPr id="63559" name="AutoShape 71">
              <a:extLst>
                <a:ext uri="{FF2B5EF4-FFF2-40B4-BE49-F238E27FC236}">
                  <a16:creationId xmlns:a16="http://schemas.microsoft.com/office/drawing/2014/main" id="{C4C1770E-C463-40E6-A169-31954AEFC6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5" y="819"/>
              <a:ext cx="454" cy="454"/>
            </a:xfrm>
            <a:custGeom>
              <a:avLst/>
              <a:gdLst>
                <a:gd name="G0" fmla="+- 2379 0 0"/>
                <a:gd name="G1" fmla="+- 21600 0 2379"/>
                <a:gd name="G2" fmla="+- 21600 0 2379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379" y="10800"/>
                  </a:moveTo>
                  <a:cubicBezTo>
                    <a:pt x="2379" y="15451"/>
                    <a:pt x="6149" y="19221"/>
                    <a:pt x="10800" y="19221"/>
                  </a:cubicBezTo>
                  <a:cubicBezTo>
                    <a:pt x="15451" y="19221"/>
                    <a:pt x="19221" y="15451"/>
                    <a:pt x="19221" y="10800"/>
                  </a:cubicBezTo>
                  <a:cubicBezTo>
                    <a:pt x="19221" y="6149"/>
                    <a:pt x="15451" y="2379"/>
                    <a:pt x="10800" y="2379"/>
                  </a:cubicBezTo>
                  <a:cubicBezTo>
                    <a:pt x="6149" y="2379"/>
                    <a:pt x="2379" y="6149"/>
                    <a:pt x="2379" y="10800"/>
                  </a:cubicBezTo>
                  <a:close/>
                </a:path>
              </a:pathLst>
            </a:custGeom>
            <a:gradFill rotWithShape="0">
              <a:gsLst>
                <a:gs pos="0">
                  <a:srgbClr val="FBE4AE"/>
                </a:gs>
                <a:gs pos="13000">
                  <a:srgbClr val="BD922A">
                    <a:alpha val="93500"/>
                  </a:srgbClr>
                </a:gs>
                <a:gs pos="21001">
                  <a:srgbClr val="BD922A">
                    <a:alpha val="89499"/>
                  </a:srgbClr>
                </a:gs>
                <a:gs pos="63000">
                  <a:srgbClr val="FBE4AE">
                    <a:alpha val="68500"/>
                  </a:srgbClr>
                </a:gs>
                <a:gs pos="67000">
                  <a:srgbClr val="BD922A">
                    <a:alpha val="66500"/>
                  </a:srgbClr>
                </a:gs>
                <a:gs pos="69000">
                  <a:srgbClr val="835E17">
                    <a:alpha val="65500"/>
                  </a:srgbClr>
                </a:gs>
                <a:gs pos="82001">
                  <a:srgbClr val="A28949">
                    <a:alpha val="59000"/>
                  </a:srgbClr>
                </a:gs>
                <a:gs pos="100000">
                  <a:srgbClr val="FAE3B7">
                    <a:alpha val="5000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560" name="Freeform 72">
              <a:extLst>
                <a:ext uri="{FF2B5EF4-FFF2-40B4-BE49-F238E27FC236}">
                  <a16:creationId xmlns:a16="http://schemas.microsoft.com/office/drawing/2014/main" id="{B348D721-2EBD-404B-BA5B-54711238E942}"/>
                </a:ext>
              </a:extLst>
            </p:cNvPr>
            <p:cNvSpPr>
              <a:spLocks/>
            </p:cNvSpPr>
            <p:nvPr/>
          </p:nvSpPr>
          <p:spPr bwMode="auto">
            <a:xfrm>
              <a:off x="671" y="819"/>
              <a:ext cx="544" cy="454"/>
            </a:xfrm>
            <a:custGeom>
              <a:avLst/>
              <a:gdLst>
                <a:gd name="T0" fmla="*/ 91 w 544"/>
                <a:gd name="T1" fmla="*/ 409 h 454"/>
                <a:gd name="T2" fmla="*/ 272 w 544"/>
                <a:gd name="T3" fmla="*/ 409 h 454"/>
                <a:gd name="T4" fmla="*/ 272 w 544"/>
                <a:gd name="T5" fmla="*/ 454 h 454"/>
                <a:gd name="T6" fmla="*/ 0 w 544"/>
                <a:gd name="T7" fmla="*/ 454 h 454"/>
                <a:gd name="T8" fmla="*/ 272 w 544"/>
                <a:gd name="T9" fmla="*/ 0 h 454"/>
                <a:gd name="T10" fmla="*/ 544 w 544"/>
                <a:gd name="T11" fmla="*/ 454 h 454"/>
                <a:gd name="T12" fmla="*/ 272 w 544"/>
                <a:gd name="T13" fmla="*/ 454 h 454"/>
                <a:gd name="T14" fmla="*/ 272 w 544"/>
                <a:gd name="T15" fmla="*/ 409 h 454"/>
                <a:gd name="T16" fmla="*/ 454 w 544"/>
                <a:gd name="T17" fmla="*/ 409 h 454"/>
                <a:gd name="T18" fmla="*/ 272 w 544"/>
                <a:gd name="T19" fmla="*/ 91 h 454"/>
                <a:gd name="T20" fmla="*/ 91 w 544"/>
                <a:gd name="T21" fmla="*/ 409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44" h="454">
                  <a:moveTo>
                    <a:pt x="91" y="409"/>
                  </a:moveTo>
                  <a:lnTo>
                    <a:pt x="272" y="409"/>
                  </a:lnTo>
                  <a:lnTo>
                    <a:pt x="272" y="454"/>
                  </a:lnTo>
                  <a:lnTo>
                    <a:pt x="0" y="454"/>
                  </a:lnTo>
                  <a:lnTo>
                    <a:pt x="272" y="0"/>
                  </a:lnTo>
                  <a:lnTo>
                    <a:pt x="544" y="454"/>
                  </a:lnTo>
                  <a:lnTo>
                    <a:pt x="272" y="454"/>
                  </a:lnTo>
                  <a:lnTo>
                    <a:pt x="272" y="409"/>
                  </a:lnTo>
                  <a:lnTo>
                    <a:pt x="454" y="409"/>
                  </a:lnTo>
                  <a:lnTo>
                    <a:pt x="272" y="91"/>
                  </a:lnTo>
                  <a:lnTo>
                    <a:pt x="91" y="409"/>
                  </a:lnTo>
                  <a:close/>
                </a:path>
              </a:pathLst>
            </a:custGeom>
            <a:gradFill rotWithShape="0">
              <a:gsLst>
                <a:gs pos="0">
                  <a:srgbClr val="FBE4AE"/>
                </a:gs>
                <a:gs pos="13000">
                  <a:srgbClr val="BD922A">
                    <a:alpha val="93500"/>
                  </a:srgbClr>
                </a:gs>
                <a:gs pos="21001">
                  <a:srgbClr val="BD922A">
                    <a:alpha val="89499"/>
                  </a:srgbClr>
                </a:gs>
                <a:gs pos="63000">
                  <a:srgbClr val="FBE4AE">
                    <a:alpha val="68500"/>
                  </a:srgbClr>
                </a:gs>
                <a:gs pos="67000">
                  <a:srgbClr val="BD922A">
                    <a:alpha val="66500"/>
                  </a:srgbClr>
                </a:gs>
                <a:gs pos="69000">
                  <a:srgbClr val="835E17">
                    <a:alpha val="65500"/>
                  </a:srgbClr>
                </a:gs>
                <a:gs pos="82001">
                  <a:srgbClr val="A28949">
                    <a:alpha val="59000"/>
                  </a:srgbClr>
                </a:gs>
                <a:gs pos="100000">
                  <a:srgbClr val="FAE3B7">
                    <a:alpha val="5000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561" name="AutoShape 73">
              <a:extLst>
                <a:ext uri="{FF2B5EF4-FFF2-40B4-BE49-F238E27FC236}">
                  <a16:creationId xmlns:a16="http://schemas.microsoft.com/office/drawing/2014/main" id="{D325C3C0-8712-41ED-A3DE-732C6CF233C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00000">
              <a:off x="1170" y="786"/>
              <a:ext cx="522" cy="522"/>
            </a:xfrm>
            <a:prstGeom prst="plus">
              <a:avLst>
                <a:gd name="adj" fmla="val 45463"/>
              </a:avLst>
            </a:prstGeom>
            <a:gradFill rotWithShape="0">
              <a:gsLst>
                <a:gs pos="0">
                  <a:srgbClr val="FBE4AE"/>
                </a:gs>
                <a:gs pos="13000">
                  <a:srgbClr val="BD922A">
                    <a:alpha val="93500"/>
                  </a:srgbClr>
                </a:gs>
                <a:gs pos="21001">
                  <a:srgbClr val="BD922A">
                    <a:alpha val="89499"/>
                  </a:srgbClr>
                </a:gs>
                <a:gs pos="63000">
                  <a:srgbClr val="FBE4AE">
                    <a:alpha val="68500"/>
                  </a:srgbClr>
                </a:gs>
                <a:gs pos="67000">
                  <a:srgbClr val="BD922A">
                    <a:alpha val="66500"/>
                  </a:srgbClr>
                </a:gs>
                <a:gs pos="69000">
                  <a:srgbClr val="835E17">
                    <a:alpha val="65500"/>
                  </a:srgbClr>
                </a:gs>
                <a:gs pos="82001">
                  <a:srgbClr val="A28949">
                    <a:alpha val="59000"/>
                  </a:srgbClr>
                </a:gs>
                <a:gs pos="100000">
                  <a:srgbClr val="FAE3B7">
                    <a:alpha val="5000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562" name="Freeform 74">
              <a:extLst>
                <a:ext uri="{FF2B5EF4-FFF2-40B4-BE49-F238E27FC236}">
                  <a16:creationId xmlns:a16="http://schemas.microsoft.com/office/drawing/2014/main" id="{4C4062C3-005C-42AB-86C0-87A89EF67573}"/>
                </a:ext>
              </a:extLst>
            </p:cNvPr>
            <p:cNvSpPr>
              <a:spLocks/>
            </p:cNvSpPr>
            <p:nvPr/>
          </p:nvSpPr>
          <p:spPr bwMode="auto">
            <a:xfrm>
              <a:off x="1714" y="819"/>
              <a:ext cx="454" cy="454"/>
            </a:xfrm>
            <a:custGeom>
              <a:avLst/>
              <a:gdLst>
                <a:gd name="T0" fmla="*/ 0 w 454"/>
                <a:gd name="T1" fmla="*/ 454 h 454"/>
                <a:gd name="T2" fmla="*/ 0 w 454"/>
                <a:gd name="T3" fmla="*/ 0 h 454"/>
                <a:gd name="T4" fmla="*/ 454 w 454"/>
                <a:gd name="T5" fmla="*/ 0 h 454"/>
                <a:gd name="T6" fmla="*/ 454 w 454"/>
                <a:gd name="T7" fmla="*/ 454 h 454"/>
                <a:gd name="T8" fmla="*/ 46 w 454"/>
                <a:gd name="T9" fmla="*/ 454 h 454"/>
                <a:gd name="T10" fmla="*/ 46 w 454"/>
                <a:gd name="T11" fmla="*/ 409 h 454"/>
                <a:gd name="T12" fmla="*/ 409 w 454"/>
                <a:gd name="T13" fmla="*/ 409 h 454"/>
                <a:gd name="T14" fmla="*/ 409 w 454"/>
                <a:gd name="T15" fmla="*/ 46 h 454"/>
                <a:gd name="T16" fmla="*/ 46 w 454"/>
                <a:gd name="T17" fmla="*/ 46 h 454"/>
                <a:gd name="T18" fmla="*/ 46 w 454"/>
                <a:gd name="T19" fmla="*/ 454 h 454"/>
                <a:gd name="T20" fmla="*/ 0 w 454"/>
                <a:gd name="T21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54" h="454">
                  <a:moveTo>
                    <a:pt x="0" y="454"/>
                  </a:moveTo>
                  <a:lnTo>
                    <a:pt x="0" y="0"/>
                  </a:lnTo>
                  <a:lnTo>
                    <a:pt x="454" y="0"/>
                  </a:lnTo>
                  <a:lnTo>
                    <a:pt x="454" y="454"/>
                  </a:lnTo>
                  <a:lnTo>
                    <a:pt x="46" y="454"/>
                  </a:lnTo>
                  <a:lnTo>
                    <a:pt x="46" y="409"/>
                  </a:lnTo>
                  <a:lnTo>
                    <a:pt x="409" y="409"/>
                  </a:lnTo>
                  <a:lnTo>
                    <a:pt x="409" y="46"/>
                  </a:lnTo>
                  <a:lnTo>
                    <a:pt x="46" y="46"/>
                  </a:lnTo>
                  <a:lnTo>
                    <a:pt x="46" y="454"/>
                  </a:lnTo>
                  <a:lnTo>
                    <a:pt x="0" y="454"/>
                  </a:lnTo>
                  <a:close/>
                </a:path>
              </a:pathLst>
            </a:custGeom>
            <a:gradFill rotWithShape="0">
              <a:gsLst>
                <a:gs pos="0">
                  <a:srgbClr val="FBE4AE"/>
                </a:gs>
                <a:gs pos="13000">
                  <a:srgbClr val="BD922A">
                    <a:alpha val="93500"/>
                  </a:srgbClr>
                </a:gs>
                <a:gs pos="21001">
                  <a:srgbClr val="BD922A">
                    <a:alpha val="89499"/>
                  </a:srgbClr>
                </a:gs>
                <a:gs pos="63000">
                  <a:srgbClr val="FBE4AE">
                    <a:alpha val="68500"/>
                  </a:srgbClr>
                </a:gs>
                <a:gs pos="67000">
                  <a:srgbClr val="BD922A">
                    <a:alpha val="66500"/>
                  </a:srgbClr>
                </a:gs>
                <a:gs pos="69000">
                  <a:srgbClr val="835E17">
                    <a:alpha val="65500"/>
                  </a:srgbClr>
                </a:gs>
                <a:gs pos="82001">
                  <a:srgbClr val="A28949">
                    <a:alpha val="59000"/>
                  </a:srgbClr>
                </a:gs>
                <a:gs pos="100000">
                  <a:srgbClr val="FAE3B7">
                    <a:alpha val="5000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563" name="Freeform 75">
              <a:extLst>
                <a:ext uri="{FF2B5EF4-FFF2-40B4-BE49-F238E27FC236}">
                  <a16:creationId xmlns:a16="http://schemas.microsoft.com/office/drawing/2014/main" id="{13B7F2A9-727A-4755-AD0F-7B452BC5E647}"/>
                </a:ext>
              </a:extLst>
            </p:cNvPr>
            <p:cNvSpPr>
              <a:spLocks/>
            </p:cNvSpPr>
            <p:nvPr/>
          </p:nvSpPr>
          <p:spPr bwMode="auto">
            <a:xfrm>
              <a:off x="1714" y="1363"/>
              <a:ext cx="454" cy="454"/>
            </a:xfrm>
            <a:custGeom>
              <a:avLst/>
              <a:gdLst>
                <a:gd name="T0" fmla="*/ 0 w 454"/>
                <a:gd name="T1" fmla="*/ 454 h 454"/>
                <a:gd name="T2" fmla="*/ 91 w 454"/>
                <a:gd name="T3" fmla="*/ 454 h 454"/>
                <a:gd name="T4" fmla="*/ 91 w 454"/>
                <a:gd name="T5" fmla="*/ 91 h 454"/>
                <a:gd name="T6" fmla="*/ 363 w 454"/>
                <a:gd name="T7" fmla="*/ 91 h 454"/>
                <a:gd name="T8" fmla="*/ 363 w 454"/>
                <a:gd name="T9" fmla="*/ 363 h 454"/>
                <a:gd name="T10" fmla="*/ 91 w 454"/>
                <a:gd name="T11" fmla="*/ 363 h 454"/>
                <a:gd name="T12" fmla="*/ 91 w 454"/>
                <a:gd name="T13" fmla="*/ 454 h 454"/>
                <a:gd name="T14" fmla="*/ 454 w 454"/>
                <a:gd name="T15" fmla="*/ 454 h 454"/>
                <a:gd name="T16" fmla="*/ 454 w 454"/>
                <a:gd name="T17" fmla="*/ 0 h 454"/>
                <a:gd name="T18" fmla="*/ 0 w 454"/>
                <a:gd name="T19" fmla="*/ 0 h 454"/>
                <a:gd name="T20" fmla="*/ 0 w 454"/>
                <a:gd name="T21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54" h="454">
                  <a:moveTo>
                    <a:pt x="0" y="454"/>
                  </a:moveTo>
                  <a:lnTo>
                    <a:pt x="91" y="454"/>
                  </a:lnTo>
                  <a:lnTo>
                    <a:pt x="91" y="91"/>
                  </a:lnTo>
                  <a:lnTo>
                    <a:pt x="363" y="91"/>
                  </a:lnTo>
                  <a:lnTo>
                    <a:pt x="363" y="363"/>
                  </a:lnTo>
                  <a:lnTo>
                    <a:pt x="91" y="363"/>
                  </a:lnTo>
                  <a:lnTo>
                    <a:pt x="91" y="454"/>
                  </a:lnTo>
                  <a:lnTo>
                    <a:pt x="454" y="454"/>
                  </a:lnTo>
                  <a:lnTo>
                    <a:pt x="454" y="0"/>
                  </a:lnTo>
                  <a:lnTo>
                    <a:pt x="0" y="0"/>
                  </a:lnTo>
                  <a:lnTo>
                    <a:pt x="0" y="454"/>
                  </a:lnTo>
                  <a:close/>
                </a:path>
              </a:pathLst>
            </a:custGeom>
            <a:gradFill rotWithShape="0">
              <a:gsLst>
                <a:gs pos="0">
                  <a:srgbClr val="FBE4AE"/>
                </a:gs>
                <a:gs pos="13000">
                  <a:srgbClr val="BD922A">
                    <a:alpha val="93500"/>
                  </a:srgbClr>
                </a:gs>
                <a:gs pos="21001">
                  <a:srgbClr val="BD922A">
                    <a:alpha val="89499"/>
                  </a:srgbClr>
                </a:gs>
                <a:gs pos="63000">
                  <a:srgbClr val="FBE4AE">
                    <a:alpha val="68500"/>
                  </a:srgbClr>
                </a:gs>
                <a:gs pos="67000">
                  <a:srgbClr val="BD922A">
                    <a:alpha val="66500"/>
                  </a:srgbClr>
                </a:gs>
                <a:gs pos="69000">
                  <a:srgbClr val="835E17">
                    <a:alpha val="65500"/>
                  </a:srgbClr>
                </a:gs>
                <a:gs pos="82001">
                  <a:srgbClr val="A28949">
                    <a:alpha val="59000"/>
                  </a:srgbClr>
                </a:gs>
                <a:gs pos="100000">
                  <a:srgbClr val="FAE3B7">
                    <a:alpha val="5000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564" name="Freeform 76">
              <a:extLst>
                <a:ext uri="{FF2B5EF4-FFF2-40B4-BE49-F238E27FC236}">
                  <a16:creationId xmlns:a16="http://schemas.microsoft.com/office/drawing/2014/main" id="{450D3A59-F8F9-4BD5-98DF-FA2CF298A60B}"/>
                </a:ext>
              </a:extLst>
            </p:cNvPr>
            <p:cNvSpPr>
              <a:spLocks/>
            </p:cNvSpPr>
            <p:nvPr/>
          </p:nvSpPr>
          <p:spPr bwMode="auto">
            <a:xfrm>
              <a:off x="671" y="1363"/>
              <a:ext cx="544" cy="454"/>
            </a:xfrm>
            <a:custGeom>
              <a:avLst/>
              <a:gdLst>
                <a:gd name="T0" fmla="*/ 0 w 544"/>
                <a:gd name="T1" fmla="*/ 454 h 454"/>
                <a:gd name="T2" fmla="*/ 181 w 544"/>
                <a:gd name="T3" fmla="*/ 454 h 454"/>
                <a:gd name="T4" fmla="*/ 181 w 544"/>
                <a:gd name="T5" fmla="*/ 363 h 454"/>
                <a:gd name="T6" fmla="*/ 272 w 544"/>
                <a:gd name="T7" fmla="*/ 182 h 454"/>
                <a:gd name="T8" fmla="*/ 363 w 544"/>
                <a:gd name="T9" fmla="*/ 363 h 454"/>
                <a:gd name="T10" fmla="*/ 181 w 544"/>
                <a:gd name="T11" fmla="*/ 363 h 454"/>
                <a:gd name="T12" fmla="*/ 181 w 544"/>
                <a:gd name="T13" fmla="*/ 454 h 454"/>
                <a:gd name="T14" fmla="*/ 544 w 544"/>
                <a:gd name="T15" fmla="*/ 454 h 454"/>
                <a:gd name="T16" fmla="*/ 272 w 544"/>
                <a:gd name="T17" fmla="*/ 0 h 454"/>
                <a:gd name="T18" fmla="*/ 0 w 544"/>
                <a:gd name="T19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44" h="454">
                  <a:moveTo>
                    <a:pt x="0" y="454"/>
                  </a:moveTo>
                  <a:lnTo>
                    <a:pt x="181" y="454"/>
                  </a:lnTo>
                  <a:lnTo>
                    <a:pt x="181" y="363"/>
                  </a:lnTo>
                  <a:lnTo>
                    <a:pt x="272" y="182"/>
                  </a:lnTo>
                  <a:lnTo>
                    <a:pt x="363" y="363"/>
                  </a:lnTo>
                  <a:lnTo>
                    <a:pt x="181" y="363"/>
                  </a:lnTo>
                  <a:lnTo>
                    <a:pt x="181" y="454"/>
                  </a:lnTo>
                  <a:lnTo>
                    <a:pt x="544" y="454"/>
                  </a:lnTo>
                  <a:lnTo>
                    <a:pt x="272" y="0"/>
                  </a:lnTo>
                  <a:lnTo>
                    <a:pt x="0" y="454"/>
                  </a:lnTo>
                  <a:close/>
                </a:path>
              </a:pathLst>
            </a:custGeom>
            <a:gradFill rotWithShape="0">
              <a:gsLst>
                <a:gs pos="0">
                  <a:srgbClr val="FBE4AE"/>
                </a:gs>
                <a:gs pos="13000">
                  <a:srgbClr val="BD922A">
                    <a:alpha val="93500"/>
                  </a:srgbClr>
                </a:gs>
                <a:gs pos="21001">
                  <a:srgbClr val="BD922A">
                    <a:alpha val="89499"/>
                  </a:srgbClr>
                </a:gs>
                <a:gs pos="63000">
                  <a:srgbClr val="FBE4AE">
                    <a:alpha val="68500"/>
                  </a:srgbClr>
                </a:gs>
                <a:gs pos="67000">
                  <a:srgbClr val="BD922A">
                    <a:alpha val="66500"/>
                  </a:srgbClr>
                </a:gs>
                <a:gs pos="69000">
                  <a:srgbClr val="835E17">
                    <a:alpha val="65500"/>
                  </a:srgbClr>
                </a:gs>
                <a:gs pos="82001">
                  <a:srgbClr val="A28949">
                    <a:alpha val="59000"/>
                  </a:srgbClr>
                </a:gs>
                <a:gs pos="100000">
                  <a:srgbClr val="FAE3B7">
                    <a:alpha val="5000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565" name="AutoShape 77">
              <a:extLst>
                <a:ext uri="{FF2B5EF4-FFF2-40B4-BE49-F238E27FC236}">
                  <a16:creationId xmlns:a16="http://schemas.microsoft.com/office/drawing/2014/main" id="{8B8D4125-65C2-4866-8C52-251CD7ABA1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5" y="1363"/>
              <a:ext cx="454" cy="454"/>
            </a:xfrm>
            <a:custGeom>
              <a:avLst/>
              <a:gdLst>
                <a:gd name="G0" fmla="+- 4663 0 0"/>
                <a:gd name="G1" fmla="+- 21600 0 4663"/>
                <a:gd name="G2" fmla="+- 21600 0 4663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4663" y="10800"/>
                  </a:moveTo>
                  <a:cubicBezTo>
                    <a:pt x="4663" y="14189"/>
                    <a:pt x="7411" y="16937"/>
                    <a:pt x="10800" y="16937"/>
                  </a:cubicBezTo>
                  <a:cubicBezTo>
                    <a:pt x="14189" y="16937"/>
                    <a:pt x="16937" y="14189"/>
                    <a:pt x="16937" y="10800"/>
                  </a:cubicBezTo>
                  <a:cubicBezTo>
                    <a:pt x="16937" y="7411"/>
                    <a:pt x="14189" y="4663"/>
                    <a:pt x="10800" y="4663"/>
                  </a:cubicBezTo>
                  <a:cubicBezTo>
                    <a:pt x="7411" y="4663"/>
                    <a:pt x="4663" y="7411"/>
                    <a:pt x="4663" y="10800"/>
                  </a:cubicBezTo>
                  <a:close/>
                </a:path>
              </a:pathLst>
            </a:custGeom>
            <a:gradFill rotWithShape="0">
              <a:gsLst>
                <a:gs pos="0">
                  <a:srgbClr val="FBE4AE"/>
                </a:gs>
                <a:gs pos="13000">
                  <a:srgbClr val="BD922A">
                    <a:alpha val="93500"/>
                  </a:srgbClr>
                </a:gs>
                <a:gs pos="21001">
                  <a:srgbClr val="BD922A">
                    <a:alpha val="89499"/>
                  </a:srgbClr>
                </a:gs>
                <a:gs pos="63000">
                  <a:srgbClr val="FBE4AE">
                    <a:alpha val="68500"/>
                  </a:srgbClr>
                </a:gs>
                <a:gs pos="67000">
                  <a:srgbClr val="BD922A">
                    <a:alpha val="66500"/>
                  </a:srgbClr>
                </a:gs>
                <a:gs pos="69000">
                  <a:srgbClr val="835E17">
                    <a:alpha val="65500"/>
                  </a:srgbClr>
                </a:gs>
                <a:gs pos="82001">
                  <a:srgbClr val="A28949">
                    <a:alpha val="59000"/>
                  </a:srgbClr>
                </a:gs>
                <a:gs pos="100000">
                  <a:srgbClr val="FAE3B7">
                    <a:alpha val="5000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566" name="AutoShape 78">
              <a:extLst>
                <a:ext uri="{FF2B5EF4-FFF2-40B4-BE49-F238E27FC236}">
                  <a16:creationId xmlns:a16="http://schemas.microsoft.com/office/drawing/2014/main" id="{7FB028B7-536B-4960-8DC2-AC0249889CA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00000">
              <a:off x="1170" y="1330"/>
              <a:ext cx="522" cy="522"/>
            </a:xfrm>
            <a:prstGeom prst="plus">
              <a:avLst>
                <a:gd name="adj" fmla="val 36588"/>
              </a:avLst>
            </a:prstGeom>
            <a:gradFill rotWithShape="0">
              <a:gsLst>
                <a:gs pos="0">
                  <a:srgbClr val="FBE4AE"/>
                </a:gs>
                <a:gs pos="13000">
                  <a:srgbClr val="BD922A">
                    <a:alpha val="93500"/>
                  </a:srgbClr>
                </a:gs>
                <a:gs pos="21001">
                  <a:srgbClr val="BD922A">
                    <a:alpha val="89499"/>
                  </a:srgbClr>
                </a:gs>
                <a:gs pos="63000">
                  <a:srgbClr val="FBE4AE">
                    <a:alpha val="68500"/>
                  </a:srgbClr>
                </a:gs>
                <a:gs pos="67000">
                  <a:srgbClr val="BD922A">
                    <a:alpha val="66500"/>
                  </a:srgbClr>
                </a:gs>
                <a:gs pos="69000">
                  <a:srgbClr val="835E17">
                    <a:alpha val="65500"/>
                  </a:srgbClr>
                </a:gs>
                <a:gs pos="82001">
                  <a:srgbClr val="A28949">
                    <a:alpha val="59000"/>
                  </a:srgbClr>
                </a:gs>
                <a:gs pos="100000">
                  <a:srgbClr val="FAE3B7">
                    <a:alpha val="5000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567" name="Freeform 79">
              <a:extLst>
                <a:ext uri="{FF2B5EF4-FFF2-40B4-BE49-F238E27FC236}">
                  <a16:creationId xmlns:a16="http://schemas.microsoft.com/office/drawing/2014/main" id="{CF25D009-3878-462B-B4BC-3D88F74689CB}"/>
                </a:ext>
              </a:extLst>
            </p:cNvPr>
            <p:cNvSpPr>
              <a:spLocks/>
            </p:cNvSpPr>
            <p:nvPr/>
          </p:nvSpPr>
          <p:spPr bwMode="auto">
            <a:xfrm>
              <a:off x="671" y="258"/>
              <a:ext cx="544" cy="435"/>
            </a:xfrm>
            <a:custGeom>
              <a:avLst/>
              <a:gdLst>
                <a:gd name="T0" fmla="*/ 0 w 907"/>
                <a:gd name="T1" fmla="*/ 726 h 726"/>
                <a:gd name="T2" fmla="*/ 453 w 907"/>
                <a:gd name="T3" fmla="*/ 0 h 726"/>
                <a:gd name="T4" fmla="*/ 907 w 907"/>
                <a:gd name="T5" fmla="*/ 726 h 726"/>
                <a:gd name="T6" fmla="*/ 453 w 907"/>
                <a:gd name="T7" fmla="*/ 726 h 726"/>
                <a:gd name="T8" fmla="*/ 453 w 907"/>
                <a:gd name="T9" fmla="*/ 680 h 726"/>
                <a:gd name="T10" fmla="*/ 816 w 907"/>
                <a:gd name="T11" fmla="*/ 680 h 726"/>
                <a:gd name="T12" fmla="*/ 453 w 907"/>
                <a:gd name="T13" fmla="*/ 91 h 726"/>
                <a:gd name="T14" fmla="*/ 90 w 907"/>
                <a:gd name="T15" fmla="*/ 680 h 726"/>
                <a:gd name="T16" fmla="*/ 453 w 907"/>
                <a:gd name="T17" fmla="*/ 680 h 726"/>
                <a:gd name="T18" fmla="*/ 453 w 907"/>
                <a:gd name="T19" fmla="*/ 726 h 726"/>
                <a:gd name="T20" fmla="*/ 0 w 907"/>
                <a:gd name="T21" fmla="*/ 726 h 7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07" h="726">
                  <a:moveTo>
                    <a:pt x="0" y="726"/>
                  </a:moveTo>
                  <a:lnTo>
                    <a:pt x="453" y="0"/>
                  </a:lnTo>
                  <a:lnTo>
                    <a:pt x="907" y="726"/>
                  </a:lnTo>
                  <a:lnTo>
                    <a:pt x="453" y="726"/>
                  </a:lnTo>
                  <a:lnTo>
                    <a:pt x="453" y="680"/>
                  </a:lnTo>
                  <a:lnTo>
                    <a:pt x="816" y="680"/>
                  </a:lnTo>
                  <a:lnTo>
                    <a:pt x="453" y="91"/>
                  </a:lnTo>
                  <a:lnTo>
                    <a:pt x="90" y="680"/>
                  </a:lnTo>
                  <a:lnTo>
                    <a:pt x="453" y="680"/>
                  </a:lnTo>
                  <a:lnTo>
                    <a:pt x="453" y="726"/>
                  </a:lnTo>
                  <a:lnTo>
                    <a:pt x="0" y="726"/>
                  </a:lnTo>
                  <a:close/>
                </a:path>
              </a:pathLst>
            </a:custGeom>
            <a:gradFill rotWithShape="0">
              <a:gsLst>
                <a:gs pos="0">
                  <a:srgbClr val="FBE4AE"/>
                </a:gs>
                <a:gs pos="13000">
                  <a:srgbClr val="BD922A">
                    <a:alpha val="93500"/>
                  </a:srgbClr>
                </a:gs>
                <a:gs pos="21001">
                  <a:srgbClr val="BD922A">
                    <a:alpha val="89499"/>
                  </a:srgbClr>
                </a:gs>
                <a:gs pos="63000">
                  <a:srgbClr val="FBE4AE">
                    <a:alpha val="68500"/>
                  </a:srgbClr>
                </a:gs>
                <a:gs pos="67000">
                  <a:srgbClr val="BD922A">
                    <a:alpha val="66500"/>
                  </a:srgbClr>
                </a:gs>
                <a:gs pos="69000">
                  <a:srgbClr val="835E17">
                    <a:alpha val="65500"/>
                  </a:srgbClr>
                </a:gs>
                <a:gs pos="82001">
                  <a:srgbClr val="A28949">
                    <a:alpha val="59000"/>
                  </a:srgbClr>
                </a:gs>
                <a:gs pos="100000">
                  <a:srgbClr val="FAE3B7">
                    <a:alpha val="5000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568" name="Freeform 80">
              <a:extLst>
                <a:ext uri="{FF2B5EF4-FFF2-40B4-BE49-F238E27FC236}">
                  <a16:creationId xmlns:a16="http://schemas.microsoft.com/office/drawing/2014/main" id="{62A4550B-3FD0-43A6-B668-0D17EE0B6008}"/>
                </a:ext>
              </a:extLst>
            </p:cNvPr>
            <p:cNvSpPr>
              <a:spLocks/>
            </p:cNvSpPr>
            <p:nvPr/>
          </p:nvSpPr>
          <p:spPr bwMode="auto">
            <a:xfrm>
              <a:off x="1714" y="249"/>
              <a:ext cx="453" cy="453"/>
            </a:xfrm>
            <a:custGeom>
              <a:avLst/>
              <a:gdLst>
                <a:gd name="T0" fmla="*/ 0 w 635"/>
                <a:gd name="T1" fmla="*/ 635 h 635"/>
                <a:gd name="T2" fmla="*/ 45 w 635"/>
                <a:gd name="T3" fmla="*/ 635 h 635"/>
                <a:gd name="T4" fmla="*/ 45 w 635"/>
                <a:gd name="T5" fmla="*/ 45 h 635"/>
                <a:gd name="T6" fmla="*/ 589 w 635"/>
                <a:gd name="T7" fmla="*/ 45 h 635"/>
                <a:gd name="T8" fmla="*/ 589 w 635"/>
                <a:gd name="T9" fmla="*/ 589 h 635"/>
                <a:gd name="T10" fmla="*/ 45 w 635"/>
                <a:gd name="T11" fmla="*/ 589 h 635"/>
                <a:gd name="T12" fmla="*/ 45 w 635"/>
                <a:gd name="T13" fmla="*/ 635 h 635"/>
                <a:gd name="T14" fmla="*/ 635 w 635"/>
                <a:gd name="T15" fmla="*/ 635 h 635"/>
                <a:gd name="T16" fmla="*/ 635 w 635"/>
                <a:gd name="T17" fmla="*/ 0 h 635"/>
                <a:gd name="T18" fmla="*/ 0 w 635"/>
                <a:gd name="T19" fmla="*/ 0 h 635"/>
                <a:gd name="T20" fmla="*/ 0 w 635"/>
                <a:gd name="T21" fmla="*/ 635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35" h="635">
                  <a:moveTo>
                    <a:pt x="0" y="635"/>
                  </a:moveTo>
                  <a:lnTo>
                    <a:pt x="45" y="635"/>
                  </a:lnTo>
                  <a:lnTo>
                    <a:pt x="45" y="45"/>
                  </a:lnTo>
                  <a:lnTo>
                    <a:pt x="589" y="45"/>
                  </a:lnTo>
                  <a:lnTo>
                    <a:pt x="589" y="589"/>
                  </a:lnTo>
                  <a:lnTo>
                    <a:pt x="45" y="589"/>
                  </a:lnTo>
                  <a:lnTo>
                    <a:pt x="45" y="635"/>
                  </a:lnTo>
                  <a:lnTo>
                    <a:pt x="635" y="635"/>
                  </a:lnTo>
                  <a:lnTo>
                    <a:pt x="635" y="0"/>
                  </a:lnTo>
                  <a:lnTo>
                    <a:pt x="0" y="0"/>
                  </a:lnTo>
                  <a:lnTo>
                    <a:pt x="0" y="635"/>
                  </a:lnTo>
                  <a:close/>
                </a:path>
              </a:pathLst>
            </a:custGeom>
            <a:gradFill rotWithShape="0">
              <a:gsLst>
                <a:gs pos="0">
                  <a:srgbClr val="FBE4AE"/>
                </a:gs>
                <a:gs pos="13000">
                  <a:srgbClr val="BD922A">
                    <a:alpha val="93500"/>
                  </a:srgbClr>
                </a:gs>
                <a:gs pos="21001">
                  <a:srgbClr val="BD922A">
                    <a:alpha val="89499"/>
                  </a:srgbClr>
                </a:gs>
                <a:gs pos="63000">
                  <a:srgbClr val="FBE4AE">
                    <a:alpha val="68500"/>
                  </a:srgbClr>
                </a:gs>
                <a:gs pos="67000">
                  <a:srgbClr val="BD922A">
                    <a:alpha val="66500"/>
                  </a:srgbClr>
                </a:gs>
                <a:gs pos="69000">
                  <a:srgbClr val="835E17">
                    <a:alpha val="65500"/>
                  </a:srgbClr>
                </a:gs>
                <a:gs pos="82001">
                  <a:srgbClr val="A28949">
                    <a:alpha val="59000"/>
                  </a:srgbClr>
                </a:gs>
                <a:gs pos="100000">
                  <a:srgbClr val="FAE3B7">
                    <a:alpha val="5000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569" name="AutoShape 81">
              <a:extLst>
                <a:ext uri="{FF2B5EF4-FFF2-40B4-BE49-F238E27FC236}">
                  <a16:creationId xmlns:a16="http://schemas.microsoft.com/office/drawing/2014/main" id="{17906BB7-8E65-4FD3-B5A4-9CD81BBD65D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00000">
              <a:off x="1170" y="215"/>
              <a:ext cx="522" cy="522"/>
            </a:xfrm>
            <a:prstGeom prst="plus">
              <a:avLst>
                <a:gd name="adj" fmla="val 46745"/>
              </a:avLst>
            </a:prstGeom>
            <a:gradFill rotWithShape="0">
              <a:gsLst>
                <a:gs pos="0">
                  <a:srgbClr val="FBE4AE"/>
                </a:gs>
                <a:gs pos="13000">
                  <a:srgbClr val="BD922A">
                    <a:alpha val="93500"/>
                  </a:srgbClr>
                </a:gs>
                <a:gs pos="21001">
                  <a:srgbClr val="BD922A">
                    <a:alpha val="89499"/>
                  </a:srgbClr>
                </a:gs>
                <a:gs pos="63000">
                  <a:srgbClr val="FBE4AE">
                    <a:alpha val="68500"/>
                  </a:srgbClr>
                </a:gs>
                <a:gs pos="67000">
                  <a:srgbClr val="BD922A">
                    <a:alpha val="66500"/>
                  </a:srgbClr>
                </a:gs>
                <a:gs pos="69000">
                  <a:srgbClr val="835E17">
                    <a:alpha val="65500"/>
                  </a:srgbClr>
                </a:gs>
                <a:gs pos="82001">
                  <a:srgbClr val="A28949">
                    <a:alpha val="59000"/>
                  </a:srgbClr>
                </a:gs>
                <a:gs pos="100000">
                  <a:srgbClr val="FAE3B7">
                    <a:alpha val="5000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570" name="AutoShape 82">
              <a:extLst>
                <a:ext uri="{FF2B5EF4-FFF2-40B4-BE49-F238E27FC236}">
                  <a16:creationId xmlns:a16="http://schemas.microsoft.com/office/drawing/2014/main" id="{3DF6E286-3D85-4433-9A20-19E83A424B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4" y="249"/>
              <a:ext cx="454" cy="454"/>
            </a:xfrm>
            <a:custGeom>
              <a:avLst/>
              <a:gdLst>
                <a:gd name="G0" fmla="+- 1237 0 0"/>
                <a:gd name="G1" fmla="+- 21600 0 1237"/>
                <a:gd name="G2" fmla="+- 21600 0 1237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237" y="10800"/>
                  </a:moveTo>
                  <a:cubicBezTo>
                    <a:pt x="1237" y="16081"/>
                    <a:pt x="5519" y="20363"/>
                    <a:pt x="10800" y="20363"/>
                  </a:cubicBezTo>
                  <a:cubicBezTo>
                    <a:pt x="16081" y="20363"/>
                    <a:pt x="20363" y="16081"/>
                    <a:pt x="20363" y="10800"/>
                  </a:cubicBezTo>
                  <a:cubicBezTo>
                    <a:pt x="20363" y="5519"/>
                    <a:pt x="16081" y="1237"/>
                    <a:pt x="10800" y="1237"/>
                  </a:cubicBezTo>
                  <a:cubicBezTo>
                    <a:pt x="5519" y="1237"/>
                    <a:pt x="1237" y="5519"/>
                    <a:pt x="1237" y="10800"/>
                  </a:cubicBezTo>
                  <a:close/>
                </a:path>
              </a:pathLst>
            </a:custGeom>
            <a:gradFill rotWithShape="0">
              <a:gsLst>
                <a:gs pos="0">
                  <a:srgbClr val="FBE4AE"/>
                </a:gs>
                <a:gs pos="13000">
                  <a:srgbClr val="BD922A">
                    <a:alpha val="93500"/>
                  </a:srgbClr>
                </a:gs>
                <a:gs pos="21001">
                  <a:srgbClr val="BD922A">
                    <a:alpha val="89499"/>
                  </a:srgbClr>
                </a:gs>
                <a:gs pos="63000">
                  <a:srgbClr val="FBE4AE">
                    <a:alpha val="68500"/>
                  </a:srgbClr>
                </a:gs>
                <a:gs pos="67000">
                  <a:srgbClr val="BD922A">
                    <a:alpha val="66500"/>
                  </a:srgbClr>
                </a:gs>
                <a:gs pos="69000">
                  <a:srgbClr val="835E17">
                    <a:alpha val="65500"/>
                  </a:srgbClr>
                </a:gs>
                <a:gs pos="82001">
                  <a:srgbClr val="A28949">
                    <a:alpha val="59000"/>
                  </a:srgbClr>
                </a:gs>
                <a:gs pos="100000">
                  <a:srgbClr val="FAE3B7">
                    <a:alpha val="5000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571" name="Freeform 83">
              <a:extLst>
                <a:ext uri="{FF2B5EF4-FFF2-40B4-BE49-F238E27FC236}">
                  <a16:creationId xmlns:a16="http://schemas.microsoft.com/office/drawing/2014/main" id="{F59CBBAF-FD53-4C74-AD79-1148D69B007E}"/>
                </a:ext>
              </a:extLst>
            </p:cNvPr>
            <p:cNvSpPr>
              <a:spLocks/>
            </p:cNvSpPr>
            <p:nvPr/>
          </p:nvSpPr>
          <p:spPr bwMode="auto">
            <a:xfrm>
              <a:off x="1714" y="1933"/>
              <a:ext cx="454" cy="454"/>
            </a:xfrm>
            <a:custGeom>
              <a:avLst/>
              <a:gdLst>
                <a:gd name="T0" fmla="*/ 0 w 454"/>
                <a:gd name="T1" fmla="*/ 454 h 454"/>
                <a:gd name="T2" fmla="*/ 0 w 454"/>
                <a:gd name="T3" fmla="*/ 0 h 454"/>
                <a:gd name="T4" fmla="*/ 454 w 454"/>
                <a:gd name="T5" fmla="*/ 0 h 454"/>
                <a:gd name="T6" fmla="*/ 454 w 454"/>
                <a:gd name="T7" fmla="*/ 454 h 454"/>
                <a:gd name="T8" fmla="*/ 136 w 454"/>
                <a:gd name="T9" fmla="*/ 454 h 454"/>
                <a:gd name="T10" fmla="*/ 136 w 454"/>
                <a:gd name="T11" fmla="*/ 318 h 454"/>
                <a:gd name="T12" fmla="*/ 318 w 454"/>
                <a:gd name="T13" fmla="*/ 318 h 454"/>
                <a:gd name="T14" fmla="*/ 318 w 454"/>
                <a:gd name="T15" fmla="*/ 136 h 454"/>
                <a:gd name="T16" fmla="*/ 136 w 454"/>
                <a:gd name="T17" fmla="*/ 136 h 454"/>
                <a:gd name="T18" fmla="*/ 136 w 454"/>
                <a:gd name="T19" fmla="*/ 454 h 454"/>
                <a:gd name="T20" fmla="*/ 0 w 454"/>
                <a:gd name="T21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54" h="454">
                  <a:moveTo>
                    <a:pt x="0" y="454"/>
                  </a:moveTo>
                  <a:lnTo>
                    <a:pt x="0" y="0"/>
                  </a:lnTo>
                  <a:lnTo>
                    <a:pt x="454" y="0"/>
                  </a:lnTo>
                  <a:lnTo>
                    <a:pt x="454" y="454"/>
                  </a:lnTo>
                  <a:lnTo>
                    <a:pt x="136" y="454"/>
                  </a:lnTo>
                  <a:lnTo>
                    <a:pt x="136" y="318"/>
                  </a:lnTo>
                  <a:lnTo>
                    <a:pt x="318" y="318"/>
                  </a:lnTo>
                  <a:lnTo>
                    <a:pt x="318" y="136"/>
                  </a:lnTo>
                  <a:lnTo>
                    <a:pt x="136" y="136"/>
                  </a:lnTo>
                  <a:lnTo>
                    <a:pt x="136" y="454"/>
                  </a:lnTo>
                  <a:lnTo>
                    <a:pt x="0" y="454"/>
                  </a:lnTo>
                  <a:close/>
                </a:path>
              </a:pathLst>
            </a:custGeom>
            <a:gradFill rotWithShape="0">
              <a:gsLst>
                <a:gs pos="0">
                  <a:srgbClr val="FBE4AE"/>
                </a:gs>
                <a:gs pos="13000">
                  <a:srgbClr val="BD922A">
                    <a:alpha val="93500"/>
                  </a:srgbClr>
                </a:gs>
                <a:gs pos="21001">
                  <a:srgbClr val="BD922A">
                    <a:alpha val="89499"/>
                  </a:srgbClr>
                </a:gs>
                <a:gs pos="63000">
                  <a:srgbClr val="FBE4AE">
                    <a:alpha val="68500"/>
                  </a:srgbClr>
                </a:gs>
                <a:gs pos="67000">
                  <a:srgbClr val="BD922A">
                    <a:alpha val="66500"/>
                  </a:srgbClr>
                </a:gs>
                <a:gs pos="69000">
                  <a:srgbClr val="835E17">
                    <a:alpha val="65500"/>
                  </a:srgbClr>
                </a:gs>
                <a:gs pos="82001">
                  <a:srgbClr val="A28949">
                    <a:alpha val="59000"/>
                  </a:srgbClr>
                </a:gs>
                <a:gs pos="100000">
                  <a:srgbClr val="FAE3B7">
                    <a:alpha val="5000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572" name="AutoShape 84">
              <a:extLst>
                <a:ext uri="{FF2B5EF4-FFF2-40B4-BE49-F238E27FC236}">
                  <a16:creationId xmlns:a16="http://schemas.microsoft.com/office/drawing/2014/main" id="{086A0CF5-4700-4D7A-B4B8-DF4843FCAFE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00000">
              <a:off x="1199" y="1928"/>
              <a:ext cx="465" cy="465"/>
            </a:xfrm>
            <a:prstGeom prst="plus">
              <a:avLst>
                <a:gd name="adj" fmla="val 32056"/>
              </a:avLst>
            </a:prstGeom>
            <a:gradFill rotWithShape="0">
              <a:gsLst>
                <a:gs pos="0">
                  <a:srgbClr val="FBE4AE"/>
                </a:gs>
                <a:gs pos="13000">
                  <a:srgbClr val="BD922A">
                    <a:alpha val="93500"/>
                  </a:srgbClr>
                </a:gs>
                <a:gs pos="21001">
                  <a:srgbClr val="BD922A">
                    <a:alpha val="89499"/>
                  </a:srgbClr>
                </a:gs>
                <a:gs pos="63000">
                  <a:srgbClr val="FBE4AE">
                    <a:alpha val="68500"/>
                  </a:srgbClr>
                </a:gs>
                <a:gs pos="67000">
                  <a:srgbClr val="BD922A">
                    <a:alpha val="66500"/>
                  </a:srgbClr>
                </a:gs>
                <a:gs pos="69000">
                  <a:srgbClr val="835E17">
                    <a:alpha val="65500"/>
                  </a:srgbClr>
                </a:gs>
                <a:gs pos="82001">
                  <a:srgbClr val="A28949">
                    <a:alpha val="59000"/>
                  </a:srgbClr>
                </a:gs>
                <a:gs pos="100000">
                  <a:srgbClr val="FAE3B7">
                    <a:alpha val="5000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573" name="AutoShape 85">
              <a:extLst>
                <a:ext uri="{FF2B5EF4-FFF2-40B4-BE49-F238E27FC236}">
                  <a16:creationId xmlns:a16="http://schemas.microsoft.com/office/drawing/2014/main" id="{17A82307-1F5A-46B1-995A-FD5F917140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5" y="1933"/>
              <a:ext cx="454" cy="454"/>
            </a:xfrm>
            <a:custGeom>
              <a:avLst/>
              <a:gdLst>
                <a:gd name="G0" fmla="+- 6566 0 0"/>
                <a:gd name="G1" fmla="+- 21600 0 6566"/>
                <a:gd name="G2" fmla="+- 21600 0 6566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6566" y="10800"/>
                  </a:moveTo>
                  <a:cubicBezTo>
                    <a:pt x="6566" y="13138"/>
                    <a:pt x="8462" y="15034"/>
                    <a:pt x="10800" y="15034"/>
                  </a:cubicBezTo>
                  <a:cubicBezTo>
                    <a:pt x="13138" y="15034"/>
                    <a:pt x="15034" y="13138"/>
                    <a:pt x="15034" y="10800"/>
                  </a:cubicBezTo>
                  <a:cubicBezTo>
                    <a:pt x="15034" y="8462"/>
                    <a:pt x="13138" y="6566"/>
                    <a:pt x="10800" y="6566"/>
                  </a:cubicBezTo>
                  <a:cubicBezTo>
                    <a:pt x="8462" y="6566"/>
                    <a:pt x="6566" y="8462"/>
                    <a:pt x="6566" y="10800"/>
                  </a:cubicBezTo>
                  <a:close/>
                </a:path>
              </a:pathLst>
            </a:custGeom>
            <a:gradFill rotWithShape="0">
              <a:gsLst>
                <a:gs pos="0">
                  <a:srgbClr val="FBE4AE"/>
                </a:gs>
                <a:gs pos="13000">
                  <a:srgbClr val="BD922A">
                    <a:alpha val="93500"/>
                  </a:srgbClr>
                </a:gs>
                <a:gs pos="21001">
                  <a:srgbClr val="BD922A">
                    <a:alpha val="89499"/>
                  </a:srgbClr>
                </a:gs>
                <a:gs pos="63000">
                  <a:srgbClr val="FBE4AE">
                    <a:alpha val="68500"/>
                  </a:srgbClr>
                </a:gs>
                <a:gs pos="67000">
                  <a:srgbClr val="BD922A">
                    <a:alpha val="66500"/>
                  </a:srgbClr>
                </a:gs>
                <a:gs pos="69000">
                  <a:srgbClr val="835E17">
                    <a:alpha val="65500"/>
                  </a:srgbClr>
                </a:gs>
                <a:gs pos="82001">
                  <a:srgbClr val="A28949">
                    <a:alpha val="59000"/>
                  </a:srgbClr>
                </a:gs>
                <a:gs pos="100000">
                  <a:srgbClr val="FAE3B7">
                    <a:alpha val="5000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574" name="Freeform 86">
              <a:extLst>
                <a:ext uri="{FF2B5EF4-FFF2-40B4-BE49-F238E27FC236}">
                  <a16:creationId xmlns:a16="http://schemas.microsoft.com/office/drawing/2014/main" id="{BF939334-1E0B-444C-BB67-BADEA42A5E71}"/>
                </a:ext>
              </a:extLst>
            </p:cNvPr>
            <p:cNvSpPr>
              <a:spLocks/>
            </p:cNvSpPr>
            <p:nvPr/>
          </p:nvSpPr>
          <p:spPr bwMode="auto">
            <a:xfrm>
              <a:off x="662" y="1935"/>
              <a:ext cx="563" cy="450"/>
            </a:xfrm>
            <a:custGeom>
              <a:avLst/>
              <a:gdLst>
                <a:gd name="T0" fmla="*/ 0 w 907"/>
                <a:gd name="T1" fmla="*/ 726 h 726"/>
                <a:gd name="T2" fmla="*/ 453 w 907"/>
                <a:gd name="T3" fmla="*/ 726 h 726"/>
                <a:gd name="T4" fmla="*/ 453 w 907"/>
                <a:gd name="T5" fmla="*/ 544 h 726"/>
                <a:gd name="T6" fmla="*/ 362 w 907"/>
                <a:gd name="T7" fmla="*/ 544 h 726"/>
                <a:gd name="T8" fmla="*/ 453 w 907"/>
                <a:gd name="T9" fmla="*/ 363 h 726"/>
                <a:gd name="T10" fmla="*/ 544 w 907"/>
                <a:gd name="T11" fmla="*/ 544 h 726"/>
                <a:gd name="T12" fmla="*/ 453 w 907"/>
                <a:gd name="T13" fmla="*/ 544 h 726"/>
                <a:gd name="T14" fmla="*/ 453 w 907"/>
                <a:gd name="T15" fmla="*/ 726 h 726"/>
                <a:gd name="T16" fmla="*/ 907 w 907"/>
                <a:gd name="T17" fmla="*/ 726 h 726"/>
                <a:gd name="T18" fmla="*/ 453 w 907"/>
                <a:gd name="T19" fmla="*/ 0 h 726"/>
                <a:gd name="T20" fmla="*/ 0 w 907"/>
                <a:gd name="T21" fmla="*/ 726 h 7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07" h="726">
                  <a:moveTo>
                    <a:pt x="0" y="726"/>
                  </a:moveTo>
                  <a:lnTo>
                    <a:pt x="453" y="726"/>
                  </a:lnTo>
                  <a:lnTo>
                    <a:pt x="453" y="544"/>
                  </a:lnTo>
                  <a:lnTo>
                    <a:pt x="362" y="544"/>
                  </a:lnTo>
                  <a:lnTo>
                    <a:pt x="453" y="363"/>
                  </a:lnTo>
                  <a:lnTo>
                    <a:pt x="544" y="544"/>
                  </a:lnTo>
                  <a:lnTo>
                    <a:pt x="453" y="544"/>
                  </a:lnTo>
                  <a:lnTo>
                    <a:pt x="453" y="726"/>
                  </a:lnTo>
                  <a:lnTo>
                    <a:pt x="907" y="726"/>
                  </a:lnTo>
                  <a:lnTo>
                    <a:pt x="453" y="0"/>
                  </a:lnTo>
                  <a:lnTo>
                    <a:pt x="0" y="726"/>
                  </a:lnTo>
                  <a:close/>
                </a:path>
              </a:pathLst>
            </a:custGeom>
            <a:gradFill rotWithShape="0">
              <a:gsLst>
                <a:gs pos="0">
                  <a:srgbClr val="FBE4AE"/>
                </a:gs>
                <a:gs pos="13000">
                  <a:srgbClr val="BD922A">
                    <a:alpha val="93500"/>
                  </a:srgbClr>
                </a:gs>
                <a:gs pos="21001">
                  <a:srgbClr val="BD922A">
                    <a:alpha val="89499"/>
                  </a:srgbClr>
                </a:gs>
                <a:gs pos="63000">
                  <a:srgbClr val="FBE4AE">
                    <a:alpha val="68500"/>
                  </a:srgbClr>
                </a:gs>
                <a:gs pos="67000">
                  <a:srgbClr val="BD922A">
                    <a:alpha val="66500"/>
                  </a:srgbClr>
                </a:gs>
                <a:gs pos="69000">
                  <a:srgbClr val="835E17">
                    <a:alpha val="65500"/>
                  </a:srgbClr>
                </a:gs>
                <a:gs pos="82001">
                  <a:srgbClr val="A28949">
                    <a:alpha val="59000"/>
                  </a:srgbClr>
                </a:gs>
                <a:gs pos="100000">
                  <a:srgbClr val="FAE3B7">
                    <a:alpha val="5000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63575" name="Group 87">
            <a:extLst>
              <a:ext uri="{FF2B5EF4-FFF2-40B4-BE49-F238E27FC236}">
                <a16:creationId xmlns:a16="http://schemas.microsoft.com/office/drawing/2014/main" id="{587809EB-EB6A-40E9-B8D1-C6A55F11A457}"/>
              </a:ext>
            </a:extLst>
          </p:cNvPr>
          <p:cNvGrpSpPr>
            <a:grpSpLocks/>
          </p:cNvGrpSpPr>
          <p:nvPr/>
        </p:nvGrpSpPr>
        <p:grpSpPr bwMode="auto">
          <a:xfrm>
            <a:off x="3729038" y="3789363"/>
            <a:ext cx="2347912" cy="2590800"/>
            <a:chOff x="194" y="215"/>
            <a:chExt cx="1974" cy="2178"/>
          </a:xfrm>
        </p:grpSpPr>
        <p:sp>
          <p:nvSpPr>
            <p:cNvPr id="63576" name="AutoShape 88">
              <a:extLst>
                <a:ext uri="{FF2B5EF4-FFF2-40B4-BE49-F238E27FC236}">
                  <a16:creationId xmlns:a16="http://schemas.microsoft.com/office/drawing/2014/main" id="{7787A8A2-5C05-4155-901C-C1BF53E066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5" y="819"/>
              <a:ext cx="454" cy="454"/>
            </a:xfrm>
            <a:custGeom>
              <a:avLst/>
              <a:gdLst>
                <a:gd name="G0" fmla="+- 2379 0 0"/>
                <a:gd name="G1" fmla="+- 21600 0 2379"/>
                <a:gd name="G2" fmla="+- 21600 0 2379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379" y="10800"/>
                  </a:moveTo>
                  <a:cubicBezTo>
                    <a:pt x="2379" y="15451"/>
                    <a:pt x="6149" y="19221"/>
                    <a:pt x="10800" y="19221"/>
                  </a:cubicBezTo>
                  <a:cubicBezTo>
                    <a:pt x="15451" y="19221"/>
                    <a:pt x="19221" y="15451"/>
                    <a:pt x="19221" y="10800"/>
                  </a:cubicBezTo>
                  <a:cubicBezTo>
                    <a:pt x="19221" y="6149"/>
                    <a:pt x="15451" y="2379"/>
                    <a:pt x="10800" y="2379"/>
                  </a:cubicBezTo>
                  <a:cubicBezTo>
                    <a:pt x="6149" y="2379"/>
                    <a:pt x="2379" y="6149"/>
                    <a:pt x="2379" y="10800"/>
                  </a:cubicBezTo>
                  <a:close/>
                </a:path>
              </a:pathLst>
            </a:custGeom>
            <a:gradFill rotWithShape="0">
              <a:gsLst>
                <a:gs pos="0">
                  <a:srgbClr val="FBE4AE"/>
                </a:gs>
                <a:gs pos="13000">
                  <a:srgbClr val="BD922A">
                    <a:alpha val="93500"/>
                  </a:srgbClr>
                </a:gs>
                <a:gs pos="21001">
                  <a:srgbClr val="BD922A">
                    <a:alpha val="89499"/>
                  </a:srgbClr>
                </a:gs>
                <a:gs pos="63000">
                  <a:srgbClr val="FBE4AE">
                    <a:alpha val="68500"/>
                  </a:srgbClr>
                </a:gs>
                <a:gs pos="67000">
                  <a:srgbClr val="BD922A">
                    <a:alpha val="66500"/>
                  </a:srgbClr>
                </a:gs>
                <a:gs pos="69000">
                  <a:srgbClr val="835E17">
                    <a:alpha val="65500"/>
                  </a:srgbClr>
                </a:gs>
                <a:gs pos="82001">
                  <a:srgbClr val="A28949">
                    <a:alpha val="59000"/>
                  </a:srgbClr>
                </a:gs>
                <a:gs pos="100000">
                  <a:srgbClr val="FAE3B7">
                    <a:alpha val="5000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577" name="Freeform 89">
              <a:extLst>
                <a:ext uri="{FF2B5EF4-FFF2-40B4-BE49-F238E27FC236}">
                  <a16:creationId xmlns:a16="http://schemas.microsoft.com/office/drawing/2014/main" id="{3B8CA291-BBCF-4DC2-B6F3-4EA334E838BB}"/>
                </a:ext>
              </a:extLst>
            </p:cNvPr>
            <p:cNvSpPr>
              <a:spLocks/>
            </p:cNvSpPr>
            <p:nvPr/>
          </p:nvSpPr>
          <p:spPr bwMode="auto">
            <a:xfrm>
              <a:off x="671" y="819"/>
              <a:ext cx="544" cy="454"/>
            </a:xfrm>
            <a:custGeom>
              <a:avLst/>
              <a:gdLst>
                <a:gd name="T0" fmla="*/ 91 w 544"/>
                <a:gd name="T1" fmla="*/ 409 h 454"/>
                <a:gd name="T2" fmla="*/ 272 w 544"/>
                <a:gd name="T3" fmla="*/ 409 h 454"/>
                <a:gd name="T4" fmla="*/ 272 w 544"/>
                <a:gd name="T5" fmla="*/ 454 h 454"/>
                <a:gd name="T6" fmla="*/ 0 w 544"/>
                <a:gd name="T7" fmla="*/ 454 h 454"/>
                <a:gd name="T8" fmla="*/ 272 w 544"/>
                <a:gd name="T9" fmla="*/ 0 h 454"/>
                <a:gd name="T10" fmla="*/ 544 w 544"/>
                <a:gd name="T11" fmla="*/ 454 h 454"/>
                <a:gd name="T12" fmla="*/ 272 w 544"/>
                <a:gd name="T13" fmla="*/ 454 h 454"/>
                <a:gd name="T14" fmla="*/ 272 w 544"/>
                <a:gd name="T15" fmla="*/ 409 h 454"/>
                <a:gd name="T16" fmla="*/ 454 w 544"/>
                <a:gd name="T17" fmla="*/ 409 h 454"/>
                <a:gd name="T18" fmla="*/ 272 w 544"/>
                <a:gd name="T19" fmla="*/ 91 h 454"/>
                <a:gd name="T20" fmla="*/ 91 w 544"/>
                <a:gd name="T21" fmla="*/ 409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44" h="454">
                  <a:moveTo>
                    <a:pt x="91" y="409"/>
                  </a:moveTo>
                  <a:lnTo>
                    <a:pt x="272" y="409"/>
                  </a:lnTo>
                  <a:lnTo>
                    <a:pt x="272" y="454"/>
                  </a:lnTo>
                  <a:lnTo>
                    <a:pt x="0" y="454"/>
                  </a:lnTo>
                  <a:lnTo>
                    <a:pt x="272" y="0"/>
                  </a:lnTo>
                  <a:lnTo>
                    <a:pt x="544" y="454"/>
                  </a:lnTo>
                  <a:lnTo>
                    <a:pt x="272" y="454"/>
                  </a:lnTo>
                  <a:lnTo>
                    <a:pt x="272" y="409"/>
                  </a:lnTo>
                  <a:lnTo>
                    <a:pt x="454" y="409"/>
                  </a:lnTo>
                  <a:lnTo>
                    <a:pt x="272" y="91"/>
                  </a:lnTo>
                  <a:lnTo>
                    <a:pt x="91" y="409"/>
                  </a:lnTo>
                  <a:close/>
                </a:path>
              </a:pathLst>
            </a:custGeom>
            <a:gradFill rotWithShape="0">
              <a:gsLst>
                <a:gs pos="0">
                  <a:srgbClr val="FBE4AE"/>
                </a:gs>
                <a:gs pos="13000">
                  <a:srgbClr val="BD922A">
                    <a:alpha val="93500"/>
                  </a:srgbClr>
                </a:gs>
                <a:gs pos="21001">
                  <a:srgbClr val="BD922A">
                    <a:alpha val="89499"/>
                  </a:srgbClr>
                </a:gs>
                <a:gs pos="63000">
                  <a:srgbClr val="FBE4AE">
                    <a:alpha val="68500"/>
                  </a:srgbClr>
                </a:gs>
                <a:gs pos="67000">
                  <a:srgbClr val="BD922A">
                    <a:alpha val="66500"/>
                  </a:srgbClr>
                </a:gs>
                <a:gs pos="69000">
                  <a:srgbClr val="835E17">
                    <a:alpha val="65500"/>
                  </a:srgbClr>
                </a:gs>
                <a:gs pos="82001">
                  <a:srgbClr val="A28949">
                    <a:alpha val="59000"/>
                  </a:srgbClr>
                </a:gs>
                <a:gs pos="100000">
                  <a:srgbClr val="FAE3B7">
                    <a:alpha val="5000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578" name="AutoShape 90">
              <a:extLst>
                <a:ext uri="{FF2B5EF4-FFF2-40B4-BE49-F238E27FC236}">
                  <a16:creationId xmlns:a16="http://schemas.microsoft.com/office/drawing/2014/main" id="{35FD63A8-3999-4A47-8C1E-0315C10BBBB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00000">
              <a:off x="1170" y="786"/>
              <a:ext cx="522" cy="522"/>
            </a:xfrm>
            <a:prstGeom prst="plus">
              <a:avLst>
                <a:gd name="adj" fmla="val 45463"/>
              </a:avLst>
            </a:prstGeom>
            <a:gradFill rotWithShape="0">
              <a:gsLst>
                <a:gs pos="0">
                  <a:srgbClr val="FBE4AE"/>
                </a:gs>
                <a:gs pos="13000">
                  <a:srgbClr val="BD922A">
                    <a:alpha val="93500"/>
                  </a:srgbClr>
                </a:gs>
                <a:gs pos="21001">
                  <a:srgbClr val="BD922A">
                    <a:alpha val="89499"/>
                  </a:srgbClr>
                </a:gs>
                <a:gs pos="63000">
                  <a:srgbClr val="FBE4AE">
                    <a:alpha val="68500"/>
                  </a:srgbClr>
                </a:gs>
                <a:gs pos="67000">
                  <a:srgbClr val="BD922A">
                    <a:alpha val="66500"/>
                  </a:srgbClr>
                </a:gs>
                <a:gs pos="69000">
                  <a:srgbClr val="835E17">
                    <a:alpha val="65500"/>
                  </a:srgbClr>
                </a:gs>
                <a:gs pos="82001">
                  <a:srgbClr val="A28949">
                    <a:alpha val="59000"/>
                  </a:srgbClr>
                </a:gs>
                <a:gs pos="100000">
                  <a:srgbClr val="FAE3B7">
                    <a:alpha val="5000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579" name="Freeform 91">
              <a:extLst>
                <a:ext uri="{FF2B5EF4-FFF2-40B4-BE49-F238E27FC236}">
                  <a16:creationId xmlns:a16="http://schemas.microsoft.com/office/drawing/2014/main" id="{BBC4755A-AD67-4717-880E-A9E05C564674}"/>
                </a:ext>
              </a:extLst>
            </p:cNvPr>
            <p:cNvSpPr>
              <a:spLocks/>
            </p:cNvSpPr>
            <p:nvPr/>
          </p:nvSpPr>
          <p:spPr bwMode="auto">
            <a:xfrm>
              <a:off x="1714" y="819"/>
              <a:ext cx="454" cy="454"/>
            </a:xfrm>
            <a:custGeom>
              <a:avLst/>
              <a:gdLst>
                <a:gd name="T0" fmla="*/ 0 w 454"/>
                <a:gd name="T1" fmla="*/ 454 h 454"/>
                <a:gd name="T2" fmla="*/ 0 w 454"/>
                <a:gd name="T3" fmla="*/ 0 h 454"/>
                <a:gd name="T4" fmla="*/ 454 w 454"/>
                <a:gd name="T5" fmla="*/ 0 h 454"/>
                <a:gd name="T6" fmla="*/ 454 w 454"/>
                <a:gd name="T7" fmla="*/ 454 h 454"/>
                <a:gd name="T8" fmla="*/ 46 w 454"/>
                <a:gd name="T9" fmla="*/ 454 h 454"/>
                <a:gd name="T10" fmla="*/ 46 w 454"/>
                <a:gd name="T11" fmla="*/ 409 h 454"/>
                <a:gd name="T12" fmla="*/ 409 w 454"/>
                <a:gd name="T13" fmla="*/ 409 h 454"/>
                <a:gd name="T14" fmla="*/ 409 w 454"/>
                <a:gd name="T15" fmla="*/ 46 h 454"/>
                <a:gd name="T16" fmla="*/ 46 w 454"/>
                <a:gd name="T17" fmla="*/ 46 h 454"/>
                <a:gd name="T18" fmla="*/ 46 w 454"/>
                <a:gd name="T19" fmla="*/ 454 h 454"/>
                <a:gd name="T20" fmla="*/ 0 w 454"/>
                <a:gd name="T21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54" h="454">
                  <a:moveTo>
                    <a:pt x="0" y="454"/>
                  </a:moveTo>
                  <a:lnTo>
                    <a:pt x="0" y="0"/>
                  </a:lnTo>
                  <a:lnTo>
                    <a:pt x="454" y="0"/>
                  </a:lnTo>
                  <a:lnTo>
                    <a:pt x="454" y="454"/>
                  </a:lnTo>
                  <a:lnTo>
                    <a:pt x="46" y="454"/>
                  </a:lnTo>
                  <a:lnTo>
                    <a:pt x="46" y="409"/>
                  </a:lnTo>
                  <a:lnTo>
                    <a:pt x="409" y="409"/>
                  </a:lnTo>
                  <a:lnTo>
                    <a:pt x="409" y="46"/>
                  </a:lnTo>
                  <a:lnTo>
                    <a:pt x="46" y="46"/>
                  </a:lnTo>
                  <a:lnTo>
                    <a:pt x="46" y="454"/>
                  </a:lnTo>
                  <a:lnTo>
                    <a:pt x="0" y="454"/>
                  </a:lnTo>
                  <a:close/>
                </a:path>
              </a:pathLst>
            </a:custGeom>
            <a:gradFill rotWithShape="0">
              <a:gsLst>
                <a:gs pos="0">
                  <a:srgbClr val="FBE4AE"/>
                </a:gs>
                <a:gs pos="13000">
                  <a:srgbClr val="BD922A">
                    <a:alpha val="93500"/>
                  </a:srgbClr>
                </a:gs>
                <a:gs pos="21001">
                  <a:srgbClr val="BD922A">
                    <a:alpha val="89499"/>
                  </a:srgbClr>
                </a:gs>
                <a:gs pos="63000">
                  <a:srgbClr val="FBE4AE">
                    <a:alpha val="68500"/>
                  </a:srgbClr>
                </a:gs>
                <a:gs pos="67000">
                  <a:srgbClr val="BD922A">
                    <a:alpha val="66500"/>
                  </a:srgbClr>
                </a:gs>
                <a:gs pos="69000">
                  <a:srgbClr val="835E17">
                    <a:alpha val="65500"/>
                  </a:srgbClr>
                </a:gs>
                <a:gs pos="82001">
                  <a:srgbClr val="A28949">
                    <a:alpha val="59000"/>
                  </a:srgbClr>
                </a:gs>
                <a:gs pos="100000">
                  <a:srgbClr val="FAE3B7">
                    <a:alpha val="5000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580" name="Freeform 92">
              <a:extLst>
                <a:ext uri="{FF2B5EF4-FFF2-40B4-BE49-F238E27FC236}">
                  <a16:creationId xmlns:a16="http://schemas.microsoft.com/office/drawing/2014/main" id="{836BD017-9CE8-4778-BB4E-C0696D8B24D6}"/>
                </a:ext>
              </a:extLst>
            </p:cNvPr>
            <p:cNvSpPr>
              <a:spLocks/>
            </p:cNvSpPr>
            <p:nvPr/>
          </p:nvSpPr>
          <p:spPr bwMode="auto">
            <a:xfrm>
              <a:off x="1714" y="1363"/>
              <a:ext cx="454" cy="454"/>
            </a:xfrm>
            <a:custGeom>
              <a:avLst/>
              <a:gdLst>
                <a:gd name="T0" fmla="*/ 0 w 454"/>
                <a:gd name="T1" fmla="*/ 454 h 454"/>
                <a:gd name="T2" fmla="*/ 91 w 454"/>
                <a:gd name="T3" fmla="*/ 454 h 454"/>
                <a:gd name="T4" fmla="*/ 91 w 454"/>
                <a:gd name="T5" fmla="*/ 91 h 454"/>
                <a:gd name="T6" fmla="*/ 363 w 454"/>
                <a:gd name="T7" fmla="*/ 91 h 454"/>
                <a:gd name="T8" fmla="*/ 363 w 454"/>
                <a:gd name="T9" fmla="*/ 363 h 454"/>
                <a:gd name="T10" fmla="*/ 91 w 454"/>
                <a:gd name="T11" fmla="*/ 363 h 454"/>
                <a:gd name="T12" fmla="*/ 91 w 454"/>
                <a:gd name="T13" fmla="*/ 454 h 454"/>
                <a:gd name="T14" fmla="*/ 454 w 454"/>
                <a:gd name="T15" fmla="*/ 454 h 454"/>
                <a:gd name="T16" fmla="*/ 454 w 454"/>
                <a:gd name="T17" fmla="*/ 0 h 454"/>
                <a:gd name="T18" fmla="*/ 0 w 454"/>
                <a:gd name="T19" fmla="*/ 0 h 454"/>
                <a:gd name="T20" fmla="*/ 0 w 454"/>
                <a:gd name="T21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54" h="454">
                  <a:moveTo>
                    <a:pt x="0" y="454"/>
                  </a:moveTo>
                  <a:lnTo>
                    <a:pt x="91" y="454"/>
                  </a:lnTo>
                  <a:lnTo>
                    <a:pt x="91" y="91"/>
                  </a:lnTo>
                  <a:lnTo>
                    <a:pt x="363" y="91"/>
                  </a:lnTo>
                  <a:lnTo>
                    <a:pt x="363" y="363"/>
                  </a:lnTo>
                  <a:lnTo>
                    <a:pt x="91" y="363"/>
                  </a:lnTo>
                  <a:lnTo>
                    <a:pt x="91" y="454"/>
                  </a:lnTo>
                  <a:lnTo>
                    <a:pt x="454" y="454"/>
                  </a:lnTo>
                  <a:lnTo>
                    <a:pt x="454" y="0"/>
                  </a:lnTo>
                  <a:lnTo>
                    <a:pt x="0" y="0"/>
                  </a:lnTo>
                  <a:lnTo>
                    <a:pt x="0" y="454"/>
                  </a:lnTo>
                  <a:close/>
                </a:path>
              </a:pathLst>
            </a:custGeom>
            <a:gradFill rotWithShape="0">
              <a:gsLst>
                <a:gs pos="0">
                  <a:srgbClr val="FBE4AE"/>
                </a:gs>
                <a:gs pos="13000">
                  <a:srgbClr val="BD922A">
                    <a:alpha val="93500"/>
                  </a:srgbClr>
                </a:gs>
                <a:gs pos="21001">
                  <a:srgbClr val="BD922A">
                    <a:alpha val="89499"/>
                  </a:srgbClr>
                </a:gs>
                <a:gs pos="63000">
                  <a:srgbClr val="FBE4AE">
                    <a:alpha val="68500"/>
                  </a:srgbClr>
                </a:gs>
                <a:gs pos="67000">
                  <a:srgbClr val="BD922A">
                    <a:alpha val="66500"/>
                  </a:srgbClr>
                </a:gs>
                <a:gs pos="69000">
                  <a:srgbClr val="835E17">
                    <a:alpha val="65500"/>
                  </a:srgbClr>
                </a:gs>
                <a:gs pos="82001">
                  <a:srgbClr val="A28949">
                    <a:alpha val="59000"/>
                  </a:srgbClr>
                </a:gs>
                <a:gs pos="100000">
                  <a:srgbClr val="FAE3B7">
                    <a:alpha val="5000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581" name="Freeform 93">
              <a:extLst>
                <a:ext uri="{FF2B5EF4-FFF2-40B4-BE49-F238E27FC236}">
                  <a16:creationId xmlns:a16="http://schemas.microsoft.com/office/drawing/2014/main" id="{98142906-AF7B-426D-B00D-EDA2CF487232}"/>
                </a:ext>
              </a:extLst>
            </p:cNvPr>
            <p:cNvSpPr>
              <a:spLocks/>
            </p:cNvSpPr>
            <p:nvPr/>
          </p:nvSpPr>
          <p:spPr bwMode="auto">
            <a:xfrm>
              <a:off x="671" y="1363"/>
              <a:ext cx="544" cy="454"/>
            </a:xfrm>
            <a:custGeom>
              <a:avLst/>
              <a:gdLst>
                <a:gd name="T0" fmla="*/ 0 w 544"/>
                <a:gd name="T1" fmla="*/ 454 h 454"/>
                <a:gd name="T2" fmla="*/ 181 w 544"/>
                <a:gd name="T3" fmla="*/ 454 h 454"/>
                <a:gd name="T4" fmla="*/ 181 w 544"/>
                <a:gd name="T5" fmla="*/ 363 h 454"/>
                <a:gd name="T6" fmla="*/ 272 w 544"/>
                <a:gd name="T7" fmla="*/ 182 h 454"/>
                <a:gd name="T8" fmla="*/ 363 w 544"/>
                <a:gd name="T9" fmla="*/ 363 h 454"/>
                <a:gd name="T10" fmla="*/ 181 w 544"/>
                <a:gd name="T11" fmla="*/ 363 h 454"/>
                <a:gd name="T12" fmla="*/ 181 w 544"/>
                <a:gd name="T13" fmla="*/ 454 h 454"/>
                <a:gd name="T14" fmla="*/ 544 w 544"/>
                <a:gd name="T15" fmla="*/ 454 h 454"/>
                <a:gd name="T16" fmla="*/ 272 w 544"/>
                <a:gd name="T17" fmla="*/ 0 h 454"/>
                <a:gd name="T18" fmla="*/ 0 w 544"/>
                <a:gd name="T19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44" h="454">
                  <a:moveTo>
                    <a:pt x="0" y="454"/>
                  </a:moveTo>
                  <a:lnTo>
                    <a:pt x="181" y="454"/>
                  </a:lnTo>
                  <a:lnTo>
                    <a:pt x="181" y="363"/>
                  </a:lnTo>
                  <a:lnTo>
                    <a:pt x="272" y="182"/>
                  </a:lnTo>
                  <a:lnTo>
                    <a:pt x="363" y="363"/>
                  </a:lnTo>
                  <a:lnTo>
                    <a:pt x="181" y="363"/>
                  </a:lnTo>
                  <a:lnTo>
                    <a:pt x="181" y="454"/>
                  </a:lnTo>
                  <a:lnTo>
                    <a:pt x="544" y="454"/>
                  </a:lnTo>
                  <a:lnTo>
                    <a:pt x="272" y="0"/>
                  </a:lnTo>
                  <a:lnTo>
                    <a:pt x="0" y="454"/>
                  </a:lnTo>
                  <a:close/>
                </a:path>
              </a:pathLst>
            </a:custGeom>
            <a:gradFill rotWithShape="0">
              <a:gsLst>
                <a:gs pos="0">
                  <a:srgbClr val="FBE4AE"/>
                </a:gs>
                <a:gs pos="13000">
                  <a:srgbClr val="BD922A">
                    <a:alpha val="93500"/>
                  </a:srgbClr>
                </a:gs>
                <a:gs pos="21001">
                  <a:srgbClr val="BD922A">
                    <a:alpha val="89499"/>
                  </a:srgbClr>
                </a:gs>
                <a:gs pos="63000">
                  <a:srgbClr val="FBE4AE">
                    <a:alpha val="68500"/>
                  </a:srgbClr>
                </a:gs>
                <a:gs pos="67000">
                  <a:srgbClr val="BD922A">
                    <a:alpha val="66500"/>
                  </a:srgbClr>
                </a:gs>
                <a:gs pos="69000">
                  <a:srgbClr val="835E17">
                    <a:alpha val="65500"/>
                  </a:srgbClr>
                </a:gs>
                <a:gs pos="82001">
                  <a:srgbClr val="A28949">
                    <a:alpha val="59000"/>
                  </a:srgbClr>
                </a:gs>
                <a:gs pos="100000">
                  <a:srgbClr val="FAE3B7">
                    <a:alpha val="5000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582" name="AutoShape 94">
              <a:extLst>
                <a:ext uri="{FF2B5EF4-FFF2-40B4-BE49-F238E27FC236}">
                  <a16:creationId xmlns:a16="http://schemas.microsoft.com/office/drawing/2014/main" id="{ACE2FB5E-72D1-4B33-8B88-B018666363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5" y="1363"/>
              <a:ext cx="454" cy="454"/>
            </a:xfrm>
            <a:custGeom>
              <a:avLst/>
              <a:gdLst>
                <a:gd name="G0" fmla="+- 4663 0 0"/>
                <a:gd name="G1" fmla="+- 21600 0 4663"/>
                <a:gd name="G2" fmla="+- 21600 0 4663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4663" y="10800"/>
                  </a:moveTo>
                  <a:cubicBezTo>
                    <a:pt x="4663" y="14189"/>
                    <a:pt x="7411" y="16937"/>
                    <a:pt x="10800" y="16937"/>
                  </a:cubicBezTo>
                  <a:cubicBezTo>
                    <a:pt x="14189" y="16937"/>
                    <a:pt x="16937" y="14189"/>
                    <a:pt x="16937" y="10800"/>
                  </a:cubicBezTo>
                  <a:cubicBezTo>
                    <a:pt x="16937" y="7411"/>
                    <a:pt x="14189" y="4663"/>
                    <a:pt x="10800" y="4663"/>
                  </a:cubicBezTo>
                  <a:cubicBezTo>
                    <a:pt x="7411" y="4663"/>
                    <a:pt x="4663" y="7411"/>
                    <a:pt x="4663" y="10800"/>
                  </a:cubicBezTo>
                  <a:close/>
                </a:path>
              </a:pathLst>
            </a:custGeom>
            <a:gradFill rotWithShape="0">
              <a:gsLst>
                <a:gs pos="0">
                  <a:srgbClr val="FBE4AE"/>
                </a:gs>
                <a:gs pos="13000">
                  <a:srgbClr val="BD922A">
                    <a:alpha val="93500"/>
                  </a:srgbClr>
                </a:gs>
                <a:gs pos="21001">
                  <a:srgbClr val="BD922A">
                    <a:alpha val="89499"/>
                  </a:srgbClr>
                </a:gs>
                <a:gs pos="63000">
                  <a:srgbClr val="FBE4AE">
                    <a:alpha val="68500"/>
                  </a:srgbClr>
                </a:gs>
                <a:gs pos="67000">
                  <a:srgbClr val="BD922A">
                    <a:alpha val="66500"/>
                  </a:srgbClr>
                </a:gs>
                <a:gs pos="69000">
                  <a:srgbClr val="835E17">
                    <a:alpha val="65500"/>
                  </a:srgbClr>
                </a:gs>
                <a:gs pos="82001">
                  <a:srgbClr val="A28949">
                    <a:alpha val="59000"/>
                  </a:srgbClr>
                </a:gs>
                <a:gs pos="100000">
                  <a:srgbClr val="FAE3B7">
                    <a:alpha val="5000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583" name="AutoShape 95">
              <a:extLst>
                <a:ext uri="{FF2B5EF4-FFF2-40B4-BE49-F238E27FC236}">
                  <a16:creationId xmlns:a16="http://schemas.microsoft.com/office/drawing/2014/main" id="{72C73021-58A9-46A8-83F0-7D5CCFFBCB5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00000">
              <a:off x="1170" y="1330"/>
              <a:ext cx="522" cy="522"/>
            </a:xfrm>
            <a:prstGeom prst="plus">
              <a:avLst>
                <a:gd name="adj" fmla="val 36588"/>
              </a:avLst>
            </a:prstGeom>
            <a:gradFill rotWithShape="0">
              <a:gsLst>
                <a:gs pos="0">
                  <a:srgbClr val="FBE4AE"/>
                </a:gs>
                <a:gs pos="13000">
                  <a:srgbClr val="BD922A">
                    <a:alpha val="93500"/>
                  </a:srgbClr>
                </a:gs>
                <a:gs pos="21001">
                  <a:srgbClr val="BD922A">
                    <a:alpha val="89499"/>
                  </a:srgbClr>
                </a:gs>
                <a:gs pos="63000">
                  <a:srgbClr val="FBE4AE">
                    <a:alpha val="68500"/>
                  </a:srgbClr>
                </a:gs>
                <a:gs pos="67000">
                  <a:srgbClr val="BD922A">
                    <a:alpha val="66500"/>
                  </a:srgbClr>
                </a:gs>
                <a:gs pos="69000">
                  <a:srgbClr val="835E17">
                    <a:alpha val="65500"/>
                  </a:srgbClr>
                </a:gs>
                <a:gs pos="82001">
                  <a:srgbClr val="A28949">
                    <a:alpha val="59000"/>
                  </a:srgbClr>
                </a:gs>
                <a:gs pos="100000">
                  <a:srgbClr val="FAE3B7">
                    <a:alpha val="5000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584" name="Freeform 96">
              <a:extLst>
                <a:ext uri="{FF2B5EF4-FFF2-40B4-BE49-F238E27FC236}">
                  <a16:creationId xmlns:a16="http://schemas.microsoft.com/office/drawing/2014/main" id="{8657F0AD-9B70-4260-BB19-AC7AD09D4A63}"/>
                </a:ext>
              </a:extLst>
            </p:cNvPr>
            <p:cNvSpPr>
              <a:spLocks/>
            </p:cNvSpPr>
            <p:nvPr/>
          </p:nvSpPr>
          <p:spPr bwMode="auto">
            <a:xfrm>
              <a:off x="671" y="258"/>
              <a:ext cx="544" cy="435"/>
            </a:xfrm>
            <a:custGeom>
              <a:avLst/>
              <a:gdLst>
                <a:gd name="T0" fmla="*/ 0 w 907"/>
                <a:gd name="T1" fmla="*/ 726 h 726"/>
                <a:gd name="T2" fmla="*/ 453 w 907"/>
                <a:gd name="T3" fmla="*/ 0 h 726"/>
                <a:gd name="T4" fmla="*/ 907 w 907"/>
                <a:gd name="T5" fmla="*/ 726 h 726"/>
                <a:gd name="T6" fmla="*/ 453 w 907"/>
                <a:gd name="T7" fmla="*/ 726 h 726"/>
                <a:gd name="T8" fmla="*/ 453 w 907"/>
                <a:gd name="T9" fmla="*/ 680 h 726"/>
                <a:gd name="T10" fmla="*/ 816 w 907"/>
                <a:gd name="T11" fmla="*/ 680 h 726"/>
                <a:gd name="T12" fmla="*/ 453 w 907"/>
                <a:gd name="T13" fmla="*/ 91 h 726"/>
                <a:gd name="T14" fmla="*/ 90 w 907"/>
                <a:gd name="T15" fmla="*/ 680 h 726"/>
                <a:gd name="T16" fmla="*/ 453 w 907"/>
                <a:gd name="T17" fmla="*/ 680 h 726"/>
                <a:gd name="T18" fmla="*/ 453 w 907"/>
                <a:gd name="T19" fmla="*/ 726 h 726"/>
                <a:gd name="T20" fmla="*/ 0 w 907"/>
                <a:gd name="T21" fmla="*/ 726 h 7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07" h="726">
                  <a:moveTo>
                    <a:pt x="0" y="726"/>
                  </a:moveTo>
                  <a:lnTo>
                    <a:pt x="453" y="0"/>
                  </a:lnTo>
                  <a:lnTo>
                    <a:pt x="907" y="726"/>
                  </a:lnTo>
                  <a:lnTo>
                    <a:pt x="453" y="726"/>
                  </a:lnTo>
                  <a:lnTo>
                    <a:pt x="453" y="680"/>
                  </a:lnTo>
                  <a:lnTo>
                    <a:pt x="816" y="680"/>
                  </a:lnTo>
                  <a:lnTo>
                    <a:pt x="453" y="91"/>
                  </a:lnTo>
                  <a:lnTo>
                    <a:pt x="90" y="680"/>
                  </a:lnTo>
                  <a:lnTo>
                    <a:pt x="453" y="680"/>
                  </a:lnTo>
                  <a:lnTo>
                    <a:pt x="453" y="726"/>
                  </a:lnTo>
                  <a:lnTo>
                    <a:pt x="0" y="726"/>
                  </a:lnTo>
                  <a:close/>
                </a:path>
              </a:pathLst>
            </a:custGeom>
            <a:gradFill rotWithShape="0">
              <a:gsLst>
                <a:gs pos="0">
                  <a:srgbClr val="FBE4AE"/>
                </a:gs>
                <a:gs pos="13000">
                  <a:srgbClr val="BD922A">
                    <a:alpha val="93500"/>
                  </a:srgbClr>
                </a:gs>
                <a:gs pos="21001">
                  <a:srgbClr val="BD922A">
                    <a:alpha val="89499"/>
                  </a:srgbClr>
                </a:gs>
                <a:gs pos="63000">
                  <a:srgbClr val="FBE4AE">
                    <a:alpha val="68500"/>
                  </a:srgbClr>
                </a:gs>
                <a:gs pos="67000">
                  <a:srgbClr val="BD922A">
                    <a:alpha val="66500"/>
                  </a:srgbClr>
                </a:gs>
                <a:gs pos="69000">
                  <a:srgbClr val="835E17">
                    <a:alpha val="65500"/>
                  </a:srgbClr>
                </a:gs>
                <a:gs pos="82001">
                  <a:srgbClr val="A28949">
                    <a:alpha val="59000"/>
                  </a:srgbClr>
                </a:gs>
                <a:gs pos="100000">
                  <a:srgbClr val="FAE3B7">
                    <a:alpha val="5000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585" name="Freeform 97">
              <a:extLst>
                <a:ext uri="{FF2B5EF4-FFF2-40B4-BE49-F238E27FC236}">
                  <a16:creationId xmlns:a16="http://schemas.microsoft.com/office/drawing/2014/main" id="{597C01BA-375A-4FF3-96BE-916234914933}"/>
                </a:ext>
              </a:extLst>
            </p:cNvPr>
            <p:cNvSpPr>
              <a:spLocks/>
            </p:cNvSpPr>
            <p:nvPr/>
          </p:nvSpPr>
          <p:spPr bwMode="auto">
            <a:xfrm>
              <a:off x="1714" y="249"/>
              <a:ext cx="453" cy="453"/>
            </a:xfrm>
            <a:custGeom>
              <a:avLst/>
              <a:gdLst>
                <a:gd name="T0" fmla="*/ 0 w 635"/>
                <a:gd name="T1" fmla="*/ 635 h 635"/>
                <a:gd name="T2" fmla="*/ 45 w 635"/>
                <a:gd name="T3" fmla="*/ 635 h 635"/>
                <a:gd name="T4" fmla="*/ 45 w 635"/>
                <a:gd name="T5" fmla="*/ 45 h 635"/>
                <a:gd name="T6" fmla="*/ 589 w 635"/>
                <a:gd name="T7" fmla="*/ 45 h 635"/>
                <a:gd name="T8" fmla="*/ 589 w 635"/>
                <a:gd name="T9" fmla="*/ 589 h 635"/>
                <a:gd name="T10" fmla="*/ 45 w 635"/>
                <a:gd name="T11" fmla="*/ 589 h 635"/>
                <a:gd name="T12" fmla="*/ 45 w 635"/>
                <a:gd name="T13" fmla="*/ 635 h 635"/>
                <a:gd name="T14" fmla="*/ 635 w 635"/>
                <a:gd name="T15" fmla="*/ 635 h 635"/>
                <a:gd name="T16" fmla="*/ 635 w 635"/>
                <a:gd name="T17" fmla="*/ 0 h 635"/>
                <a:gd name="T18" fmla="*/ 0 w 635"/>
                <a:gd name="T19" fmla="*/ 0 h 635"/>
                <a:gd name="T20" fmla="*/ 0 w 635"/>
                <a:gd name="T21" fmla="*/ 635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35" h="635">
                  <a:moveTo>
                    <a:pt x="0" y="635"/>
                  </a:moveTo>
                  <a:lnTo>
                    <a:pt x="45" y="635"/>
                  </a:lnTo>
                  <a:lnTo>
                    <a:pt x="45" y="45"/>
                  </a:lnTo>
                  <a:lnTo>
                    <a:pt x="589" y="45"/>
                  </a:lnTo>
                  <a:lnTo>
                    <a:pt x="589" y="589"/>
                  </a:lnTo>
                  <a:lnTo>
                    <a:pt x="45" y="589"/>
                  </a:lnTo>
                  <a:lnTo>
                    <a:pt x="45" y="635"/>
                  </a:lnTo>
                  <a:lnTo>
                    <a:pt x="635" y="635"/>
                  </a:lnTo>
                  <a:lnTo>
                    <a:pt x="635" y="0"/>
                  </a:lnTo>
                  <a:lnTo>
                    <a:pt x="0" y="0"/>
                  </a:lnTo>
                  <a:lnTo>
                    <a:pt x="0" y="635"/>
                  </a:lnTo>
                  <a:close/>
                </a:path>
              </a:pathLst>
            </a:custGeom>
            <a:gradFill rotWithShape="0">
              <a:gsLst>
                <a:gs pos="0">
                  <a:srgbClr val="FBE4AE"/>
                </a:gs>
                <a:gs pos="13000">
                  <a:srgbClr val="BD922A">
                    <a:alpha val="93500"/>
                  </a:srgbClr>
                </a:gs>
                <a:gs pos="21001">
                  <a:srgbClr val="BD922A">
                    <a:alpha val="89499"/>
                  </a:srgbClr>
                </a:gs>
                <a:gs pos="63000">
                  <a:srgbClr val="FBE4AE">
                    <a:alpha val="68500"/>
                  </a:srgbClr>
                </a:gs>
                <a:gs pos="67000">
                  <a:srgbClr val="BD922A">
                    <a:alpha val="66500"/>
                  </a:srgbClr>
                </a:gs>
                <a:gs pos="69000">
                  <a:srgbClr val="835E17">
                    <a:alpha val="65500"/>
                  </a:srgbClr>
                </a:gs>
                <a:gs pos="82001">
                  <a:srgbClr val="A28949">
                    <a:alpha val="59000"/>
                  </a:srgbClr>
                </a:gs>
                <a:gs pos="100000">
                  <a:srgbClr val="FAE3B7">
                    <a:alpha val="5000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586" name="AutoShape 98">
              <a:extLst>
                <a:ext uri="{FF2B5EF4-FFF2-40B4-BE49-F238E27FC236}">
                  <a16:creationId xmlns:a16="http://schemas.microsoft.com/office/drawing/2014/main" id="{AC0651D1-A4B8-427C-B8E6-FA27447B3C7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00000">
              <a:off x="1170" y="215"/>
              <a:ext cx="522" cy="522"/>
            </a:xfrm>
            <a:prstGeom prst="plus">
              <a:avLst>
                <a:gd name="adj" fmla="val 46745"/>
              </a:avLst>
            </a:prstGeom>
            <a:gradFill rotWithShape="0">
              <a:gsLst>
                <a:gs pos="0">
                  <a:srgbClr val="FBE4AE"/>
                </a:gs>
                <a:gs pos="13000">
                  <a:srgbClr val="BD922A">
                    <a:alpha val="93500"/>
                  </a:srgbClr>
                </a:gs>
                <a:gs pos="21001">
                  <a:srgbClr val="BD922A">
                    <a:alpha val="89499"/>
                  </a:srgbClr>
                </a:gs>
                <a:gs pos="63000">
                  <a:srgbClr val="FBE4AE">
                    <a:alpha val="68500"/>
                  </a:srgbClr>
                </a:gs>
                <a:gs pos="67000">
                  <a:srgbClr val="BD922A">
                    <a:alpha val="66500"/>
                  </a:srgbClr>
                </a:gs>
                <a:gs pos="69000">
                  <a:srgbClr val="835E17">
                    <a:alpha val="65500"/>
                  </a:srgbClr>
                </a:gs>
                <a:gs pos="82001">
                  <a:srgbClr val="A28949">
                    <a:alpha val="59000"/>
                  </a:srgbClr>
                </a:gs>
                <a:gs pos="100000">
                  <a:srgbClr val="FAE3B7">
                    <a:alpha val="5000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587" name="AutoShape 99">
              <a:extLst>
                <a:ext uri="{FF2B5EF4-FFF2-40B4-BE49-F238E27FC236}">
                  <a16:creationId xmlns:a16="http://schemas.microsoft.com/office/drawing/2014/main" id="{C90E3421-5EF6-4143-B545-CFB90FC78F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4" y="249"/>
              <a:ext cx="454" cy="454"/>
            </a:xfrm>
            <a:custGeom>
              <a:avLst/>
              <a:gdLst>
                <a:gd name="G0" fmla="+- 1237 0 0"/>
                <a:gd name="G1" fmla="+- 21600 0 1237"/>
                <a:gd name="G2" fmla="+- 21600 0 1237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237" y="10800"/>
                  </a:moveTo>
                  <a:cubicBezTo>
                    <a:pt x="1237" y="16081"/>
                    <a:pt x="5519" y="20363"/>
                    <a:pt x="10800" y="20363"/>
                  </a:cubicBezTo>
                  <a:cubicBezTo>
                    <a:pt x="16081" y="20363"/>
                    <a:pt x="20363" y="16081"/>
                    <a:pt x="20363" y="10800"/>
                  </a:cubicBezTo>
                  <a:cubicBezTo>
                    <a:pt x="20363" y="5519"/>
                    <a:pt x="16081" y="1237"/>
                    <a:pt x="10800" y="1237"/>
                  </a:cubicBezTo>
                  <a:cubicBezTo>
                    <a:pt x="5519" y="1237"/>
                    <a:pt x="1237" y="5519"/>
                    <a:pt x="1237" y="10800"/>
                  </a:cubicBezTo>
                  <a:close/>
                </a:path>
              </a:pathLst>
            </a:custGeom>
            <a:gradFill rotWithShape="0">
              <a:gsLst>
                <a:gs pos="0">
                  <a:srgbClr val="FBE4AE"/>
                </a:gs>
                <a:gs pos="13000">
                  <a:srgbClr val="BD922A">
                    <a:alpha val="93500"/>
                  </a:srgbClr>
                </a:gs>
                <a:gs pos="21001">
                  <a:srgbClr val="BD922A">
                    <a:alpha val="89499"/>
                  </a:srgbClr>
                </a:gs>
                <a:gs pos="63000">
                  <a:srgbClr val="FBE4AE">
                    <a:alpha val="68500"/>
                  </a:srgbClr>
                </a:gs>
                <a:gs pos="67000">
                  <a:srgbClr val="BD922A">
                    <a:alpha val="66500"/>
                  </a:srgbClr>
                </a:gs>
                <a:gs pos="69000">
                  <a:srgbClr val="835E17">
                    <a:alpha val="65500"/>
                  </a:srgbClr>
                </a:gs>
                <a:gs pos="82001">
                  <a:srgbClr val="A28949">
                    <a:alpha val="59000"/>
                  </a:srgbClr>
                </a:gs>
                <a:gs pos="100000">
                  <a:srgbClr val="FAE3B7">
                    <a:alpha val="5000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588" name="Freeform 100">
              <a:extLst>
                <a:ext uri="{FF2B5EF4-FFF2-40B4-BE49-F238E27FC236}">
                  <a16:creationId xmlns:a16="http://schemas.microsoft.com/office/drawing/2014/main" id="{51C63202-33EB-4F9F-AC20-C8B9518C5453}"/>
                </a:ext>
              </a:extLst>
            </p:cNvPr>
            <p:cNvSpPr>
              <a:spLocks/>
            </p:cNvSpPr>
            <p:nvPr/>
          </p:nvSpPr>
          <p:spPr bwMode="auto">
            <a:xfrm>
              <a:off x="1714" y="1933"/>
              <a:ext cx="454" cy="454"/>
            </a:xfrm>
            <a:custGeom>
              <a:avLst/>
              <a:gdLst>
                <a:gd name="T0" fmla="*/ 0 w 454"/>
                <a:gd name="T1" fmla="*/ 454 h 454"/>
                <a:gd name="T2" fmla="*/ 0 w 454"/>
                <a:gd name="T3" fmla="*/ 0 h 454"/>
                <a:gd name="T4" fmla="*/ 454 w 454"/>
                <a:gd name="T5" fmla="*/ 0 h 454"/>
                <a:gd name="T6" fmla="*/ 454 w 454"/>
                <a:gd name="T7" fmla="*/ 454 h 454"/>
                <a:gd name="T8" fmla="*/ 136 w 454"/>
                <a:gd name="T9" fmla="*/ 454 h 454"/>
                <a:gd name="T10" fmla="*/ 136 w 454"/>
                <a:gd name="T11" fmla="*/ 318 h 454"/>
                <a:gd name="T12" fmla="*/ 318 w 454"/>
                <a:gd name="T13" fmla="*/ 318 h 454"/>
                <a:gd name="T14" fmla="*/ 318 w 454"/>
                <a:gd name="T15" fmla="*/ 136 h 454"/>
                <a:gd name="T16" fmla="*/ 136 w 454"/>
                <a:gd name="T17" fmla="*/ 136 h 454"/>
                <a:gd name="T18" fmla="*/ 136 w 454"/>
                <a:gd name="T19" fmla="*/ 454 h 454"/>
                <a:gd name="T20" fmla="*/ 0 w 454"/>
                <a:gd name="T21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54" h="454">
                  <a:moveTo>
                    <a:pt x="0" y="454"/>
                  </a:moveTo>
                  <a:lnTo>
                    <a:pt x="0" y="0"/>
                  </a:lnTo>
                  <a:lnTo>
                    <a:pt x="454" y="0"/>
                  </a:lnTo>
                  <a:lnTo>
                    <a:pt x="454" y="454"/>
                  </a:lnTo>
                  <a:lnTo>
                    <a:pt x="136" y="454"/>
                  </a:lnTo>
                  <a:lnTo>
                    <a:pt x="136" y="318"/>
                  </a:lnTo>
                  <a:lnTo>
                    <a:pt x="318" y="318"/>
                  </a:lnTo>
                  <a:lnTo>
                    <a:pt x="318" y="136"/>
                  </a:lnTo>
                  <a:lnTo>
                    <a:pt x="136" y="136"/>
                  </a:lnTo>
                  <a:lnTo>
                    <a:pt x="136" y="454"/>
                  </a:lnTo>
                  <a:lnTo>
                    <a:pt x="0" y="454"/>
                  </a:lnTo>
                  <a:close/>
                </a:path>
              </a:pathLst>
            </a:custGeom>
            <a:gradFill rotWithShape="0">
              <a:gsLst>
                <a:gs pos="0">
                  <a:srgbClr val="FBE4AE"/>
                </a:gs>
                <a:gs pos="13000">
                  <a:srgbClr val="BD922A">
                    <a:alpha val="93500"/>
                  </a:srgbClr>
                </a:gs>
                <a:gs pos="21001">
                  <a:srgbClr val="BD922A">
                    <a:alpha val="89499"/>
                  </a:srgbClr>
                </a:gs>
                <a:gs pos="63000">
                  <a:srgbClr val="FBE4AE">
                    <a:alpha val="68500"/>
                  </a:srgbClr>
                </a:gs>
                <a:gs pos="67000">
                  <a:srgbClr val="BD922A">
                    <a:alpha val="66500"/>
                  </a:srgbClr>
                </a:gs>
                <a:gs pos="69000">
                  <a:srgbClr val="835E17">
                    <a:alpha val="65500"/>
                  </a:srgbClr>
                </a:gs>
                <a:gs pos="82001">
                  <a:srgbClr val="A28949">
                    <a:alpha val="59000"/>
                  </a:srgbClr>
                </a:gs>
                <a:gs pos="100000">
                  <a:srgbClr val="FAE3B7">
                    <a:alpha val="5000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589" name="AutoShape 101">
              <a:extLst>
                <a:ext uri="{FF2B5EF4-FFF2-40B4-BE49-F238E27FC236}">
                  <a16:creationId xmlns:a16="http://schemas.microsoft.com/office/drawing/2014/main" id="{30C6DC76-B9EF-4579-BD32-D92A1088C8B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00000">
              <a:off x="1199" y="1928"/>
              <a:ext cx="465" cy="465"/>
            </a:xfrm>
            <a:prstGeom prst="plus">
              <a:avLst>
                <a:gd name="adj" fmla="val 32056"/>
              </a:avLst>
            </a:prstGeom>
            <a:gradFill rotWithShape="0">
              <a:gsLst>
                <a:gs pos="0">
                  <a:srgbClr val="FBE4AE"/>
                </a:gs>
                <a:gs pos="13000">
                  <a:srgbClr val="BD922A">
                    <a:alpha val="93500"/>
                  </a:srgbClr>
                </a:gs>
                <a:gs pos="21001">
                  <a:srgbClr val="BD922A">
                    <a:alpha val="89499"/>
                  </a:srgbClr>
                </a:gs>
                <a:gs pos="63000">
                  <a:srgbClr val="FBE4AE">
                    <a:alpha val="68500"/>
                  </a:srgbClr>
                </a:gs>
                <a:gs pos="67000">
                  <a:srgbClr val="BD922A">
                    <a:alpha val="66500"/>
                  </a:srgbClr>
                </a:gs>
                <a:gs pos="69000">
                  <a:srgbClr val="835E17">
                    <a:alpha val="65500"/>
                  </a:srgbClr>
                </a:gs>
                <a:gs pos="82001">
                  <a:srgbClr val="A28949">
                    <a:alpha val="59000"/>
                  </a:srgbClr>
                </a:gs>
                <a:gs pos="100000">
                  <a:srgbClr val="FAE3B7">
                    <a:alpha val="5000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590" name="AutoShape 102">
              <a:extLst>
                <a:ext uri="{FF2B5EF4-FFF2-40B4-BE49-F238E27FC236}">
                  <a16:creationId xmlns:a16="http://schemas.microsoft.com/office/drawing/2014/main" id="{2448D8FE-AD89-4B74-9F34-5710E06ECE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5" y="1933"/>
              <a:ext cx="454" cy="454"/>
            </a:xfrm>
            <a:custGeom>
              <a:avLst/>
              <a:gdLst>
                <a:gd name="G0" fmla="+- 6566 0 0"/>
                <a:gd name="G1" fmla="+- 21600 0 6566"/>
                <a:gd name="G2" fmla="+- 21600 0 6566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6566" y="10800"/>
                  </a:moveTo>
                  <a:cubicBezTo>
                    <a:pt x="6566" y="13138"/>
                    <a:pt x="8462" y="15034"/>
                    <a:pt x="10800" y="15034"/>
                  </a:cubicBezTo>
                  <a:cubicBezTo>
                    <a:pt x="13138" y="15034"/>
                    <a:pt x="15034" y="13138"/>
                    <a:pt x="15034" y="10800"/>
                  </a:cubicBezTo>
                  <a:cubicBezTo>
                    <a:pt x="15034" y="8462"/>
                    <a:pt x="13138" y="6566"/>
                    <a:pt x="10800" y="6566"/>
                  </a:cubicBezTo>
                  <a:cubicBezTo>
                    <a:pt x="8462" y="6566"/>
                    <a:pt x="6566" y="8462"/>
                    <a:pt x="6566" y="10800"/>
                  </a:cubicBezTo>
                  <a:close/>
                </a:path>
              </a:pathLst>
            </a:custGeom>
            <a:gradFill rotWithShape="0">
              <a:gsLst>
                <a:gs pos="0">
                  <a:srgbClr val="FBE4AE"/>
                </a:gs>
                <a:gs pos="13000">
                  <a:srgbClr val="BD922A">
                    <a:alpha val="93500"/>
                  </a:srgbClr>
                </a:gs>
                <a:gs pos="21001">
                  <a:srgbClr val="BD922A">
                    <a:alpha val="89499"/>
                  </a:srgbClr>
                </a:gs>
                <a:gs pos="63000">
                  <a:srgbClr val="FBE4AE">
                    <a:alpha val="68500"/>
                  </a:srgbClr>
                </a:gs>
                <a:gs pos="67000">
                  <a:srgbClr val="BD922A">
                    <a:alpha val="66500"/>
                  </a:srgbClr>
                </a:gs>
                <a:gs pos="69000">
                  <a:srgbClr val="835E17">
                    <a:alpha val="65500"/>
                  </a:srgbClr>
                </a:gs>
                <a:gs pos="82001">
                  <a:srgbClr val="A28949">
                    <a:alpha val="59000"/>
                  </a:srgbClr>
                </a:gs>
                <a:gs pos="100000">
                  <a:srgbClr val="FAE3B7">
                    <a:alpha val="5000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591" name="Freeform 103">
              <a:extLst>
                <a:ext uri="{FF2B5EF4-FFF2-40B4-BE49-F238E27FC236}">
                  <a16:creationId xmlns:a16="http://schemas.microsoft.com/office/drawing/2014/main" id="{DCD171BD-054C-40F6-BF6C-5AED1FE81765}"/>
                </a:ext>
              </a:extLst>
            </p:cNvPr>
            <p:cNvSpPr>
              <a:spLocks/>
            </p:cNvSpPr>
            <p:nvPr/>
          </p:nvSpPr>
          <p:spPr bwMode="auto">
            <a:xfrm>
              <a:off x="662" y="1935"/>
              <a:ext cx="563" cy="450"/>
            </a:xfrm>
            <a:custGeom>
              <a:avLst/>
              <a:gdLst>
                <a:gd name="T0" fmla="*/ 0 w 907"/>
                <a:gd name="T1" fmla="*/ 726 h 726"/>
                <a:gd name="T2" fmla="*/ 453 w 907"/>
                <a:gd name="T3" fmla="*/ 726 h 726"/>
                <a:gd name="T4" fmla="*/ 453 w 907"/>
                <a:gd name="T5" fmla="*/ 544 h 726"/>
                <a:gd name="T6" fmla="*/ 362 w 907"/>
                <a:gd name="T7" fmla="*/ 544 h 726"/>
                <a:gd name="T8" fmla="*/ 453 w 907"/>
                <a:gd name="T9" fmla="*/ 363 h 726"/>
                <a:gd name="T10" fmla="*/ 544 w 907"/>
                <a:gd name="T11" fmla="*/ 544 h 726"/>
                <a:gd name="T12" fmla="*/ 453 w 907"/>
                <a:gd name="T13" fmla="*/ 544 h 726"/>
                <a:gd name="T14" fmla="*/ 453 w 907"/>
                <a:gd name="T15" fmla="*/ 726 h 726"/>
                <a:gd name="T16" fmla="*/ 907 w 907"/>
                <a:gd name="T17" fmla="*/ 726 h 726"/>
                <a:gd name="T18" fmla="*/ 453 w 907"/>
                <a:gd name="T19" fmla="*/ 0 h 726"/>
                <a:gd name="T20" fmla="*/ 0 w 907"/>
                <a:gd name="T21" fmla="*/ 726 h 7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07" h="726">
                  <a:moveTo>
                    <a:pt x="0" y="726"/>
                  </a:moveTo>
                  <a:lnTo>
                    <a:pt x="453" y="726"/>
                  </a:lnTo>
                  <a:lnTo>
                    <a:pt x="453" y="544"/>
                  </a:lnTo>
                  <a:lnTo>
                    <a:pt x="362" y="544"/>
                  </a:lnTo>
                  <a:lnTo>
                    <a:pt x="453" y="363"/>
                  </a:lnTo>
                  <a:lnTo>
                    <a:pt x="544" y="544"/>
                  </a:lnTo>
                  <a:lnTo>
                    <a:pt x="453" y="544"/>
                  </a:lnTo>
                  <a:lnTo>
                    <a:pt x="453" y="726"/>
                  </a:lnTo>
                  <a:lnTo>
                    <a:pt x="907" y="726"/>
                  </a:lnTo>
                  <a:lnTo>
                    <a:pt x="453" y="0"/>
                  </a:lnTo>
                  <a:lnTo>
                    <a:pt x="0" y="726"/>
                  </a:lnTo>
                  <a:close/>
                </a:path>
              </a:pathLst>
            </a:custGeom>
            <a:gradFill rotWithShape="0">
              <a:gsLst>
                <a:gs pos="0">
                  <a:srgbClr val="FBE4AE"/>
                </a:gs>
                <a:gs pos="13000">
                  <a:srgbClr val="BD922A">
                    <a:alpha val="93500"/>
                  </a:srgbClr>
                </a:gs>
                <a:gs pos="21001">
                  <a:srgbClr val="BD922A">
                    <a:alpha val="89499"/>
                  </a:srgbClr>
                </a:gs>
                <a:gs pos="63000">
                  <a:srgbClr val="FBE4AE">
                    <a:alpha val="68500"/>
                  </a:srgbClr>
                </a:gs>
                <a:gs pos="67000">
                  <a:srgbClr val="BD922A">
                    <a:alpha val="66500"/>
                  </a:srgbClr>
                </a:gs>
                <a:gs pos="69000">
                  <a:srgbClr val="835E17">
                    <a:alpha val="65500"/>
                  </a:srgbClr>
                </a:gs>
                <a:gs pos="82001">
                  <a:srgbClr val="A28949">
                    <a:alpha val="59000"/>
                  </a:srgbClr>
                </a:gs>
                <a:gs pos="100000">
                  <a:srgbClr val="FAE3B7">
                    <a:alpha val="5000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63592" name="Group 104">
            <a:extLst>
              <a:ext uri="{FF2B5EF4-FFF2-40B4-BE49-F238E27FC236}">
                <a16:creationId xmlns:a16="http://schemas.microsoft.com/office/drawing/2014/main" id="{24792E02-95FC-426B-A971-75A867F1B04D}"/>
              </a:ext>
            </a:extLst>
          </p:cNvPr>
          <p:cNvGrpSpPr>
            <a:grpSpLocks/>
          </p:cNvGrpSpPr>
          <p:nvPr/>
        </p:nvGrpSpPr>
        <p:grpSpPr bwMode="auto">
          <a:xfrm>
            <a:off x="2001838" y="4797425"/>
            <a:ext cx="1435100" cy="1584325"/>
            <a:chOff x="194" y="215"/>
            <a:chExt cx="1974" cy="2178"/>
          </a:xfrm>
        </p:grpSpPr>
        <p:sp>
          <p:nvSpPr>
            <p:cNvPr id="63593" name="AutoShape 105">
              <a:extLst>
                <a:ext uri="{FF2B5EF4-FFF2-40B4-BE49-F238E27FC236}">
                  <a16:creationId xmlns:a16="http://schemas.microsoft.com/office/drawing/2014/main" id="{6462642E-4DED-49C9-9B92-085C19FE1B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5" y="819"/>
              <a:ext cx="454" cy="454"/>
            </a:xfrm>
            <a:custGeom>
              <a:avLst/>
              <a:gdLst>
                <a:gd name="G0" fmla="+- 2379 0 0"/>
                <a:gd name="G1" fmla="+- 21600 0 2379"/>
                <a:gd name="G2" fmla="+- 21600 0 2379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379" y="10800"/>
                  </a:moveTo>
                  <a:cubicBezTo>
                    <a:pt x="2379" y="15451"/>
                    <a:pt x="6149" y="19221"/>
                    <a:pt x="10800" y="19221"/>
                  </a:cubicBezTo>
                  <a:cubicBezTo>
                    <a:pt x="15451" y="19221"/>
                    <a:pt x="19221" y="15451"/>
                    <a:pt x="19221" y="10800"/>
                  </a:cubicBezTo>
                  <a:cubicBezTo>
                    <a:pt x="19221" y="6149"/>
                    <a:pt x="15451" y="2379"/>
                    <a:pt x="10800" y="2379"/>
                  </a:cubicBezTo>
                  <a:cubicBezTo>
                    <a:pt x="6149" y="2379"/>
                    <a:pt x="2379" y="6149"/>
                    <a:pt x="2379" y="10800"/>
                  </a:cubicBezTo>
                  <a:close/>
                </a:path>
              </a:pathLst>
            </a:custGeom>
            <a:gradFill rotWithShape="0">
              <a:gsLst>
                <a:gs pos="0">
                  <a:srgbClr val="FBE4AE"/>
                </a:gs>
                <a:gs pos="13000">
                  <a:srgbClr val="BD922A">
                    <a:alpha val="93500"/>
                  </a:srgbClr>
                </a:gs>
                <a:gs pos="21001">
                  <a:srgbClr val="BD922A">
                    <a:alpha val="89499"/>
                  </a:srgbClr>
                </a:gs>
                <a:gs pos="63000">
                  <a:srgbClr val="FBE4AE">
                    <a:alpha val="68500"/>
                  </a:srgbClr>
                </a:gs>
                <a:gs pos="67000">
                  <a:srgbClr val="BD922A">
                    <a:alpha val="66500"/>
                  </a:srgbClr>
                </a:gs>
                <a:gs pos="69000">
                  <a:srgbClr val="835E17">
                    <a:alpha val="65500"/>
                  </a:srgbClr>
                </a:gs>
                <a:gs pos="82001">
                  <a:srgbClr val="A28949">
                    <a:alpha val="59000"/>
                  </a:srgbClr>
                </a:gs>
                <a:gs pos="100000">
                  <a:srgbClr val="FAE3B7">
                    <a:alpha val="5000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594" name="Freeform 106">
              <a:extLst>
                <a:ext uri="{FF2B5EF4-FFF2-40B4-BE49-F238E27FC236}">
                  <a16:creationId xmlns:a16="http://schemas.microsoft.com/office/drawing/2014/main" id="{147ACF07-61BF-4F83-A49B-827215617A4C}"/>
                </a:ext>
              </a:extLst>
            </p:cNvPr>
            <p:cNvSpPr>
              <a:spLocks/>
            </p:cNvSpPr>
            <p:nvPr/>
          </p:nvSpPr>
          <p:spPr bwMode="auto">
            <a:xfrm>
              <a:off x="671" y="819"/>
              <a:ext cx="544" cy="454"/>
            </a:xfrm>
            <a:custGeom>
              <a:avLst/>
              <a:gdLst>
                <a:gd name="T0" fmla="*/ 91 w 544"/>
                <a:gd name="T1" fmla="*/ 409 h 454"/>
                <a:gd name="T2" fmla="*/ 272 w 544"/>
                <a:gd name="T3" fmla="*/ 409 h 454"/>
                <a:gd name="T4" fmla="*/ 272 w 544"/>
                <a:gd name="T5" fmla="*/ 454 h 454"/>
                <a:gd name="T6" fmla="*/ 0 w 544"/>
                <a:gd name="T7" fmla="*/ 454 h 454"/>
                <a:gd name="T8" fmla="*/ 272 w 544"/>
                <a:gd name="T9" fmla="*/ 0 h 454"/>
                <a:gd name="T10" fmla="*/ 544 w 544"/>
                <a:gd name="T11" fmla="*/ 454 h 454"/>
                <a:gd name="T12" fmla="*/ 272 w 544"/>
                <a:gd name="T13" fmla="*/ 454 h 454"/>
                <a:gd name="T14" fmla="*/ 272 w 544"/>
                <a:gd name="T15" fmla="*/ 409 h 454"/>
                <a:gd name="T16" fmla="*/ 454 w 544"/>
                <a:gd name="T17" fmla="*/ 409 h 454"/>
                <a:gd name="T18" fmla="*/ 272 w 544"/>
                <a:gd name="T19" fmla="*/ 91 h 454"/>
                <a:gd name="T20" fmla="*/ 91 w 544"/>
                <a:gd name="T21" fmla="*/ 409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44" h="454">
                  <a:moveTo>
                    <a:pt x="91" y="409"/>
                  </a:moveTo>
                  <a:lnTo>
                    <a:pt x="272" y="409"/>
                  </a:lnTo>
                  <a:lnTo>
                    <a:pt x="272" y="454"/>
                  </a:lnTo>
                  <a:lnTo>
                    <a:pt x="0" y="454"/>
                  </a:lnTo>
                  <a:lnTo>
                    <a:pt x="272" y="0"/>
                  </a:lnTo>
                  <a:lnTo>
                    <a:pt x="544" y="454"/>
                  </a:lnTo>
                  <a:lnTo>
                    <a:pt x="272" y="454"/>
                  </a:lnTo>
                  <a:lnTo>
                    <a:pt x="272" y="409"/>
                  </a:lnTo>
                  <a:lnTo>
                    <a:pt x="454" y="409"/>
                  </a:lnTo>
                  <a:lnTo>
                    <a:pt x="272" y="91"/>
                  </a:lnTo>
                  <a:lnTo>
                    <a:pt x="91" y="409"/>
                  </a:lnTo>
                  <a:close/>
                </a:path>
              </a:pathLst>
            </a:custGeom>
            <a:gradFill rotWithShape="0">
              <a:gsLst>
                <a:gs pos="0">
                  <a:srgbClr val="FBE4AE"/>
                </a:gs>
                <a:gs pos="13000">
                  <a:srgbClr val="BD922A">
                    <a:alpha val="93500"/>
                  </a:srgbClr>
                </a:gs>
                <a:gs pos="21001">
                  <a:srgbClr val="BD922A">
                    <a:alpha val="89499"/>
                  </a:srgbClr>
                </a:gs>
                <a:gs pos="63000">
                  <a:srgbClr val="FBE4AE">
                    <a:alpha val="68500"/>
                  </a:srgbClr>
                </a:gs>
                <a:gs pos="67000">
                  <a:srgbClr val="BD922A">
                    <a:alpha val="66500"/>
                  </a:srgbClr>
                </a:gs>
                <a:gs pos="69000">
                  <a:srgbClr val="835E17">
                    <a:alpha val="65500"/>
                  </a:srgbClr>
                </a:gs>
                <a:gs pos="82001">
                  <a:srgbClr val="A28949">
                    <a:alpha val="59000"/>
                  </a:srgbClr>
                </a:gs>
                <a:gs pos="100000">
                  <a:srgbClr val="FAE3B7">
                    <a:alpha val="5000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595" name="AutoShape 107">
              <a:extLst>
                <a:ext uri="{FF2B5EF4-FFF2-40B4-BE49-F238E27FC236}">
                  <a16:creationId xmlns:a16="http://schemas.microsoft.com/office/drawing/2014/main" id="{2913FC84-E788-4BEA-A245-09292F0D82A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00000">
              <a:off x="1170" y="786"/>
              <a:ext cx="522" cy="522"/>
            </a:xfrm>
            <a:prstGeom prst="plus">
              <a:avLst>
                <a:gd name="adj" fmla="val 45463"/>
              </a:avLst>
            </a:prstGeom>
            <a:gradFill rotWithShape="0">
              <a:gsLst>
                <a:gs pos="0">
                  <a:srgbClr val="FBE4AE"/>
                </a:gs>
                <a:gs pos="13000">
                  <a:srgbClr val="BD922A">
                    <a:alpha val="93500"/>
                  </a:srgbClr>
                </a:gs>
                <a:gs pos="21001">
                  <a:srgbClr val="BD922A">
                    <a:alpha val="89499"/>
                  </a:srgbClr>
                </a:gs>
                <a:gs pos="63000">
                  <a:srgbClr val="FBE4AE">
                    <a:alpha val="68500"/>
                  </a:srgbClr>
                </a:gs>
                <a:gs pos="67000">
                  <a:srgbClr val="BD922A">
                    <a:alpha val="66500"/>
                  </a:srgbClr>
                </a:gs>
                <a:gs pos="69000">
                  <a:srgbClr val="835E17">
                    <a:alpha val="65500"/>
                  </a:srgbClr>
                </a:gs>
                <a:gs pos="82001">
                  <a:srgbClr val="A28949">
                    <a:alpha val="59000"/>
                  </a:srgbClr>
                </a:gs>
                <a:gs pos="100000">
                  <a:srgbClr val="FAE3B7">
                    <a:alpha val="5000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596" name="Freeform 108">
              <a:extLst>
                <a:ext uri="{FF2B5EF4-FFF2-40B4-BE49-F238E27FC236}">
                  <a16:creationId xmlns:a16="http://schemas.microsoft.com/office/drawing/2014/main" id="{4A492E95-E486-4ACD-854E-FAD7707D9A41}"/>
                </a:ext>
              </a:extLst>
            </p:cNvPr>
            <p:cNvSpPr>
              <a:spLocks/>
            </p:cNvSpPr>
            <p:nvPr/>
          </p:nvSpPr>
          <p:spPr bwMode="auto">
            <a:xfrm>
              <a:off x="1714" y="819"/>
              <a:ext cx="454" cy="454"/>
            </a:xfrm>
            <a:custGeom>
              <a:avLst/>
              <a:gdLst>
                <a:gd name="T0" fmla="*/ 0 w 454"/>
                <a:gd name="T1" fmla="*/ 454 h 454"/>
                <a:gd name="T2" fmla="*/ 0 w 454"/>
                <a:gd name="T3" fmla="*/ 0 h 454"/>
                <a:gd name="T4" fmla="*/ 454 w 454"/>
                <a:gd name="T5" fmla="*/ 0 h 454"/>
                <a:gd name="T6" fmla="*/ 454 w 454"/>
                <a:gd name="T7" fmla="*/ 454 h 454"/>
                <a:gd name="T8" fmla="*/ 46 w 454"/>
                <a:gd name="T9" fmla="*/ 454 h 454"/>
                <a:gd name="T10" fmla="*/ 46 w 454"/>
                <a:gd name="T11" fmla="*/ 409 h 454"/>
                <a:gd name="T12" fmla="*/ 409 w 454"/>
                <a:gd name="T13" fmla="*/ 409 h 454"/>
                <a:gd name="T14" fmla="*/ 409 w 454"/>
                <a:gd name="T15" fmla="*/ 46 h 454"/>
                <a:gd name="T16" fmla="*/ 46 w 454"/>
                <a:gd name="T17" fmla="*/ 46 h 454"/>
                <a:gd name="T18" fmla="*/ 46 w 454"/>
                <a:gd name="T19" fmla="*/ 454 h 454"/>
                <a:gd name="T20" fmla="*/ 0 w 454"/>
                <a:gd name="T21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54" h="454">
                  <a:moveTo>
                    <a:pt x="0" y="454"/>
                  </a:moveTo>
                  <a:lnTo>
                    <a:pt x="0" y="0"/>
                  </a:lnTo>
                  <a:lnTo>
                    <a:pt x="454" y="0"/>
                  </a:lnTo>
                  <a:lnTo>
                    <a:pt x="454" y="454"/>
                  </a:lnTo>
                  <a:lnTo>
                    <a:pt x="46" y="454"/>
                  </a:lnTo>
                  <a:lnTo>
                    <a:pt x="46" y="409"/>
                  </a:lnTo>
                  <a:lnTo>
                    <a:pt x="409" y="409"/>
                  </a:lnTo>
                  <a:lnTo>
                    <a:pt x="409" y="46"/>
                  </a:lnTo>
                  <a:lnTo>
                    <a:pt x="46" y="46"/>
                  </a:lnTo>
                  <a:lnTo>
                    <a:pt x="46" y="454"/>
                  </a:lnTo>
                  <a:lnTo>
                    <a:pt x="0" y="454"/>
                  </a:lnTo>
                  <a:close/>
                </a:path>
              </a:pathLst>
            </a:custGeom>
            <a:gradFill rotWithShape="0">
              <a:gsLst>
                <a:gs pos="0">
                  <a:srgbClr val="FBE4AE"/>
                </a:gs>
                <a:gs pos="13000">
                  <a:srgbClr val="BD922A">
                    <a:alpha val="93500"/>
                  </a:srgbClr>
                </a:gs>
                <a:gs pos="21001">
                  <a:srgbClr val="BD922A">
                    <a:alpha val="89499"/>
                  </a:srgbClr>
                </a:gs>
                <a:gs pos="63000">
                  <a:srgbClr val="FBE4AE">
                    <a:alpha val="68500"/>
                  </a:srgbClr>
                </a:gs>
                <a:gs pos="67000">
                  <a:srgbClr val="BD922A">
                    <a:alpha val="66500"/>
                  </a:srgbClr>
                </a:gs>
                <a:gs pos="69000">
                  <a:srgbClr val="835E17">
                    <a:alpha val="65500"/>
                  </a:srgbClr>
                </a:gs>
                <a:gs pos="82001">
                  <a:srgbClr val="A28949">
                    <a:alpha val="59000"/>
                  </a:srgbClr>
                </a:gs>
                <a:gs pos="100000">
                  <a:srgbClr val="FAE3B7">
                    <a:alpha val="5000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597" name="Freeform 109">
              <a:extLst>
                <a:ext uri="{FF2B5EF4-FFF2-40B4-BE49-F238E27FC236}">
                  <a16:creationId xmlns:a16="http://schemas.microsoft.com/office/drawing/2014/main" id="{1644C2B6-93C9-485F-85FD-E3361DA5248C}"/>
                </a:ext>
              </a:extLst>
            </p:cNvPr>
            <p:cNvSpPr>
              <a:spLocks/>
            </p:cNvSpPr>
            <p:nvPr/>
          </p:nvSpPr>
          <p:spPr bwMode="auto">
            <a:xfrm>
              <a:off x="1714" y="1363"/>
              <a:ext cx="454" cy="454"/>
            </a:xfrm>
            <a:custGeom>
              <a:avLst/>
              <a:gdLst>
                <a:gd name="T0" fmla="*/ 0 w 454"/>
                <a:gd name="T1" fmla="*/ 454 h 454"/>
                <a:gd name="T2" fmla="*/ 91 w 454"/>
                <a:gd name="T3" fmla="*/ 454 h 454"/>
                <a:gd name="T4" fmla="*/ 91 w 454"/>
                <a:gd name="T5" fmla="*/ 91 h 454"/>
                <a:gd name="T6" fmla="*/ 363 w 454"/>
                <a:gd name="T7" fmla="*/ 91 h 454"/>
                <a:gd name="T8" fmla="*/ 363 w 454"/>
                <a:gd name="T9" fmla="*/ 363 h 454"/>
                <a:gd name="T10" fmla="*/ 91 w 454"/>
                <a:gd name="T11" fmla="*/ 363 h 454"/>
                <a:gd name="T12" fmla="*/ 91 w 454"/>
                <a:gd name="T13" fmla="*/ 454 h 454"/>
                <a:gd name="T14" fmla="*/ 454 w 454"/>
                <a:gd name="T15" fmla="*/ 454 h 454"/>
                <a:gd name="T16" fmla="*/ 454 w 454"/>
                <a:gd name="T17" fmla="*/ 0 h 454"/>
                <a:gd name="T18" fmla="*/ 0 w 454"/>
                <a:gd name="T19" fmla="*/ 0 h 454"/>
                <a:gd name="T20" fmla="*/ 0 w 454"/>
                <a:gd name="T21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54" h="454">
                  <a:moveTo>
                    <a:pt x="0" y="454"/>
                  </a:moveTo>
                  <a:lnTo>
                    <a:pt x="91" y="454"/>
                  </a:lnTo>
                  <a:lnTo>
                    <a:pt x="91" y="91"/>
                  </a:lnTo>
                  <a:lnTo>
                    <a:pt x="363" y="91"/>
                  </a:lnTo>
                  <a:lnTo>
                    <a:pt x="363" y="363"/>
                  </a:lnTo>
                  <a:lnTo>
                    <a:pt x="91" y="363"/>
                  </a:lnTo>
                  <a:lnTo>
                    <a:pt x="91" y="454"/>
                  </a:lnTo>
                  <a:lnTo>
                    <a:pt x="454" y="454"/>
                  </a:lnTo>
                  <a:lnTo>
                    <a:pt x="454" y="0"/>
                  </a:lnTo>
                  <a:lnTo>
                    <a:pt x="0" y="0"/>
                  </a:lnTo>
                  <a:lnTo>
                    <a:pt x="0" y="454"/>
                  </a:lnTo>
                  <a:close/>
                </a:path>
              </a:pathLst>
            </a:custGeom>
            <a:gradFill rotWithShape="0">
              <a:gsLst>
                <a:gs pos="0">
                  <a:srgbClr val="FBE4AE"/>
                </a:gs>
                <a:gs pos="13000">
                  <a:srgbClr val="BD922A">
                    <a:alpha val="93500"/>
                  </a:srgbClr>
                </a:gs>
                <a:gs pos="21001">
                  <a:srgbClr val="BD922A">
                    <a:alpha val="89499"/>
                  </a:srgbClr>
                </a:gs>
                <a:gs pos="63000">
                  <a:srgbClr val="FBE4AE">
                    <a:alpha val="68500"/>
                  </a:srgbClr>
                </a:gs>
                <a:gs pos="67000">
                  <a:srgbClr val="BD922A">
                    <a:alpha val="66500"/>
                  </a:srgbClr>
                </a:gs>
                <a:gs pos="69000">
                  <a:srgbClr val="835E17">
                    <a:alpha val="65500"/>
                  </a:srgbClr>
                </a:gs>
                <a:gs pos="82001">
                  <a:srgbClr val="A28949">
                    <a:alpha val="59000"/>
                  </a:srgbClr>
                </a:gs>
                <a:gs pos="100000">
                  <a:srgbClr val="FAE3B7">
                    <a:alpha val="5000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598" name="Freeform 110">
              <a:extLst>
                <a:ext uri="{FF2B5EF4-FFF2-40B4-BE49-F238E27FC236}">
                  <a16:creationId xmlns:a16="http://schemas.microsoft.com/office/drawing/2014/main" id="{4EB45D23-32C4-4176-A20D-AA9A6808CECC}"/>
                </a:ext>
              </a:extLst>
            </p:cNvPr>
            <p:cNvSpPr>
              <a:spLocks/>
            </p:cNvSpPr>
            <p:nvPr/>
          </p:nvSpPr>
          <p:spPr bwMode="auto">
            <a:xfrm>
              <a:off x="671" y="1363"/>
              <a:ext cx="544" cy="454"/>
            </a:xfrm>
            <a:custGeom>
              <a:avLst/>
              <a:gdLst>
                <a:gd name="T0" fmla="*/ 0 w 544"/>
                <a:gd name="T1" fmla="*/ 454 h 454"/>
                <a:gd name="T2" fmla="*/ 181 w 544"/>
                <a:gd name="T3" fmla="*/ 454 h 454"/>
                <a:gd name="T4" fmla="*/ 181 w 544"/>
                <a:gd name="T5" fmla="*/ 363 h 454"/>
                <a:gd name="T6" fmla="*/ 272 w 544"/>
                <a:gd name="T7" fmla="*/ 182 h 454"/>
                <a:gd name="T8" fmla="*/ 363 w 544"/>
                <a:gd name="T9" fmla="*/ 363 h 454"/>
                <a:gd name="T10" fmla="*/ 181 w 544"/>
                <a:gd name="T11" fmla="*/ 363 h 454"/>
                <a:gd name="T12" fmla="*/ 181 w 544"/>
                <a:gd name="T13" fmla="*/ 454 h 454"/>
                <a:gd name="T14" fmla="*/ 544 w 544"/>
                <a:gd name="T15" fmla="*/ 454 h 454"/>
                <a:gd name="T16" fmla="*/ 272 w 544"/>
                <a:gd name="T17" fmla="*/ 0 h 454"/>
                <a:gd name="T18" fmla="*/ 0 w 544"/>
                <a:gd name="T19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44" h="454">
                  <a:moveTo>
                    <a:pt x="0" y="454"/>
                  </a:moveTo>
                  <a:lnTo>
                    <a:pt x="181" y="454"/>
                  </a:lnTo>
                  <a:lnTo>
                    <a:pt x="181" y="363"/>
                  </a:lnTo>
                  <a:lnTo>
                    <a:pt x="272" y="182"/>
                  </a:lnTo>
                  <a:lnTo>
                    <a:pt x="363" y="363"/>
                  </a:lnTo>
                  <a:lnTo>
                    <a:pt x="181" y="363"/>
                  </a:lnTo>
                  <a:lnTo>
                    <a:pt x="181" y="454"/>
                  </a:lnTo>
                  <a:lnTo>
                    <a:pt x="544" y="454"/>
                  </a:lnTo>
                  <a:lnTo>
                    <a:pt x="272" y="0"/>
                  </a:lnTo>
                  <a:lnTo>
                    <a:pt x="0" y="454"/>
                  </a:lnTo>
                  <a:close/>
                </a:path>
              </a:pathLst>
            </a:custGeom>
            <a:gradFill rotWithShape="0">
              <a:gsLst>
                <a:gs pos="0">
                  <a:srgbClr val="FBE4AE"/>
                </a:gs>
                <a:gs pos="13000">
                  <a:srgbClr val="BD922A">
                    <a:alpha val="93500"/>
                  </a:srgbClr>
                </a:gs>
                <a:gs pos="21001">
                  <a:srgbClr val="BD922A">
                    <a:alpha val="89499"/>
                  </a:srgbClr>
                </a:gs>
                <a:gs pos="63000">
                  <a:srgbClr val="FBE4AE">
                    <a:alpha val="68500"/>
                  </a:srgbClr>
                </a:gs>
                <a:gs pos="67000">
                  <a:srgbClr val="BD922A">
                    <a:alpha val="66500"/>
                  </a:srgbClr>
                </a:gs>
                <a:gs pos="69000">
                  <a:srgbClr val="835E17">
                    <a:alpha val="65500"/>
                  </a:srgbClr>
                </a:gs>
                <a:gs pos="82001">
                  <a:srgbClr val="A28949">
                    <a:alpha val="59000"/>
                  </a:srgbClr>
                </a:gs>
                <a:gs pos="100000">
                  <a:srgbClr val="FAE3B7">
                    <a:alpha val="5000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599" name="AutoShape 111">
              <a:extLst>
                <a:ext uri="{FF2B5EF4-FFF2-40B4-BE49-F238E27FC236}">
                  <a16:creationId xmlns:a16="http://schemas.microsoft.com/office/drawing/2014/main" id="{1359EB3A-6CF8-4C80-9684-30741DB47F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5" y="1363"/>
              <a:ext cx="454" cy="454"/>
            </a:xfrm>
            <a:custGeom>
              <a:avLst/>
              <a:gdLst>
                <a:gd name="G0" fmla="+- 4663 0 0"/>
                <a:gd name="G1" fmla="+- 21600 0 4663"/>
                <a:gd name="G2" fmla="+- 21600 0 4663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4663" y="10800"/>
                  </a:moveTo>
                  <a:cubicBezTo>
                    <a:pt x="4663" y="14189"/>
                    <a:pt x="7411" y="16937"/>
                    <a:pt x="10800" y="16937"/>
                  </a:cubicBezTo>
                  <a:cubicBezTo>
                    <a:pt x="14189" y="16937"/>
                    <a:pt x="16937" y="14189"/>
                    <a:pt x="16937" y="10800"/>
                  </a:cubicBezTo>
                  <a:cubicBezTo>
                    <a:pt x="16937" y="7411"/>
                    <a:pt x="14189" y="4663"/>
                    <a:pt x="10800" y="4663"/>
                  </a:cubicBezTo>
                  <a:cubicBezTo>
                    <a:pt x="7411" y="4663"/>
                    <a:pt x="4663" y="7411"/>
                    <a:pt x="4663" y="10800"/>
                  </a:cubicBezTo>
                  <a:close/>
                </a:path>
              </a:pathLst>
            </a:custGeom>
            <a:gradFill rotWithShape="0">
              <a:gsLst>
                <a:gs pos="0">
                  <a:srgbClr val="FBE4AE"/>
                </a:gs>
                <a:gs pos="13000">
                  <a:srgbClr val="BD922A">
                    <a:alpha val="93500"/>
                  </a:srgbClr>
                </a:gs>
                <a:gs pos="21001">
                  <a:srgbClr val="BD922A">
                    <a:alpha val="89499"/>
                  </a:srgbClr>
                </a:gs>
                <a:gs pos="63000">
                  <a:srgbClr val="FBE4AE">
                    <a:alpha val="68500"/>
                  </a:srgbClr>
                </a:gs>
                <a:gs pos="67000">
                  <a:srgbClr val="BD922A">
                    <a:alpha val="66500"/>
                  </a:srgbClr>
                </a:gs>
                <a:gs pos="69000">
                  <a:srgbClr val="835E17">
                    <a:alpha val="65500"/>
                  </a:srgbClr>
                </a:gs>
                <a:gs pos="82001">
                  <a:srgbClr val="A28949">
                    <a:alpha val="59000"/>
                  </a:srgbClr>
                </a:gs>
                <a:gs pos="100000">
                  <a:srgbClr val="FAE3B7">
                    <a:alpha val="5000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600" name="AutoShape 112">
              <a:extLst>
                <a:ext uri="{FF2B5EF4-FFF2-40B4-BE49-F238E27FC236}">
                  <a16:creationId xmlns:a16="http://schemas.microsoft.com/office/drawing/2014/main" id="{93A3D91E-70CE-495D-A7BD-356FEC2C30E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00000">
              <a:off x="1170" y="1330"/>
              <a:ext cx="522" cy="522"/>
            </a:xfrm>
            <a:prstGeom prst="plus">
              <a:avLst>
                <a:gd name="adj" fmla="val 36588"/>
              </a:avLst>
            </a:prstGeom>
            <a:gradFill rotWithShape="0">
              <a:gsLst>
                <a:gs pos="0">
                  <a:srgbClr val="FBE4AE"/>
                </a:gs>
                <a:gs pos="13000">
                  <a:srgbClr val="BD922A">
                    <a:alpha val="93500"/>
                  </a:srgbClr>
                </a:gs>
                <a:gs pos="21001">
                  <a:srgbClr val="BD922A">
                    <a:alpha val="89499"/>
                  </a:srgbClr>
                </a:gs>
                <a:gs pos="63000">
                  <a:srgbClr val="FBE4AE">
                    <a:alpha val="68500"/>
                  </a:srgbClr>
                </a:gs>
                <a:gs pos="67000">
                  <a:srgbClr val="BD922A">
                    <a:alpha val="66500"/>
                  </a:srgbClr>
                </a:gs>
                <a:gs pos="69000">
                  <a:srgbClr val="835E17">
                    <a:alpha val="65500"/>
                  </a:srgbClr>
                </a:gs>
                <a:gs pos="82001">
                  <a:srgbClr val="A28949">
                    <a:alpha val="59000"/>
                  </a:srgbClr>
                </a:gs>
                <a:gs pos="100000">
                  <a:srgbClr val="FAE3B7">
                    <a:alpha val="5000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601" name="Freeform 113">
              <a:extLst>
                <a:ext uri="{FF2B5EF4-FFF2-40B4-BE49-F238E27FC236}">
                  <a16:creationId xmlns:a16="http://schemas.microsoft.com/office/drawing/2014/main" id="{4A92B4B7-6B48-4D6F-BD80-882DC02C0611}"/>
                </a:ext>
              </a:extLst>
            </p:cNvPr>
            <p:cNvSpPr>
              <a:spLocks/>
            </p:cNvSpPr>
            <p:nvPr/>
          </p:nvSpPr>
          <p:spPr bwMode="auto">
            <a:xfrm>
              <a:off x="671" y="258"/>
              <a:ext cx="544" cy="435"/>
            </a:xfrm>
            <a:custGeom>
              <a:avLst/>
              <a:gdLst>
                <a:gd name="T0" fmla="*/ 0 w 907"/>
                <a:gd name="T1" fmla="*/ 726 h 726"/>
                <a:gd name="T2" fmla="*/ 453 w 907"/>
                <a:gd name="T3" fmla="*/ 0 h 726"/>
                <a:gd name="T4" fmla="*/ 907 w 907"/>
                <a:gd name="T5" fmla="*/ 726 h 726"/>
                <a:gd name="T6" fmla="*/ 453 w 907"/>
                <a:gd name="T7" fmla="*/ 726 h 726"/>
                <a:gd name="T8" fmla="*/ 453 w 907"/>
                <a:gd name="T9" fmla="*/ 680 h 726"/>
                <a:gd name="T10" fmla="*/ 816 w 907"/>
                <a:gd name="T11" fmla="*/ 680 h 726"/>
                <a:gd name="T12" fmla="*/ 453 w 907"/>
                <a:gd name="T13" fmla="*/ 91 h 726"/>
                <a:gd name="T14" fmla="*/ 90 w 907"/>
                <a:gd name="T15" fmla="*/ 680 h 726"/>
                <a:gd name="T16" fmla="*/ 453 w 907"/>
                <a:gd name="T17" fmla="*/ 680 h 726"/>
                <a:gd name="T18" fmla="*/ 453 w 907"/>
                <a:gd name="T19" fmla="*/ 726 h 726"/>
                <a:gd name="T20" fmla="*/ 0 w 907"/>
                <a:gd name="T21" fmla="*/ 726 h 7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07" h="726">
                  <a:moveTo>
                    <a:pt x="0" y="726"/>
                  </a:moveTo>
                  <a:lnTo>
                    <a:pt x="453" y="0"/>
                  </a:lnTo>
                  <a:lnTo>
                    <a:pt x="907" y="726"/>
                  </a:lnTo>
                  <a:lnTo>
                    <a:pt x="453" y="726"/>
                  </a:lnTo>
                  <a:lnTo>
                    <a:pt x="453" y="680"/>
                  </a:lnTo>
                  <a:lnTo>
                    <a:pt x="816" y="680"/>
                  </a:lnTo>
                  <a:lnTo>
                    <a:pt x="453" y="91"/>
                  </a:lnTo>
                  <a:lnTo>
                    <a:pt x="90" y="680"/>
                  </a:lnTo>
                  <a:lnTo>
                    <a:pt x="453" y="680"/>
                  </a:lnTo>
                  <a:lnTo>
                    <a:pt x="453" y="726"/>
                  </a:lnTo>
                  <a:lnTo>
                    <a:pt x="0" y="726"/>
                  </a:lnTo>
                  <a:close/>
                </a:path>
              </a:pathLst>
            </a:custGeom>
            <a:gradFill rotWithShape="0">
              <a:gsLst>
                <a:gs pos="0">
                  <a:srgbClr val="FBE4AE"/>
                </a:gs>
                <a:gs pos="13000">
                  <a:srgbClr val="BD922A">
                    <a:alpha val="93500"/>
                  </a:srgbClr>
                </a:gs>
                <a:gs pos="21001">
                  <a:srgbClr val="BD922A">
                    <a:alpha val="89499"/>
                  </a:srgbClr>
                </a:gs>
                <a:gs pos="63000">
                  <a:srgbClr val="FBE4AE">
                    <a:alpha val="68500"/>
                  </a:srgbClr>
                </a:gs>
                <a:gs pos="67000">
                  <a:srgbClr val="BD922A">
                    <a:alpha val="66500"/>
                  </a:srgbClr>
                </a:gs>
                <a:gs pos="69000">
                  <a:srgbClr val="835E17">
                    <a:alpha val="65500"/>
                  </a:srgbClr>
                </a:gs>
                <a:gs pos="82001">
                  <a:srgbClr val="A28949">
                    <a:alpha val="59000"/>
                  </a:srgbClr>
                </a:gs>
                <a:gs pos="100000">
                  <a:srgbClr val="FAE3B7">
                    <a:alpha val="5000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602" name="Freeform 114">
              <a:extLst>
                <a:ext uri="{FF2B5EF4-FFF2-40B4-BE49-F238E27FC236}">
                  <a16:creationId xmlns:a16="http://schemas.microsoft.com/office/drawing/2014/main" id="{DEBACEA7-BB59-43DD-8DC5-6ECE20DEA034}"/>
                </a:ext>
              </a:extLst>
            </p:cNvPr>
            <p:cNvSpPr>
              <a:spLocks/>
            </p:cNvSpPr>
            <p:nvPr/>
          </p:nvSpPr>
          <p:spPr bwMode="auto">
            <a:xfrm>
              <a:off x="1714" y="249"/>
              <a:ext cx="453" cy="453"/>
            </a:xfrm>
            <a:custGeom>
              <a:avLst/>
              <a:gdLst>
                <a:gd name="T0" fmla="*/ 0 w 635"/>
                <a:gd name="T1" fmla="*/ 635 h 635"/>
                <a:gd name="T2" fmla="*/ 45 w 635"/>
                <a:gd name="T3" fmla="*/ 635 h 635"/>
                <a:gd name="T4" fmla="*/ 45 w 635"/>
                <a:gd name="T5" fmla="*/ 45 h 635"/>
                <a:gd name="T6" fmla="*/ 589 w 635"/>
                <a:gd name="T7" fmla="*/ 45 h 635"/>
                <a:gd name="T8" fmla="*/ 589 w 635"/>
                <a:gd name="T9" fmla="*/ 589 h 635"/>
                <a:gd name="T10" fmla="*/ 45 w 635"/>
                <a:gd name="T11" fmla="*/ 589 h 635"/>
                <a:gd name="T12" fmla="*/ 45 w 635"/>
                <a:gd name="T13" fmla="*/ 635 h 635"/>
                <a:gd name="T14" fmla="*/ 635 w 635"/>
                <a:gd name="T15" fmla="*/ 635 h 635"/>
                <a:gd name="T16" fmla="*/ 635 w 635"/>
                <a:gd name="T17" fmla="*/ 0 h 635"/>
                <a:gd name="T18" fmla="*/ 0 w 635"/>
                <a:gd name="T19" fmla="*/ 0 h 635"/>
                <a:gd name="T20" fmla="*/ 0 w 635"/>
                <a:gd name="T21" fmla="*/ 635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35" h="635">
                  <a:moveTo>
                    <a:pt x="0" y="635"/>
                  </a:moveTo>
                  <a:lnTo>
                    <a:pt x="45" y="635"/>
                  </a:lnTo>
                  <a:lnTo>
                    <a:pt x="45" y="45"/>
                  </a:lnTo>
                  <a:lnTo>
                    <a:pt x="589" y="45"/>
                  </a:lnTo>
                  <a:lnTo>
                    <a:pt x="589" y="589"/>
                  </a:lnTo>
                  <a:lnTo>
                    <a:pt x="45" y="589"/>
                  </a:lnTo>
                  <a:lnTo>
                    <a:pt x="45" y="635"/>
                  </a:lnTo>
                  <a:lnTo>
                    <a:pt x="635" y="635"/>
                  </a:lnTo>
                  <a:lnTo>
                    <a:pt x="635" y="0"/>
                  </a:lnTo>
                  <a:lnTo>
                    <a:pt x="0" y="0"/>
                  </a:lnTo>
                  <a:lnTo>
                    <a:pt x="0" y="635"/>
                  </a:lnTo>
                  <a:close/>
                </a:path>
              </a:pathLst>
            </a:custGeom>
            <a:gradFill rotWithShape="0">
              <a:gsLst>
                <a:gs pos="0">
                  <a:srgbClr val="FBE4AE"/>
                </a:gs>
                <a:gs pos="13000">
                  <a:srgbClr val="BD922A">
                    <a:alpha val="93500"/>
                  </a:srgbClr>
                </a:gs>
                <a:gs pos="21001">
                  <a:srgbClr val="BD922A">
                    <a:alpha val="89499"/>
                  </a:srgbClr>
                </a:gs>
                <a:gs pos="63000">
                  <a:srgbClr val="FBE4AE">
                    <a:alpha val="68500"/>
                  </a:srgbClr>
                </a:gs>
                <a:gs pos="67000">
                  <a:srgbClr val="BD922A">
                    <a:alpha val="66500"/>
                  </a:srgbClr>
                </a:gs>
                <a:gs pos="69000">
                  <a:srgbClr val="835E17">
                    <a:alpha val="65500"/>
                  </a:srgbClr>
                </a:gs>
                <a:gs pos="82001">
                  <a:srgbClr val="A28949">
                    <a:alpha val="59000"/>
                  </a:srgbClr>
                </a:gs>
                <a:gs pos="100000">
                  <a:srgbClr val="FAE3B7">
                    <a:alpha val="5000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603" name="AutoShape 115">
              <a:extLst>
                <a:ext uri="{FF2B5EF4-FFF2-40B4-BE49-F238E27FC236}">
                  <a16:creationId xmlns:a16="http://schemas.microsoft.com/office/drawing/2014/main" id="{7776B1D3-4894-43B4-AA7C-09D64E7CDA7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00000">
              <a:off x="1170" y="215"/>
              <a:ext cx="522" cy="522"/>
            </a:xfrm>
            <a:prstGeom prst="plus">
              <a:avLst>
                <a:gd name="adj" fmla="val 46745"/>
              </a:avLst>
            </a:prstGeom>
            <a:gradFill rotWithShape="0">
              <a:gsLst>
                <a:gs pos="0">
                  <a:srgbClr val="FBE4AE"/>
                </a:gs>
                <a:gs pos="13000">
                  <a:srgbClr val="BD922A">
                    <a:alpha val="93500"/>
                  </a:srgbClr>
                </a:gs>
                <a:gs pos="21001">
                  <a:srgbClr val="BD922A">
                    <a:alpha val="89499"/>
                  </a:srgbClr>
                </a:gs>
                <a:gs pos="63000">
                  <a:srgbClr val="FBE4AE">
                    <a:alpha val="68500"/>
                  </a:srgbClr>
                </a:gs>
                <a:gs pos="67000">
                  <a:srgbClr val="BD922A">
                    <a:alpha val="66500"/>
                  </a:srgbClr>
                </a:gs>
                <a:gs pos="69000">
                  <a:srgbClr val="835E17">
                    <a:alpha val="65500"/>
                  </a:srgbClr>
                </a:gs>
                <a:gs pos="82001">
                  <a:srgbClr val="A28949">
                    <a:alpha val="59000"/>
                  </a:srgbClr>
                </a:gs>
                <a:gs pos="100000">
                  <a:srgbClr val="FAE3B7">
                    <a:alpha val="5000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604" name="AutoShape 116">
              <a:extLst>
                <a:ext uri="{FF2B5EF4-FFF2-40B4-BE49-F238E27FC236}">
                  <a16:creationId xmlns:a16="http://schemas.microsoft.com/office/drawing/2014/main" id="{1E447B86-0195-4EF8-B35B-A6D6149841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4" y="249"/>
              <a:ext cx="454" cy="454"/>
            </a:xfrm>
            <a:custGeom>
              <a:avLst/>
              <a:gdLst>
                <a:gd name="G0" fmla="+- 1237 0 0"/>
                <a:gd name="G1" fmla="+- 21600 0 1237"/>
                <a:gd name="G2" fmla="+- 21600 0 1237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237" y="10800"/>
                  </a:moveTo>
                  <a:cubicBezTo>
                    <a:pt x="1237" y="16081"/>
                    <a:pt x="5519" y="20363"/>
                    <a:pt x="10800" y="20363"/>
                  </a:cubicBezTo>
                  <a:cubicBezTo>
                    <a:pt x="16081" y="20363"/>
                    <a:pt x="20363" y="16081"/>
                    <a:pt x="20363" y="10800"/>
                  </a:cubicBezTo>
                  <a:cubicBezTo>
                    <a:pt x="20363" y="5519"/>
                    <a:pt x="16081" y="1237"/>
                    <a:pt x="10800" y="1237"/>
                  </a:cubicBezTo>
                  <a:cubicBezTo>
                    <a:pt x="5519" y="1237"/>
                    <a:pt x="1237" y="5519"/>
                    <a:pt x="1237" y="10800"/>
                  </a:cubicBezTo>
                  <a:close/>
                </a:path>
              </a:pathLst>
            </a:custGeom>
            <a:gradFill rotWithShape="0">
              <a:gsLst>
                <a:gs pos="0">
                  <a:srgbClr val="FBE4AE"/>
                </a:gs>
                <a:gs pos="13000">
                  <a:srgbClr val="BD922A">
                    <a:alpha val="93500"/>
                  </a:srgbClr>
                </a:gs>
                <a:gs pos="21001">
                  <a:srgbClr val="BD922A">
                    <a:alpha val="89499"/>
                  </a:srgbClr>
                </a:gs>
                <a:gs pos="63000">
                  <a:srgbClr val="FBE4AE">
                    <a:alpha val="68500"/>
                  </a:srgbClr>
                </a:gs>
                <a:gs pos="67000">
                  <a:srgbClr val="BD922A">
                    <a:alpha val="66500"/>
                  </a:srgbClr>
                </a:gs>
                <a:gs pos="69000">
                  <a:srgbClr val="835E17">
                    <a:alpha val="65500"/>
                  </a:srgbClr>
                </a:gs>
                <a:gs pos="82001">
                  <a:srgbClr val="A28949">
                    <a:alpha val="59000"/>
                  </a:srgbClr>
                </a:gs>
                <a:gs pos="100000">
                  <a:srgbClr val="FAE3B7">
                    <a:alpha val="5000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605" name="Freeform 117">
              <a:extLst>
                <a:ext uri="{FF2B5EF4-FFF2-40B4-BE49-F238E27FC236}">
                  <a16:creationId xmlns:a16="http://schemas.microsoft.com/office/drawing/2014/main" id="{4537970B-BACE-4C62-979A-31A14EE528EE}"/>
                </a:ext>
              </a:extLst>
            </p:cNvPr>
            <p:cNvSpPr>
              <a:spLocks/>
            </p:cNvSpPr>
            <p:nvPr/>
          </p:nvSpPr>
          <p:spPr bwMode="auto">
            <a:xfrm>
              <a:off x="1714" y="1933"/>
              <a:ext cx="454" cy="454"/>
            </a:xfrm>
            <a:custGeom>
              <a:avLst/>
              <a:gdLst>
                <a:gd name="T0" fmla="*/ 0 w 454"/>
                <a:gd name="T1" fmla="*/ 454 h 454"/>
                <a:gd name="T2" fmla="*/ 0 w 454"/>
                <a:gd name="T3" fmla="*/ 0 h 454"/>
                <a:gd name="T4" fmla="*/ 454 w 454"/>
                <a:gd name="T5" fmla="*/ 0 h 454"/>
                <a:gd name="T6" fmla="*/ 454 w 454"/>
                <a:gd name="T7" fmla="*/ 454 h 454"/>
                <a:gd name="T8" fmla="*/ 136 w 454"/>
                <a:gd name="T9" fmla="*/ 454 h 454"/>
                <a:gd name="T10" fmla="*/ 136 w 454"/>
                <a:gd name="T11" fmla="*/ 318 h 454"/>
                <a:gd name="T12" fmla="*/ 318 w 454"/>
                <a:gd name="T13" fmla="*/ 318 h 454"/>
                <a:gd name="T14" fmla="*/ 318 w 454"/>
                <a:gd name="T15" fmla="*/ 136 h 454"/>
                <a:gd name="T16" fmla="*/ 136 w 454"/>
                <a:gd name="T17" fmla="*/ 136 h 454"/>
                <a:gd name="T18" fmla="*/ 136 w 454"/>
                <a:gd name="T19" fmla="*/ 454 h 454"/>
                <a:gd name="T20" fmla="*/ 0 w 454"/>
                <a:gd name="T21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54" h="454">
                  <a:moveTo>
                    <a:pt x="0" y="454"/>
                  </a:moveTo>
                  <a:lnTo>
                    <a:pt x="0" y="0"/>
                  </a:lnTo>
                  <a:lnTo>
                    <a:pt x="454" y="0"/>
                  </a:lnTo>
                  <a:lnTo>
                    <a:pt x="454" y="454"/>
                  </a:lnTo>
                  <a:lnTo>
                    <a:pt x="136" y="454"/>
                  </a:lnTo>
                  <a:lnTo>
                    <a:pt x="136" y="318"/>
                  </a:lnTo>
                  <a:lnTo>
                    <a:pt x="318" y="318"/>
                  </a:lnTo>
                  <a:lnTo>
                    <a:pt x="318" y="136"/>
                  </a:lnTo>
                  <a:lnTo>
                    <a:pt x="136" y="136"/>
                  </a:lnTo>
                  <a:lnTo>
                    <a:pt x="136" y="454"/>
                  </a:lnTo>
                  <a:lnTo>
                    <a:pt x="0" y="454"/>
                  </a:lnTo>
                  <a:close/>
                </a:path>
              </a:pathLst>
            </a:custGeom>
            <a:gradFill rotWithShape="0">
              <a:gsLst>
                <a:gs pos="0">
                  <a:srgbClr val="FBE4AE"/>
                </a:gs>
                <a:gs pos="13000">
                  <a:srgbClr val="BD922A">
                    <a:alpha val="93500"/>
                  </a:srgbClr>
                </a:gs>
                <a:gs pos="21001">
                  <a:srgbClr val="BD922A">
                    <a:alpha val="89499"/>
                  </a:srgbClr>
                </a:gs>
                <a:gs pos="63000">
                  <a:srgbClr val="FBE4AE">
                    <a:alpha val="68500"/>
                  </a:srgbClr>
                </a:gs>
                <a:gs pos="67000">
                  <a:srgbClr val="BD922A">
                    <a:alpha val="66500"/>
                  </a:srgbClr>
                </a:gs>
                <a:gs pos="69000">
                  <a:srgbClr val="835E17">
                    <a:alpha val="65500"/>
                  </a:srgbClr>
                </a:gs>
                <a:gs pos="82001">
                  <a:srgbClr val="A28949">
                    <a:alpha val="59000"/>
                  </a:srgbClr>
                </a:gs>
                <a:gs pos="100000">
                  <a:srgbClr val="FAE3B7">
                    <a:alpha val="5000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606" name="AutoShape 118">
              <a:extLst>
                <a:ext uri="{FF2B5EF4-FFF2-40B4-BE49-F238E27FC236}">
                  <a16:creationId xmlns:a16="http://schemas.microsoft.com/office/drawing/2014/main" id="{2C427B57-24BC-4623-B9C4-C2CED98F3EA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00000">
              <a:off x="1199" y="1928"/>
              <a:ext cx="465" cy="465"/>
            </a:xfrm>
            <a:prstGeom prst="plus">
              <a:avLst>
                <a:gd name="adj" fmla="val 32056"/>
              </a:avLst>
            </a:prstGeom>
            <a:gradFill rotWithShape="0">
              <a:gsLst>
                <a:gs pos="0">
                  <a:srgbClr val="FBE4AE"/>
                </a:gs>
                <a:gs pos="13000">
                  <a:srgbClr val="BD922A">
                    <a:alpha val="93500"/>
                  </a:srgbClr>
                </a:gs>
                <a:gs pos="21001">
                  <a:srgbClr val="BD922A">
                    <a:alpha val="89499"/>
                  </a:srgbClr>
                </a:gs>
                <a:gs pos="63000">
                  <a:srgbClr val="FBE4AE">
                    <a:alpha val="68500"/>
                  </a:srgbClr>
                </a:gs>
                <a:gs pos="67000">
                  <a:srgbClr val="BD922A">
                    <a:alpha val="66500"/>
                  </a:srgbClr>
                </a:gs>
                <a:gs pos="69000">
                  <a:srgbClr val="835E17">
                    <a:alpha val="65500"/>
                  </a:srgbClr>
                </a:gs>
                <a:gs pos="82001">
                  <a:srgbClr val="A28949">
                    <a:alpha val="59000"/>
                  </a:srgbClr>
                </a:gs>
                <a:gs pos="100000">
                  <a:srgbClr val="FAE3B7">
                    <a:alpha val="5000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607" name="AutoShape 119">
              <a:extLst>
                <a:ext uri="{FF2B5EF4-FFF2-40B4-BE49-F238E27FC236}">
                  <a16:creationId xmlns:a16="http://schemas.microsoft.com/office/drawing/2014/main" id="{C9AFF166-B808-4E32-8483-F4DC7F2A19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5" y="1933"/>
              <a:ext cx="454" cy="454"/>
            </a:xfrm>
            <a:custGeom>
              <a:avLst/>
              <a:gdLst>
                <a:gd name="G0" fmla="+- 6566 0 0"/>
                <a:gd name="G1" fmla="+- 21600 0 6566"/>
                <a:gd name="G2" fmla="+- 21600 0 6566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6566" y="10800"/>
                  </a:moveTo>
                  <a:cubicBezTo>
                    <a:pt x="6566" y="13138"/>
                    <a:pt x="8462" y="15034"/>
                    <a:pt x="10800" y="15034"/>
                  </a:cubicBezTo>
                  <a:cubicBezTo>
                    <a:pt x="13138" y="15034"/>
                    <a:pt x="15034" y="13138"/>
                    <a:pt x="15034" y="10800"/>
                  </a:cubicBezTo>
                  <a:cubicBezTo>
                    <a:pt x="15034" y="8462"/>
                    <a:pt x="13138" y="6566"/>
                    <a:pt x="10800" y="6566"/>
                  </a:cubicBezTo>
                  <a:cubicBezTo>
                    <a:pt x="8462" y="6566"/>
                    <a:pt x="6566" y="8462"/>
                    <a:pt x="6566" y="10800"/>
                  </a:cubicBezTo>
                  <a:close/>
                </a:path>
              </a:pathLst>
            </a:custGeom>
            <a:gradFill rotWithShape="0">
              <a:gsLst>
                <a:gs pos="0">
                  <a:srgbClr val="FBE4AE"/>
                </a:gs>
                <a:gs pos="13000">
                  <a:srgbClr val="BD922A">
                    <a:alpha val="93500"/>
                  </a:srgbClr>
                </a:gs>
                <a:gs pos="21001">
                  <a:srgbClr val="BD922A">
                    <a:alpha val="89499"/>
                  </a:srgbClr>
                </a:gs>
                <a:gs pos="63000">
                  <a:srgbClr val="FBE4AE">
                    <a:alpha val="68500"/>
                  </a:srgbClr>
                </a:gs>
                <a:gs pos="67000">
                  <a:srgbClr val="BD922A">
                    <a:alpha val="66500"/>
                  </a:srgbClr>
                </a:gs>
                <a:gs pos="69000">
                  <a:srgbClr val="835E17">
                    <a:alpha val="65500"/>
                  </a:srgbClr>
                </a:gs>
                <a:gs pos="82001">
                  <a:srgbClr val="A28949">
                    <a:alpha val="59000"/>
                  </a:srgbClr>
                </a:gs>
                <a:gs pos="100000">
                  <a:srgbClr val="FAE3B7">
                    <a:alpha val="5000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608" name="Freeform 120">
              <a:extLst>
                <a:ext uri="{FF2B5EF4-FFF2-40B4-BE49-F238E27FC236}">
                  <a16:creationId xmlns:a16="http://schemas.microsoft.com/office/drawing/2014/main" id="{765E4D6C-1A9C-424F-8534-EAECB493F647}"/>
                </a:ext>
              </a:extLst>
            </p:cNvPr>
            <p:cNvSpPr>
              <a:spLocks/>
            </p:cNvSpPr>
            <p:nvPr/>
          </p:nvSpPr>
          <p:spPr bwMode="auto">
            <a:xfrm>
              <a:off x="662" y="1935"/>
              <a:ext cx="563" cy="450"/>
            </a:xfrm>
            <a:custGeom>
              <a:avLst/>
              <a:gdLst>
                <a:gd name="T0" fmla="*/ 0 w 907"/>
                <a:gd name="T1" fmla="*/ 726 h 726"/>
                <a:gd name="T2" fmla="*/ 453 w 907"/>
                <a:gd name="T3" fmla="*/ 726 h 726"/>
                <a:gd name="T4" fmla="*/ 453 w 907"/>
                <a:gd name="T5" fmla="*/ 544 h 726"/>
                <a:gd name="T6" fmla="*/ 362 w 907"/>
                <a:gd name="T7" fmla="*/ 544 h 726"/>
                <a:gd name="T8" fmla="*/ 453 w 907"/>
                <a:gd name="T9" fmla="*/ 363 h 726"/>
                <a:gd name="T10" fmla="*/ 544 w 907"/>
                <a:gd name="T11" fmla="*/ 544 h 726"/>
                <a:gd name="T12" fmla="*/ 453 w 907"/>
                <a:gd name="T13" fmla="*/ 544 h 726"/>
                <a:gd name="T14" fmla="*/ 453 w 907"/>
                <a:gd name="T15" fmla="*/ 726 h 726"/>
                <a:gd name="T16" fmla="*/ 907 w 907"/>
                <a:gd name="T17" fmla="*/ 726 h 726"/>
                <a:gd name="T18" fmla="*/ 453 w 907"/>
                <a:gd name="T19" fmla="*/ 0 h 726"/>
                <a:gd name="T20" fmla="*/ 0 w 907"/>
                <a:gd name="T21" fmla="*/ 726 h 7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07" h="726">
                  <a:moveTo>
                    <a:pt x="0" y="726"/>
                  </a:moveTo>
                  <a:lnTo>
                    <a:pt x="453" y="726"/>
                  </a:lnTo>
                  <a:lnTo>
                    <a:pt x="453" y="544"/>
                  </a:lnTo>
                  <a:lnTo>
                    <a:pt x="362" y="544"/>
                  </a:lnTo>
                  <a:lnTo>
                    <a:pt x="453" y="363"/>
                  </a:lnTo>
                  <a:lnTo>
                    <a:pt x="544" y="544"/>
                  </a:lnTo>
                  <a:lnTo>
                    <a:pt x="453" y="544"/>
                  </a:lnTo>
                  <a:lnTo>
                    <a:pt x="453" y="726"/>
                  </a:lnTo>
                  <a:lnTo>
                    <a:pt x="907" y="726"/>
                  </a:lnTo>
                  <a:lnTo>
                    <a:pt x="453" y="0"/>
                  </a:lnTo>
                  <a:lnTo>
                    <a:pt x="0" y="726"/>
                  </a:lnTo>
                  <a:close/>
                </a:path>
              </a:pathLst>
            </a:custGeom>
            <a:gradFill rotWithShape="0">
              <a:gsLst>
                <a:gs pos="0">
                  <a:srgbClr val="FBE4AE"/>
                </a:gs>
                <a:gs pos="13000">
                  <a:srgbClr val="BD922A">
                    <a:alpha val="93500"/>
                  </a:srgbClr>
                </a:gs>
                <a:gs pos="21001">
                  <a:srgbClr val="BD922A">
                    <a:alpha val="89499"/>
                  </a:srgbClr>
                </a:gs>
                <a:gs pos="63000">
                  <a:srgbClr val="FBE4AE">
                    <a:alpha val="68500"/>
                  </a:srgbClr>
                </a:gs>
                <a:gs pos="67000">
                  <a:srgbClr val="BD922A">
                    <a:alpha val="66500"/>
                  </a:srgbClr>
                </a:gs>
                <a:gs pos="69000">
                  <a:srgbClr val="835E17">
                    <a:alpha val="65500"/>
                  </a:srgbClr>
                </a:gs>
                <a:gs pos="82001">
                  <a:srgbClr val="A28949">
                    <a:alpha val="59000"/>
                  </a:srgbClr>
                </a:gs>
                <a:gs pos="100000">
                  <a:srgbClr val="FAE3B7">
                    <a:alpha val="5000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63609" name="Group 121">
            <a:extLst>
              <a:ext uri="{FF2B5EF4-FFF2-40B4-BE49-F238E27FC236}">
                <a16:creationId xmlns:a16="http://schemas.microsoft.com/office/drawing/2014/main" id="{2A3E5243-B7B7-43A8-8B25-EC3CBD4B03ED}"/>
              </a:ext>
            </a:extLst>
          </p:cNvPr>
          <p:cNvGrpSpPr>
            <a:grpSpLocks/>
          </p:cNvGrpSpPr>
          <p:nvPr/>
        </p:nvGrpSpPr>
        <p:grpSpPr bwMode="auto">
          <a:xfrm>
            <a:off x="993775" y="5516563"/>
            <a:ext cx="781050" cy="863600"/>
            <a:chOff x="194" y="215"/>
            <a:chExt cx="1974" cy="2178"/>
          </a:xfrm>
        </p:grpSpPr>
        <p:sp>
          <p:nvSpPr>
            <p:cNvPr id="63610" name="AutoShape 122">
              <a:extLst>
                <a:ext uri="{FF2B5EF4-FFF2-40B4-BE49-F238E27FC236}">
                  <a16:creationId xmlns:a16="http://schemas.microsoft.com/office/drawing/2014/main" id="{EE9240FA-58B8-4C64-AC6C-3F552E0137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5" y="819"/>
              <a:ext cx="454" cy="454"/>
            </a:xfrm>
            <a:custGeom>
              <a:avLst/>
              <a:gdLst>
                <a:gd name="G0" fmla="+- 2379 0 0"/>
                <a:gd name="G1" fmla="+- 21600 0 2379"/>
                <a:gd name="G2" fmla="+- 21600 0 2379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379" y="10800"/>
                  </a:moveTo>
                  <a:cubicBezTo>
                    <a:pt x="2379" y="15451"/>
                    <a:pt x="6149" y="19221"/>
                    <a:pt x="10800" y="19221"/>
                  </a:cubicBezTo>
                  <a:cubicBezTo>
                    <a:pt x="15451" y="19221"/>
                    <a:pt x="19221" y="15451"/>
                    <a:pt x="19221" y="10800"/>
                  </a:cubicBezTo>
                  <a:cubicBezTo>
                    <a:pt x="19221" y="6149"/>
                    <a:pt x="15451" y="2379"/>
                    <a:pt x="10800" y="2379"/>
                  </a:cubicBezTo>
                  <a:cubicBezTo>
                    <a:pt x="6149" y="2379"/>
                    <a:pt x="2379" y="6149"/>
                    <a:pt x="2379" y="10800"/>
                  </a:cubicBezTo>
                  <a:close/>
                </a:path>
              </a:pathLst>
            </a:custGeom>
            <a:gradFill rotWithShape="0">
              <a:gsLst>
                <a:gs pos="0">
                  <a:srgbClr val="FBE4AE"/>
                </a:gs>
                <a:gs pos="13000">
                  <a:srgbClr val="BD922A">
                    <a:alpha val="93500"/>
                  </a:srgbClr>
                </a:gs>
                <a:gs pos="21001">
                  <a:srgbClr val="BD922A">
                    <a:alpha val="89499"/>
                  </a:srgbClr>
                </a:gs>
                <a:gs pos="63000">
                  <a:srgbClr val="FBE4AE">
                    <a:alpha val="68500"/>
                  </a:srgbClr>
                </a:gs>
                <a:gs pos="67000">
                  <a:srgbClr val="BD922A">
                    <a:alpha val="66500"/>
                  </a:srgbClr>
                </a:gs>
                <a:gs pos="69000">
                  <a:srgbClr val="835E17">
                    <a:alpha val="65500"/>
                  </a:srgbClr>
                </a:gs>
                <a:gs pos="82001">
                  <a:srgbClr val="A28949">
                    <a:alpha val="59000"/>
                  </a:srgbClr>
                </a:gs>
                <a:gs pos="100000">
                  <a:srgbClr val="FAE3B7">
                    <a:alpha val="5000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611" name="Freeform 123">
              <a:extLst>
                <a:ext uri="{FF2B5EF4-FFF2-40B4-BE49-F238E27FC236}">
                  <a16:creationId xmlns:a16="http://schemas.microsoft.com/office/drawing/2014/main" id="{2A3CDE13-6939-4E49-9D18-89D5F0FBF8EA}"/>
                </a:ext>
              </a:extLst>
            </p:cNvPr>
            <p:cNvSpPr>
              <a:spLocks/>
            </p:cNvSpPr>
            <p:nvPr/>
          </p:nvSpPr>
          <p:spPr bwMode="auto">
            <a:xfrm>
              <a:off x="671" y="819"/>
              <a:ext cx="544" cy="454"/>
            </a:xfrm>
            <a:custGeom>
              <a:avLst/>
              <a:gdLst>
                <a:gd name="T0" fmla="*/ 91 w 544"/>
                <a:gd name="T1" fmla="*/ 409 h 454"/>
                <a:gd name="T2" fmla="*/ 272 w 544"/>
                <a:gd name="T3" fmla="*/ 409 h 454"/>
                <a:gd name="T4" fmla="*/ 272 w 544"/>
                <a:gd name="T5" fmla="*/ 454 h 454"/>
                <a:gd name="T6" fmla="*/ 0 w 544"/>
                <a:gd name="T7" fmla="*/ 454 h 454"/>
                <a:gd name="T8" fmla="*/ 272 w 544"/>
                <a:gd name="T9" fmla="*/ 0 h 454"/>
                <a:gd name="T10" fmla="*/ 544 w 544"/>
                <a:gd name="T11" fmla="*/ 454 h 454"/>
                <a:gd name="T12" fmla="*/ 272 w 544"/>
                <a:gd name="T13" fmla="*/ 454 h 454"/>
                <a:gd name="T14" fmla="*/ 272 w 544"/>
                <a:gd name="T15" fmla="*/ 409 h 454"/>
                <a:gd name="T16" fmla="*/ 454 w 544"/>
                <a:gd name="T17" fmla="*/ 409 h 454"/>
                <a:gd name="T18" fmla="*/ 272 w 544"/>
                <a:gd name="T19" fmla="*/ 91 h 454"/>
                <a:gd name="T20" fmla="*/ 91 w 544"/>
                <a:gd name="T21" fmla="*/ 409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44" h="454">
                  <a:moveTo>
                    <a:pt x="91" y="409"/>
                  </a:moveTo>
                  <a:lnTo>
                    <a:pt x="272" y="409"/>
                  </a:lnTo>
                  <a:lnTo>
                    <a:pt x="272" y="454"/>
                  </a:lnTo>
                  <a:lnTo>
                    <a:pt x="0" y="454"/>
                  </a:lnTo>
                  <a:lnTo>
                    <a:pt x="272" y="0"/>
                  </a:lnTo>
                  <a:lnTo>
                    <a:pt x="544" y="454"/>
                  </a:lnTo>
                  <a:lnTo>
                    <a:pt x="272" y="454"/>
                  </a:lnTo>
                  <a:lnTo>
                    <a:pt x="272" y="409"/>
                  </a:lnTo>
                  <a:lnTo>
                    <a:pt x="454" y="409"/>
                  </a:lnTo>
                  <a:lnTo>
                    <a:pt x="272" y="91"/>
                  </a:lnTo>
                  <a:lnTo>
                    <a:pt x="91" y="409"/>
                  </a:lnTo>
                  <a:close/>
                </a:path>
              </a:pathLst>
            </a:custGeom>
            <a:gradFill rotWithShape="0">
              <a:gsLst>
                <a:gs pos="0">
                  <a:srgbClr val="FBE4AE"/>
                </a:gs>
                <a:gs pos="13000">
                  <a:srgbClr val="BD922A">
                    <a:alpha val="93500"/>
                  </a:srgbClr>
                </a:gs>
                <a:gs pos="21001">
                  <a:srgbClr val="BD922A">
                    <a:alpha val="89499"/>
                  </a:srgbClr>
                </a:gs>
                <a:gs pos="63000">
                  <a:srgbClr val="FBE4AE">
                    <a:alpha val="68500"/>
                  </a:srgbClr>
                </a:gs>
                <a:gs pos="67000">
                  <a:srgbClr val="BD922A">
                    <a:alpha val="66500"/>
                  </a:srgbClr>
                </a:gs>
                <a:gs pos="69000">
                  <a:srgbClr val="835E17">
                    <a:alpha val="65500"/>
                  </a:srgbClr>
                </a:gs>
                <a:gs pos="82001">
                  <a:srgbClr val="A28949">
                    <a:alpha val="59000"/>
                  </a:srgbClr>
                </a:gs>
                <a:gs pos="100000">
                  <a:srgbClr val="FAE3B7">
                    <a:alpha val="5000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612" name="AutoShape 124">
              <a:extLst>
                <a:ext uri="{FF2B5EF4-FFF2-40B4-BE49-F238E27FC236}">
                  <a16:creationId xmlns:a16="http://schemas.microsoft.com/office/drawing/2014/main" id="{DC1CF70F-6B63-4CEC-BB19-CAF9F648007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00000">
              <a:off x="1170" y="786"/>
              <a:ext cx="522" cy="522"/>
            </a:xfrm>
            <a:prstGeom prst="plus">
              <a:avLst>
                <a:gd name="adj" fmla="val 45463"/>
              </a:avLst>
            </a:prstGeom>
            <a:gradFill rotWithShape="0">
              <a:gsLst>
                <a:gs pos="0">
                  <a:srgbClr val="FBE4AE"/>
                </a:gs>
                <a:gs pos="13000">
                  <a:srgbClr val="BD922A">
                    <a:alpha val="93500"/>
                  </a:srgbClr>
                </a:gs>
                <a:gs pos="21001">
                  <a:srgbClr val="BD922A">
                    <a:alpha val="89499"/>
                  </a:srgbClr>
                </a:gs>
                <a:gs pos="63000">
                  <a:srgbClr val="FBE4AE">
                    <a:alpha val="68500"/>
                  </a:srgbClr>
                </a:gs>
                <a:gs pos="67000">
                  <a:srgbClr val="BD922A">
                    <a:alpha val="66500"/>
                  </a:srgbClr>
                </a:gs>
                <a:gs pos="69000">
                  <a:srgbClr val="835E17">
                    <a:alpha val="65500"/>
                  </a:srgbClr>
                </a:gs>
                <a:gs pos="82001">
                  <a:srgbClr val="A28949">
                    <a:alpha val="59000"/>
                  </a:srgbClr>
                </a:gs>
                <a:gs pos="100000">
                  <a:srgbClr val="FAE3B7">
                    <a:alpha val="5000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613" name="Freeform 125">
              <a:extLst>
                <a:ext uri="{FF2B5EF4-FFF2-40B4-BE49-F238E27FC236}">
                  <a16:creationId xmlns:a16="http://schemas.microsoft.com/office/drawing/2014/main" id="{1AD010FD-FF91-4794-AC83-525C52922113}"/>
                </a:ext>
              </a:extLst>
            </p:cNvPr>
            <p:cNvSpPr>
              <a:spLocks/>
            </p:cNvSpPr>
            <p:nvPr/>
          </p:nvSpPr>
          <p:spPr bwMode="auto">
            <a:xfrm>
              <a:off x="1714" y="819"/>
              <a:ext cx="454" cy="454"/>
            </a:xfrm>
            <a:custGeom>
              <a:avLst/>
              <a:gdLst>
                <a:gd name="T0" fmla="*/ 0 w 454"/>
                <a:gd name="T1" fmla="*/ 454 h 454"/>
                <a:gd name="T2" fmla="*/ 0 w 454"/>
                <a:gd name="T3" fmla="*/ 0 h 454"/>
                <a:gd name="T4" fmla="*/ 454 w 454"/>
                <a:gd name="T5" fmla="*/ 0 h 454"/>
                <a:gd name="T6" fmla="*/ 454 w 454"/>
                <a:gd name="T7" fmla="*/ 454 h 454"/>
                <a:gd name="T8" fmla="*/ 46 w 454"/>
                <a:gd name="T9" fmla="*/ 454 h 454"/>
                <a:gd name="T10" fmla="*/ 46 w 454"/>
                <a:gd name="T11" fmla="*/ 409 h 454"/>
                <a:gd name="T12" fmla="*/ 409 w 454"/>
                <a:gd name="T13" fmla="*/ 409 h 454"/>
                <a:gd name="T14" fmla="*/ 409 w 454"/>
                <a:gd name="T15" fmla="*/ 46 h 454"/>
                <a:gd name="T16" fmla="*/ 46 w 454"/>
                <a:gd name="T17" fmla="*/ 46 h 454"/>
                <a:gd name="T18" fmla="*/ 46 w 454"/>
                <a:gd name="T19" fmla="*/ 454 h 454"/>
                <a:gd name="T20" fmla="*/ 0 w 454"/>
                <a:gd name="T21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54" h="454">
                  <a:moveTo>
                    <a:pt x="0" y="454"/>
                  </a:moveTo>
                  <a:lnTo>
                    <a:pt x="0" y="0"/>
                  </a:lnTo>
                  <a:lnTo>
                    <a:pt x="454" y="0"/>
                  </a:lnTo>
                  <a:lnTo>
                    <a:pt x="454" y="454"/>
                  </a:lnTo>
                  <a:lnTo>
                    <a:pt x="46" y="454"/>
                  </a:lnTo>
                  <a:lnTo>
                    <a:pt x="46" y="409"/>
                  </a:lnTo>
                  <a:lnTo>
                    <a:pt x="409" y="409"/>
                  </a:lnTo>
                  <a:lnTo>
                    <a:pt x="409" y="46"/>
                  </a:lnTo>
                  <a:lnTo>
                    <a:pt x="46" y="46"/>
                  </a:lnTo>
                  <a:lnTo>
                    <a:pt x="46" y="454"/>
                  </a:lnTo>
                  <a:lnTo>
                    <a:pt x="0" y="454"/>
                  </a:lnTo>
                  <a:close/>
                </a:path>
              </a:pathLst>
            </a:custGeom>
            <a:gradFill rotWithShape="0">
              <a:gsLst>
                <a:gs pos="0">
                  <a:srgbClr val="FBE4AE"/>
                </a:gs>
                <a:gs pos="13000">
                  <a:srgbClr val="BD922A">
                    <a:alpha val="93500"/>
                  </a:srgbClr>
                </a:gs>
                <a:gs pos="21001">
                  <a:srgbClr val="BD922A">
                    <a:alpha val="89499"/>
                  </a:srgbClr>
                </a:gs>
                <a:gs pos="63000">
                  <a:srgbClr val="FBE4AE">
                    <a:alpha val="68500"/>
                  </a:srgbClr>
                </a:gs>
                <a:gs pos="67000">
                  <a:srgbClr val="BD922A">
                    <a:alpha val="66500"/>
                  </a:srgbClr>
                </a:gs>
                <a:gs pos="69000">
                  <a:srgbClr val="835E17">
                    <a:alpha val="65500"/>
                  </a:srgbClr>
                </a:gs>
                <a:gs pos="82001">
                  <a:srgbClr val="A28949">
                    <a:alpha val="59000"/>
                  </a:srgbClr>
                </a:gs>
                <a:gs pos="100000">
                  <a:srgbClr val="FAE3B7">
                    <a:alpha val="5000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614" name="Freeform 126">
              <a:extLst>
                <a:ext uri="{FF2B5EF4-FFF2-40B4-BE49-F238E27FC236}">
                  <a16:creationId xmlns:a16="http://schemas.microsoft.com/office/drawing/2014/main" id="{5B1AE9D0-3A1B-482A-B2CA-61E5C0545A97}"/>
                </a:ext>
              </a:extLst>
            </p:cNvPr>
            <p:cNvSpPr>
              <a:spLocks/>
            </p:cNvSpPr>
            <p:nvPr/>
          </p:nvSpPr>
          <p:spPr bwMode="auto">
            <a:xfrm>
              <a:off x="1714" y="1363"/>
              <a:ext cx="454" cy="454"/>
            </a:xfrm>
            <a:custGeom>
              <a:avLst/>
              <a:gdLst>
                <a:gd name="T0" fmla="*/ 0 w 454"/>
                <a:gd name="T1" fmla="*/ 454 h 454"/>
                <a:gd name="T2" fmla="*/ 91 w 454"/>
                <a:gd name="T3" fmla="*/ 454 h 454"/>
                <a:gd name="T4" fmla="*/ 91 w 454"/>
                <a:gd name="T5" fmla="*/ 91 h 454"/>
                <a:gd name="T6" fmla="*/ 363 w 454"/>
                <a:gd name="T7" fmla="*/ 91 h 454"/>
                <a:gd name="T8" fmla="*/ 363 w 454"/>
                <a:gd name="T9" fmla="*/ 363 h 454"/>
                <a:gd name="T10" fmla="*/ 91 w 454"/>
                <a:gd name="T11" fmla="*/ 363 h 454"/>
                <a:gd name="T12" fmla="*/ 91 w 454"/>
                <a:gd name="T13" fmla="*/ 454 h 454"/>
                <a:gd name="T14" fmla="*/ 454 w 454"/>
                <a:gd name="T15" fmla="*/ 454 h 454"/>
                <a:gd name="T16" fmla="*/ 454 w 454"/>
                <a:gd name="T17" fmla="*/ 0 h 454"/>
                <a:gd name="T18" fmla="*/ 0 w 454"/>
                <a:gd name="T19" fmla="*/ 0 h 454"/>
                <a:gd name="T20" fmla="*/ 0 w 454"/>
                <a:gd name="T21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54" h="454">
                  <a:moveTo>
                    <a:pt x="0" y="454"/>
                  </a:moveTo>
                  <a:lnTo>
                    <a:pt x="91" y="454"/>
                  </a:lnTo>
                  <a:lnTo>
                    <a:pt x="91" y="91"/>
                  </a:lnTo>
                  <a:lnTo>
                    <a:pt x="363" y="91"/>
                  </a:lnTo>
                  <a:lnTo>
                    <a:pt x="363" y="363"/>
                  </a:lnTo>
                  <a:lnTo>
                    <a:pt x="91" y="363"/>
                  </a:lnTo>
                  <a:lnTo>
                    <a:pt x="91" y="454"/>
                  </a:lnTo>
                  <a:lnTo>
                    <a:pt x="454" y="454"/>
                  </a:lnTo>
                  <a:lnTo>
                    <a:pt x="454" y="0"/>
                  </a:lnTo>
                  <a:lnTo>
                    <a:pt x="0" y="0"/>
                  </a:lnTo>
                  <a:lnTo>
                    <a:pt x="0" y="454"/>
                  </a:lnTo>
                  <a:close/>
                </a:path>
              </a:pathLst>
            </a:custGeom>
            <a:gradFill rotWithShape="0">
              <a:gsLst>
                <a:gs pos="0">
                  <a:srgbClr val="FBE4AE"/>
                </a:gs>
                <a:gs pos="13000">
                  <a:srgbClr val="BD922A">
                    <a:alpha val="93500"/>
                  </a:srgbClr>
                </a:gs>
                <a:gs pos="21001">
                  <a:srgbClr val="BD922A">
                    <a:alpha val="89499"/>
                  </a:srgbClr>
                </a:gs>
                <a:gs pos="63000">
                  <a:srgbClr val="FBE4AE">
                    <a:alpha val="68500"/>
                  </a:srgbClr>
                </a:gs>
                <a:gs pos="67000">
                  <a:srgbClr val="BD922A">
                    <a:alpha val="66500"/>
                  </a:srgbClr>
                </a:gs>
                <a:gs pos="69000">
                  <a:srgbClr val="835E17">
                    <a:alpha val="65500"/>
                  </a:srgbClr>
                </a:gs>
                <a:gs pos="82001">
                  <a:srgbClr val="A28949">
                    <a:alpha val="59000"/>
                  </a:srgbClr>
                </a:gs>
                <a:gs pos="100000">
                  <a:srgbClr val="FAE3B7">
                    <a:alpha val="5000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615" name="Freeform 127">
              <a:extLst>
                <a:ext uri="{FF2B5EF4-FFF2-40B4-BE49-F238E27FC236}">
                  <a16:creationId xmlns:a16="http://schemas.microsoft.com/office/drawing/2014/main" id="{E6FCD9A0-2C20-4337-A392-5E567110B827}"/>
                </a:ext>
              </a:extLst>
            </p:cNvPr>
            <p:cNvSpPr>
              <a:spLocks/>
            </p:cNvSpPr>
            <p:nvPr/>
          </p:nvSpPr>
          <p:spPr bwMode="auto">
            <a:xfrm>
              <a:off x="671" y="1363"/>
              <a:ext cx="544" cy="454"/>
            </a:xfrm>
            <a:custGeom>
              <a:avLst/>
              <a:gdLst>
                <a:gd name="T0" fmla="*/ 0 w 544"/>
                <a:gd name="T1" fmla="*/ 454 h 454"/>
                <a:gd name="T2" fmla="*/ 181 w 544"/>
                <a:gd name="T3" fmla="*/ 454 h 454"/>
                <a:gd name="T4" fmla="*/ 181 w 544"/>
                <a:gd name="T5" fmla="*/ 363 h 454"/>
                <a:gd name="T6" fmla="*/ 272 w 544"/>
                <a:gd name="T7" fmla="*/ 182 h 454"/>
                <a:gd name="T8" fmla="*/ 363 w 544"/>
                <a:gd name="T9" fmla="*/ 363 h 454"/>
                <a:gd name="T10" fmla="*/ 181 w 544"/>
                <a:gd name="T11" fmla="*/ 363 h 454"/>
                <a:gd name="T12" fmla="*/ 181 w 544"/>
                <a:gd name="T13" fmla="*/ 454 h 454"/>
                <a:gd name="T14" fmla="*/ 544 w 544"/>
                <a:gd name="T15" fmla="*/ 454 h 454"/>
                <a:gd name="T16" fmla="*/ 272 w 544"/>
                <a:gd name="T17" fmla="*/ 0 h 454"/>
                <a:gd name="T18" fmla="*/ 0 w 544"/>
                <a:gd name="T19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44" h="454">
                  <a:moveTo>
                    <a:pt x="0" y="454"/>
                  </a:moveTo>
                  <a:lnTo>
                    <a:pt x="181" y="454"/>
                  </a:lnTo>
                  <a:lnTo>
                    <a:pt x="181" y="363"/>
                  </a:lnTo>
                  <a:lnTo>
                    <a:pt x="272" y="182"/>
                  </a:lnTo>
                  <a:lnTo>
                    <a:pt x="363" y="363"/>
                  </a:lnTo>
                  <a:lnTo>
                    <a:pt x="181" y="363"/>
                  </a:lnTo>
                  <a:lnTo>
                    <a:pt x="181" y="454"/>
                  </a:lnTo>
                  <a:lnTo>
                    <a:pt x="544" y="454"/>
                  </a:lnTo>
                  <a:lnTo>
                    <a:pt x="272" y="0"/>
                  </a:lnTo>
                  <a:lnTo>
                    <a:pt x="0" y="454"/>
                  </a:lnTo>
                  <a:close/>
                </a:path>
              </a:pathLst>
            </a:custGeom>
            <a:gradFill rotWithShape="0">
              <a:gsLst>
                <a:gs pos="0">
                  <a:srgbClr val="FBE4AE"/>
                </a:gs>
                <a:gs pos="13000">
                  <a:srgbClr val="BD922A">
                    <a:alpha val="93500"/>
                  </a:srgbClr>
                </a:gs>
                <a:gs pos="21001">
                  <a:srgbClr val="BD922A">
                    <a:alpha val="89499"/>
                  </a:srgbClr>
                </a:gs>
                <a:gs pos="63000">
                  <a:srgbClr val="FBE4AE">
                    <a:alpha val="68500"/>
                  </a:srgbClr>
                </a:gs>
                <a:gs pos="67000">
                  <a:srgbClr val="BD922A">
                    <a:alpha val="66500"/>
                  </a:srgbClr>
                </a:gs>
                <a:gs pos="69000">
                  <a:srgbClr val="835E17">
                    <a:alpha val="65500"/>
                  </a:srgbClr>
                </a:gs>
                <a:gs pos="82001">
                  <a:srgbClr val="A28949">
                    <a:alpha val="59000"/>
                  </a:srgbClr>
                </a:gs>
                <a:gs pos="100000">
                  <a:srgbClr val="FAE3B7">
                    <a:alpha val="5000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616" name="AutoShape 128">
              <a:extLst>
                <a:ext uri="{FF2B5EF4-FFF2-40B4-BE49-F238E27FC236}">
                  <a16:creationId xmlns:a16="http://schemas.microsoft.com/office/drawing/2014/main" id="{3B9C6C17-9286-4B69-A4B4-6975393F9B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5" y="1363"/>
              <a:ext cx="454" cy="454"/>
            </a:xfrm>
            <a:custGeom>
              <a:avLst/>
              <a:gdLst>
                <a:gd name="G0" fmla="+- 4663 0 0"/>
                <a:gd name="G1" fmla="+- 21600 0 4663"/>
                <a:gd name="G2" fmla="+- 21600 0 4663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4663" y="10800"/>
                  </a:moveTo>
                  <a:cubicBezTo>
                    <a:pt x="4663" y="14189"/>
                    <a:pt x="7411" y="16937"/>
                    <a:pt x="10800" y="16937"/>
                  </a:cubicBezTo>
                  <a:cubicBezTo>
                    <a:pt x="14189" y="16937"/>
                    <a:pt x="16937" y="14189"/>
                    <a:pt x="16937" y="10800"/>
                  </a:cubicBezTo>
                  <a:cubicBezTo>
                    <a:pt x="16937" y="7411"/>
                    <a:pt x="14189" y="4663"/>
                    <a:pt x="10800" y="4663"/>
                  </a:cubicBezTo>
                  <a:cubicBezTo>
                    <a:pt x="7411" y="4663"/>
                    <a:pt x="4663" y="7411"/>
                    <a:pt x="4663" y="10800"/>
                  </a:cubicBezTo>
                  <a:close/>
                </a:path>
              </a:pathLst>
            </a:custGeom>
            <a:gradFill rotWithShape="0">
              <a:gsLst>
                <a:gs pos="0">
                  <a:srgbClr val="FBE4AE"/>
                </a:gs>
                <a:gs pos="13000">
                  <a:srgbClr val="BD922A">
                    <a:alpha val="93500"/>
                  </a:srgbClr>
                </a:gs>
                <a:gs pos="21001">
                  <a:srgbClr val="BD922A">
                    <a:alpha val="89499"/>
                  </a:srgbClr>
                </a:gs>
                <a:gs pos="63000">
                  <a:srgbClr val="FBE4AE">
                    <a:alpha val="68500"/>
                  </a:srgbClr>
                </a:gs>
                <a:gs pos="67000">
                  <a:srgbClr val="BD922A">
                    <a:alpha val="66500"/>
                  </a:srgbClr>
                </a:gs>
                <a:gs pos="69000">
                  <a:srgbClr val="835E17">
                    <a:alpha val="65500"/>
                  </a:srgbClr>
                </a:gs>
                <a:gs pos="82001">
                  <a:srgbClr val="A28949">
                    <a:alpha val="59000"/>
                  </a:srgbClr>
                </a:gs>
                <a:gs pos="100000">
                  <a:srgbClr val="FAE3B7">
                    <a:alpha val="5000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617" name="AutoShape 129">
              <a:extLst>
                <a:ext uri="{FF2B5EF4-FFF2-40B4-BE49-F238E27FC236}">
                  <a16:creationId xmlns:a16="http://schemas.microsoft.com/office/drawing/2014/main" id="{FED907C4-49B3-4654-BBA4-DCE34DAD47B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00000">
              <a:off x="1170" y="1330"/>
              <a:ext cx="522" cy="522"/>
            </a:xfrm>
            <a:prstGeom prst="plus">
              <a:avLst>
                <a:gd name="adj" fmla="val 36588"/>
              </a:avLst>
            </a:prstGeom>
            <a:gradFill rotWithShape="0">
              <a:gsLst>
                <a:gs pos="0">
                  <a:srgbClr val="FBE4AE"/>
                </a:gs>
                <a:gs pos="13000">
                  <a:srgbClr val="BD922A">
                    <a:alpha val="93500"/>
                  </a:srgbClr>
                </a:gs>
                <a:gs pos="21001">
                  <a:srgbClr val="BD922A">
                    <a:alpha val="89499"/>
                  </a:srgbClr>
                </a:gs>
                <a:gs pos="63000">
                  <a:srgbClr val="FBE4AE">
                    <a:alpha val="68500"/>
                  </a:srgbClr>
                </a:gs>
                <a:gs pos="67000">
                  <a:srgbClr val="BD922A">
                    <a:alpha val="66500"/>
                  </a:srgbClr>
                </a:gs>
                <a:gs pos="69000">
                  <a:srgbClr val="835E17">
                    <a:alpha val="65500"/>
                  </a:srgbClr>
                </a:gs>
                <a:gs pos="82001">
                  <a:srgbClr val="A28949">
                    <a:alpha val="59000"/>
                  </a:srgbClr>
                </a:gs>
                <a:gs pos="100000">
                  <a:srgbClr val="FAE3B7">
                    <a:alpha val="5000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618" name="Freeform 130">
              <a:extLst>
                <a:ext uri="{FF2B5EF4-FFF2-40B4-BE49-F238E27FC236}">
                  <a16:creationId xmlns:a16="http://schemas.microsoft.com/office/drawing/2014/main" id="{89867497-847D-43DF-A01B-0387E7789EA5}"/>
                </a:ext>
              </a:extLst>
            </p:cNvPr>
            <p:cNvSpPr>
              <a:spLocks/>
            </p:cNvSpPr>
            <p:nvPr/>
          </p:nvSpPr>
          <p:spPr bwMode="auto">
            <a:xfrm>
              <a:off x="671" y="258"/>
              <a:ext cx="544" cy="435"/>
            </a:xfrm>
            <a:custGeom>
              <a:avLst/>
              <a:gdLst>
                <a:gd name="T0" fmla="*/ 0 w 907"/>
                <a:gd name="T1" fmla="*/ 726 h 726"/>
                <a:gd name="T2" fmla="*/ 453 w 907"/>
                <a:gd name="T3" fmla="*/ 0 h 726"/>
                <a:gd name="T4" fmla="*/ 907 w 907"/>
                <a:gd name="T5" fmla="*/ 726 h 726"/>
                <a:gd name="T6" fmla="*/ 453 w 907"/>
                <a:gd name="T7" fmla="*/ 726 h 726"/>
                <a:gd name="T8" fmla="*/ 453 w 907"/>
                <a:gd name="T9" fmla="*/ 680 h 726"/>
                <a:gd name="T10" fmla="*/ 816 w 907"/>
                <a:gd name="T11" fmla="*/ 680 h 726"/>
                <a:gd name="T12" fmla="*/ 453 w 907"/>
                <a:gd name="T13" fmla="*/ 91 h 726"/>
                <a:gd name="T14" fmla="*/ 90 w 907"/>
                <a:gd name="T15" fmla="*/ 680 h 726"/>
                <a:gd name="T16" fmla="*/ 453 w 907"/>
                <a:gd name="T17" fmla="*/ 680 h 726"/>
                <a:gd name="T18" fmla="*/ 453 w 907"/>
                <a:gd name="T19" fmla="*/ 726 h 726"/>
                <a:gd name="T20" fmla="*/ 0 w 907"/>
                <a:gd name="T21" fmla="*/ 726 h 7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07" h="726">
                  <a:moveTo>
                    <a:pt x="0" y="726"/>
                  </a:moveTo>
                  <a:lnTo>
                    <a:pt x="453" y="0"/>
                  </a:lnTo>
                  <a:lnTo>
                    <a:pt x="907" y="726"/>
                  </a:lnTo>
                  <a:lnTo>
                    <a:pt x="453" y="726"/>
                  </a:lnTo>
                  <a:lnTo>
                    <a:pt x="453" y="680"/>
                  </a:lnTo>
                  <a:lnTo>
                    <a:pt x="816" y="680"/>
                  </a:lnTo>
                  <a:lnTo>
                    <a:pt x="453" y="91"/>
                  </a:lnTo>
                  <a:lnTo>
                    <a:pt x="90" y="680"/>
                  </a:lnTo>
                  <a:lnTo>
                    <a:pt x="453" y="680"/>
                  </a:lnTo>
                  <a:lnTo>
                    <a:pt x="453" y="726"/>
                  </a:lnTo>
                  <a:lnTo>
                    <a:pt x="0" y="726"/>
                  </a:lnTo>
                  <a:close/>
                </a:path>
              </a:pathLst>
            </a:custGeom>
            <a:gradFill rotWithShape="0">
              <a:gsLst>
                <a:gs pos="0">
                  <a:srgbClr val="FBE4AE"/>
                </a:gs>
                <a:gs pos="13000">
                  <a:srgbClr val="BD922A">
                    <a:alpha val="93500"/>
                  </a:srgbClr>
                </a:gs>
                <a:gs pos="21001">
                  <a:srgbClr val="BD922A">
                    <a:alpha val="89499"/>
                  </a:srgbClr>
                </a:gs>
                <a:gs pos="63000">
                  <a:srgbClr val="FBE4AE">
                    <a:alpha val="68500"/>
                  </a:srgbClr>
                </a:gs>
                <a:gs pos="67000">
                  <a:srgbClr val="BD922A">
                    <a:alpha val="66500"/>
                  </a:srgbClr>
                </a:gs>
                <a:gs pos="69000">
                  <a:srgbClr val="835E17">
                    <a:alpha val="65500"/>
                  </a:srgbClr>
                </a:gs>
                <a:gs pos="82001">
                  <a:srgbClr val="A28949">
                    <a:alpha val="59000"/>
                  </a:srgbClr>
                </a:gs>
                <a:gs pos="100000">
                  <a:srgbClr val="FAE3B7">
                    <a:alpha val="5000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619" name="Freeform 131">
              <a:extLst>
                <a:ext uri="{FF2B5EF4-FFF2-40B4-BE49-F238E27FC236}">
                  <a16:creationId xmlns:a16="http://schemas.microsoft.com/office/drawing/2014/main" id="{F4BC4748-83D9-4A9F-938B-CAB40B8B2EC6}"/>
                </a:ext>
              </a:extLst>
            </p:cNvPr>
            <p:cNvSpPr>
              <a:spLocks/>
            </p:cNvSpPr>
            <p:nvPr/>
          </p:nvSpPr>
          <p:spPr bwMode="auto">
            <a:xfrm>
              <a:off x="1714" y="249"/>
              <a:ext cx="453" cy="453"/>
            </a:xfrm>
            <a:custGeom>
              <a:avLst/>
              <a:gdLst>
                <a:gd name="T0" fmla="*/ 0 w 635"/>
                <a:gd name="T1" fmla="*/ 635 h 635"/>
                <a:gd name="T2" fmla="*/ 45 w 635"/>
                <a:gd name="T3" fmla="*/ 635 h 635"/>
                <a:gd name="T4" fmla="*/ 45 w 635"/>
                <a:gd name="T5" fmla="*/ 45 h 635"/>
                <a:gd name="T6" fmla="*/ 589 w 635"/>
                <a:gd name="T7" fmla="*/ 45 h 635"/>
                <a:gd name="T8" fmla="*/ 589 w 635"/>
                <a:gd name="T9" fmla="*/ 589 h 635"/>
                <a:gd name="T10" fmla="*/ 45 w 635"/>
                <a:gd name="T11" fmla="*/ 589 h 635"/>
                <a:gd name="T12" fmla="*/ 45 w 635"/>
                <a:gd name="T13" fmla="*/ 635 h 635"/>
                <a:gd name="T14" fmla="*/ 635 w 635"/>
                <a:gd name="T15" fmla="*/ 635 h 635"/>
                <a:gd name="T16" fmla="*/ 635 w 635"/>
                <a:gd name="T17" fmla="*/ 0 h 635"/>
                <a:gd name="T18" fmla="*/ 0 w 635"/>
                <a:gd name="T19" fmla="*/ 0 h 635"/>
                <a:gd name="T20" fmla="*/ 0 w 635"/>
                <a:gd name="T21" fmla="*/ 635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35" h="635">
                  <a:moveTo>
                    <a:pt x="0" y="635"/>
                  </a:moveTo>
                  <a:lnTo>
                    <a:pt x="45" y="635"/>
                  </a:lnTo>
                  <a:lnTo>
                    <a:pt x="45" y="45"/>
                  </a:lnTo>
                  <a:lnTo>
                    <a:pt x="589" y="45"/>
                  </a:lnTo>
                  <a:lnTo>
                    <a:pt x="589" y="589"/>
                  </a:lnTo>
                  <a:lnTo>
                    <a:pt x="45" y="589"/>
                  </a:lnTo>
                  <a:lnTo>
                    <a:pt x="45" y="635"/>
                  </a:lnTo>
                  <a:lnTo>
                    <a:pt x="635" y="635"/>
                  </a:lnTo>
                  <a:lnTo>
                    <a:pt x="635" y="0"/>
                  </a:lnTo>
                  <a:lnTo>
                    <a:pt x="0" y="0"/>
                  </a:lnTo>
                  <a:lnTo>
                    <a:pt x="0" y="635"/>
                  </a:lnTo>
                  <a:close/>
                </a:path>
              </a:pathLst>
            </a:custGeom>
            <a:gradFill rotWithShape="0">
              <a:gsLst>
                <a:gs pos="0">
                  <a:srgbClr val="FBE4AE"/>
                </a:gs>
                <a:gs pos="13000">
                  <a:srgbClr val="BD922A">
                    <a:alpha val="93500"/>
                  </a:srgbClr>
                </a:gs>
                <a:gs pos="21001">
                  <a:srgbClr val="BD922A">
                    <a:alpha val="89499"/>
                  </a:srgbClr>
                </a:gs>
                <a:gs pos="63000">
                  <a:srgbClr val="FBE4AE">
                    <a:alpha val="68500"/>
                  </a:srgbClr>
                </a:gs>
                <a:gs pos="67000">
                  <a:srgbClr val="BD922A">
                    <a:alpha val="66500"/>
                  </a:srgbClr>
                </a:gs>
                <a:gs pos="69000">
                  <a:srgbClr val="835E17">
                    <a:alpha val="65500"/>
                  </a:srgbClr>
                </a:gs>
                <a:gs pos="82001">
                  <a:srgbClr val="A28949">
                    <a:alpha val="59000"/>
                  </a:srgbClr>
                </a:gs>
                <a:gs pos="100000">
                  <a:srgbClr val="FAE3B7">
                    <a:alpha val="5000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620" name="AutoShape 132">
              <a:extLst>
                <a:ext uri="{FF2B5EF4-FFF2-40B4-BE49-F238E27FC236}">
                  <a16:creationId xmlns:a16="http://schemas.microsoft.com/office/drawing/2014/main" id="{0D433D53-F20B-4959-BFFC-57C73A97764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00000">
              <a:off x="1170" y="215"/>
              <a:ext cx="522" cy="522"/>
            </a:xfrm>
            <a:prstGeom prst="plus">
              <a:avLst>
                <a:gd name="adj" fmla="val 46745"/>
              </a:avLst>
            </a:prstGeom>
            <a:gradFill rotWithShape="0">
              <a:gsLst>
                <a:gs pos="0">
                  <a:srgbClr val="FBE4AE"/>
                </a:gs>
                <a:gs pos="13000">
                  <a:srgbClr val="BD922A">
                    <a:alpha val="93500"/>
                  </a:srgbClr>
                </a:gs>
                <a:gs pos="21001">
                  <a:srgbClr val="BD922A">
                    <a:alpha val="89499"/>
                  </a:srgbClr>
                </a:gs>
                <a:gs pos="63000">
                  <a:srgbClr val="FBE4AE">
                    <a:alpha val="68500"/>
                  </a:srgbClr>
                </a:gs>
                <a:gs pos="67000">
                  <a:srgbClr val="BD922A">
                    <a:alpha val="66500"/>
                  </a:srgbClr>
                </a:gs>
                <a:gs pos="69000">
                  <a:srgbClr val="835E17">
                    <a:alpha val="65500"/>
                  </a:srgbClr>
                </a:gs>
                <a:gs pos="82001">
                  <a:srgbClr val="A28949">
                    <a:alpha val="59000"/>
                  </a:srgbClr>
                </a:gs>
                <a:gs pos="100000">
                  <a:srgbClr val="FAE3B7">
                    <a:alpha val="5000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621" name="AutoShape 133">
              <a:extLst>
                <a:ext uri="{FF2B5EF4-FFF2-40B4-BE49-F238E27FC236}">
                  <a16:creationId xmlns:a16="http://schemas.microsoft.com/office/drawing/2014/main" id="{1F3794F7-F764-487C-B77D-DAB912C014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4" y="249"/>
              <a:ext cx="454" cy="454"/>
            </a:xfrm>
            <a:custGeom>
              <a:avLst/>
              <a:gdLst>
                <a:gd name="G0" fmla="+- 1237 0 0"/>
                <a:gd name="G1" fmla="+- 21600 0 1237"/>
                <a:gd name="G2" fmla="+- 21600 0 1237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237" y="10800"/>
                  </a:moveTo>
                  <a:cubicBezTo>
                    <a:pt x="1237" y="16081"/>
                    <a:pt x="5519" y="20363"/>
                    <a:pt x="10800" y="20363"/>
                  </a:cubicBezTo>
                  <a:cubicBezTo>
                    <a:pt x="16081" y="20363"/>
                    <a:pt x="20363" y="16081"/>
                    <a:pt x="20363" y="10800"/>
                  </a:cubicBezTo>
                  <a:cubicBezTo>
                    <a:pt x="20363" y="5519"/>
                    <a:pt x="16081" y="1237"/>
                    <a:pt x="10800" y="1237"/>
                  </a:cubicBezTo>
                  <a:cubicBezTo>
                    <a:pt x="5519" y="1237"/>
                    <a:pt x="1237" y="5519"/>
                    <a:pt x="1237" y="10800"/>
                  </a:cubicBezTo>
                  <a:close/>
                </a:path>
              </a:pathLst>
            </a:custGeom>
            <a:gradFill rotWithShape="0">
              <a:gsLst>
                <a:gs pos="0">
                  <a:srgbClr val="FBE4AE"/>
                </a:gs>
                <a:gs pos="13000">
                  <a:srgbClr val="BD922A">
                    <a:alpha val="93500"/>
                  </a:srgbClr>
                </a:gs>
                <a:gs pos="21001">
                  <a:srgbClr val="BD922A">
                    <a:alpha val="89499"/>
                  </a:srgbClr>
                </a:gs>
                <a:gs pos="63000">
                  <a:srgbClr val="FBE4AE">
                    <a:alpha val="68500"/>
                  </a:srgbClr>
                </a:gs>
                <a:gs pos="67000">
                  <a:srgbClr val="BD922A">
                    <a:alpha val="66500"/>
                  </a:srgbClr>
                </a:gs>
                <a:gs pos="69000">
                  <a:srgbClr val="835E17">
                    <a:alpha val="65500"/>
                  </a:srgbClr>
                </a:gs>
                <a:gs pos="82001">
                  <a:srgbClr val="A28949">
                    <a:alpha val="59000"/>
                  </a:srgbClr>
                </a:gs>
                <a:gs pos="100000">
                  <a:srgbClr val="FAE3B7">
                    <a:alpha val="5000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622" name="Freeform 134">
              <a:extLst>
                <a:ext uri="{FF2B5EF4-FFF2-40B4-BE49-F238E27FC236}">
                  <a16:creationId xmlns:a16="http://schemas.microsoft.com/office/drawing/2014/main" id="{A1AD8CCB-DE1C-420A-9F7A-BF24AF43390E}"/>
                </a:ext>
              </a:extLst>
            </p:cNvPr>
            <p:cNvSpPr>
              <a:spLocks/>
            </p:cNvSpPr>
            <p:nvPr/>
          </p:nvSpPr>
          <p:spPr bwMode="auto">
            <a:xfrm>
              <a:off x="1714" y="1933"/>
              <a:ext cx="454" cy="454"/>
            </a:xfrm>
            <a:custGeom>
              <a:avLst/>
              <a:gdLst>
                <a:gd name="T0" fmla="*/ 0 w 454"/>
                <a:gd name="T1" fmla="*/ 454 h 454"/>
                <a:gd name="T2" fmla="*/ 0 w 454"/>
                <a:gd name="T3" fmla="*/ 0 h 454"/>
                <a:gd name="T4" fmla="*/ 454 w 454"/>
                <a:gd name="T5" fmla="*/ 0 h 454"/>
                <a:gd name="T6" fmla="*/ 454 w 454"/>
                <a:gd name="T7" fmla="*/ 454 h 454"/>
                <a:gd name="T8" fmla="*/ 136 w 454"/>
                <a:gd name="T9" fmla="*/ 454 h 454"/>
                <a:gd name="T10" fmla="*/ 136 w 454"/>
                <a:gd name="T11" fmla="*/ 318 h 454"/>
                <a:gd name="T12" fmla="*/ 318 w 454"/>
                <a:gd name="T13" fmla="*/ 318 h 454"/>
                <a:gd name="T14" fmla="*/ 318 w 454"/>
                <a:gd name="T15" fmla="*/ 136 h 454"/>
                <a:gd name="T16" fmla="*/ 136 w 454"/>
                <a:gd name="T17" fmla="*/ 136 h 454"/>
                <a:gd name="T18" fmla="*/ 136 w 454"/>
                <a:gd name="T19" fmla="*/ 454 h 454"/>
                <a:gd name="T20" fmla="*/ 0 w 454"/>
                <a:gd name="T21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54" h="454">
                  <a:moveTo>
                    <a:pt x="0" y="454"/>
                  </a:moveTo>
                  <a:lnTo>
                    <a:pt x="0" y="0"/>
                  </a:lnTo>
                  <a:lnTo>
                    <a:pt x="454" y="0"/>
                  </a:lnTo>
                  <a:lnTo>
                    <a:pt x="454" y="454"/>
                  </a:lnTo>
                  <a:lnTo>
                    <a:pt x="136" y="454"/>
                  </a:lnTo>
                  <a:lnTo>
                    <a:pt x="136" y="318"/>
                  </a:lnTo>
                  <a:lnTo>
                    <a:pt x="318" y="318"/>
                  </a:lnTo>
                  <a:lnTo>
                    <a:pt x="318" y="136"/>
                  </a:lnTo>
                  <a:lnTo>
                    <a:pt x="136" y="136"/>
                  </a:lnTo>
                  <a:lnTo>
                    <a:pt x="136" y="454"/>
                  </a:lnTo>
                  <a:lnTo>
                    <a:pt x="0" y="454"/>
                  </a:lnTo>
                  <a:close/>
                </a:path>
              </a:pathLst>
            </a:custGeom>
            <a:gradFill rotWithShape="0">
              <a:gsLst>
                <a:gs pos="0">
                  <a:srgbClr val="FBE4AE"/>
                </a:gs>
                <a:gs pos="13000">
                  <a:srgbClr val="BD922A">
                    <a:alpha val="93500"/>
                  </a:srgbClr>
                </a:gs>
                <a:gs pos="21001">
                  <a:srgbClr val="BD922A">
                    <a:alpha val="89499"/>
                  </a:srgbClr>
                </a:gs>
                <a:gs pos="63000">
                  <a:srgbClr val="FBE4AE">
                    <a:alpha val="68500"/>
                  </a:srgbClr>
                </a:gs>
                <a:gs pos="67000">
                  <a:srgbClr val="BD922A">
                    <a:alpha val="66500"/>
                  </a:srgbClr>
                </a:gs>
                <a:gs pos="69000">
                  <a:srgbClr val="835E17">
                    <a:alpha val="65500"/>
                  </a:srgbClr>
                </a:gs>
                <a:gs pos="82001">
                  <a:srgbClr val="A28949">
                    <a:alpha val="59000"/>
                  </a:srgbClr>
                </a:gs>
                <a:gs pos="100000">
                  <a:srgbClr val="FAE3B7">
                    <a:alpha val="5000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623" name="AutoShape 135">
              <a:extLst>
                <a:ext uri="{FF2B5EF4-FFF2-40B4-BE49-F238E27FC236}">
                  <a16:creationId xmlns:a16="http://schemas.microsoft.com/office/drawing/2014/main" id="{1F8DC8C9-95A9-46A6-8676-35B08B2E701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00000">
              <a:off x="1199" y="1928"/>
              <a:ext cx="465" cy="465"/>
            </a:xfrm>
            <a:prstGeom prst="plus">
              <a:avLst>
                <a:gd name="adj" fmla="val 32056"/>
              </a:avLst>
            </a:prstGeom>
            <a:gradFill rotWithShape="0">
              <a:gsLst>
                <a:gs pos="0">
                  <a:srgbClr val="FBE4AE"/>
                </a:gs>
                <a:gs pos="13000">
                  <a:srgbClr val="BD922A">
                    <a:alpha val="93500"/>
                  </a:srgbClr>
                </a:gs>
                <a:gs pos="21001">
                  <a:srgbClr val="BD922A">
                    <a:alpha val="89499"/>
                  </a:srgbClr>
                </a:gs>
                <a:gs pos="63000">
                  <a:srgbClr val="FBE4AE">
                    <a:alpha val="68500"/>
                  </a:srgbClr>
                </a:gs>
                <a:gs pos="67000">
                  <a:srgbClr val="BD922A">
                    <a:alpha val="66500"/>
                  </a:srgbClr>
                </a:gs>
                <a:gs pos="69000">
                  <a:srgbClr val="835E17">
                    <a:alpha val="65500"/>
                  </a:srgbClr>
                </a:gs>
                <a:gs pos="82001">
                  <a:srgbClr val="A28949">
                    <a:alpha val="59000"/>
                  </a:srgbClr>
                </a:gs>
                <a:gs pos="100000">
                  <a:srgbClr val="FAE3B7">
                    <a:alpha val="5000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624" name="AutoShape 136">
              <a:extLst>
                <a:ext uri="{FF2B5EF4-FFF2-40B4-BE49-F238E27FC236}">
                  <a16:creationId xmlns:a16="http://schemas.microsoft.com/office/drawing/2014/main" id="{E1E90AE1-9583-49DA-A675-334CFEB2A4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5" y="1933"/>
              <a:ext cx="454" cy="454"/>
            </a:xfrm>
            <a:custGeom>
              <a:avLst/>
              <a:gdLst>
                <a:gd name="G0" fmla="+- 6566 0 0"/>
                <a:gd name="G1" fmla="+- 21600 0 6566"/>
                <a:gd name="G2" fmla="+- 21600 0 6566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6566" y="10800"/>
                  </a:moveTo>
                  <a:cubicBezTo>
                    <a:pt x="6566" y="13138"/>
                    <a:pt x="8462" y="15034"/>
                    <a:pt x="10800" y="15034"/>
                  </a:cubicBezTo>
                  <a:cubicBezTo>
                    <a:pt x="13138" y="15034"/>
                    <a:pt x="15034" y="13138"/>
                    <a:pt x="15034" y="10800"/>
                  </a:cubicBezTo>
                  <a:cubicBezTo>
                    <a:pt x="15034" y="8462"/>
                    <a:pt x="13138" y="6566"/>
                    <a:pt x="10800" y="6566"/>
                  </a:cubicBezTo>
                  <a:cubicBezTo>
                    <a:pt x="8462" y="6566"/>
                    <a:pt x="6566" y="8462"/>
                    <a:pt x="6566" y="10800"/>
                  </a:cubicBezTo>
                  <a:close/>
                </a:path>
              </a:pathLst>
            </a:custGeom>
            <a:gradFill rotWithShape="0">
              <a:gsLst>
                <a:gs pos="0">
                  <a:srgbClr val="FBE4AE"/>
                </a:gs>
                <a:gs pos="13000">
                  <a:srgbClr val="BD922A">
                    <a:alpha val="93500"/>
                  </a:srgbClr>
                </a:gs>
                <a:gs pos="21001">
                  <a:srgbClr val="BD922A">
                    <a:alpha val="89499"/>
                  </a:srgbClr>
                </a:gs>
                <a:gs pos="63000">
                  <a:srgbClr val="FBE4AE">
                    <a:alpha val="68500"/>
                  </a:srgbClr>
                </a:gs>
                <a:gs pos="67000">
                  <a:srgbClr val="BD922A">
                    <a:alpha val="66500"/>
                  </a:srgbClr>
                </a:gs>
                <a:gs pos="69000">
                  <a:srgbClr val="835E17">
                    <a:alpha val="65500"/>
                  </a:srgbClr>
                </a:gs>
                <a:gs pos="82001">
                  <a:srgbClr val="A28949">
                    <a:alpha val="59000"/>
                  </a:srgbClr>
                </a:gs>
                <a:gs pos="100000">
                  <a:srgbClr val="FAE3B7">
                    <a:alpha val="5000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625" name="Freeform 137">
              <a:extLst>
                <a:ext uri="{FF2B5EF4-FFF2-40B4-BE49-F238E27FC236}">
                  <a16:creationId xmlns:a16="http://schemas.microsoft.com/office/drawing/2014/main" id="{BF564D03-ABB9-465A-9016-08A8E3EF4C85}"/>
                </a:ext>
              </a:extLst>
            </p:cNvPr>
            <p:cNvSpPr>
              <a:spLocks/>
            </p:cNvSpPr>
            <p:nvPr/>
          </p:nvSpPr>
          <p:spPr bwMode="auto">
            <a:xfrm>
              <a:off x="662" y="1935"/>
              <a:ext cx="563" cy="450"/>
            </a:xfrm>
            <a:custGeom>
              <a:avLst/>
              <a:gdLst>
                <a:gd name="T0" fmla="*/ 0 w 907"/>
                <a:gd name="T1" fmla="*/ 726 h 726"/>
                <a:gd name="T2" fmla="*/ 453 w 907"/>
                <a:gd name="T3" fmla="*/ 726 h 726"/>
                <a:gd name="T4" fmla="*/ 453 w 907"/>
                <a:gd name="T5" fmla="*/ 544 h 726"/>
                <a:gd name="T6" fmla="*/ 362 w 907"/>
                <a:gd name="T7" fmla="*/ 544 h 726"/>
                <a:gd name="T8" fmla="*/ 453 w 907"/>
                <a:gd name="T9" fmla="*/ 363 h 726"/>
                <a:gd name="T10" fmla="*/ 544 w 907"/>
                <a:gd name="T11" fmla="*/ 544 h 726"/>
                <a:gd name="T12" fmla="*/ 453 w 907"/>
                <a:gd name="T13" fmla="*/ 544 h 726"/>
                <a:gd name="T14" fmla="*/ 453 w 907"/>
                <a:gd name="T15" fmla="*/ 726 h 726"/>
                <a:gd name="T16" fmla="*/ 907 w 907"/>
                <a:gd name="T17" fmla="*/ 726 h 726"/>
                <a:gd name="T18" fmla="*/ 453 w 907"/>
                <a:gd name="T19" fmla="*/ 0 h 726"/>
                <a:gd name="T20" fmla="*/ 0 w 907"/>
                <a:gd name="T21" fmla="*/ 726 h 7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07" h="726">
                  <a:moveTo>
                    <a:pt x="0" y="726"/>
                  </a:moveTo>
                  <a:lnTo>
                    <a:pt x="453" y="726"/>
                  </a:lnTo>
                  <a:lnTo>
                    <a:pt x="453" y="544"/>
                  </a:lnTo>
                  <a:lnTo>
                    <a:pt x="362" y="544"/>
                  </a:lnTo>
                  <a:lnTo>
                    <a:pt x="453" y="363"/>
                  </a:lnTo>
                  <a:lnTo>
                    <a:pt x="544" y="544"/>
                  </a:lnTo>
                  <a:lnTo>
                    <a:pt x="453" y="544"/>
                  </a:lnTo>
                  <a:lnTo>
                    <a:pt x="453" y="726"/>
                  </a:lnTo>
                  <a:lnTo>
                    <a:pt x="907" y="726"/>
                  </a:lnTo>
                  <a:lnTo>
                    <a:pt x="453" y="0"/>
                  </a:lnTo>
                  <a:lnTo>
                    <a:pt x="0" y="726"/>
                  </a:lnTo>
                  <a:close/>
                </a:path>
              </a:pathLst>
            </a:custGeom>
            <a:gradFill rotWithShape="0">
              <a:gsLst>
                <a:gs pos="0">
                  <a:srgbClr val="FBE4AE"/>
                </a:gs>
                <a:gs pos="13000">
                  <a:srgbClr val="BD922A">
                    <a:alpha val="93500"/>
                  </a:srgbClr>
                </a:gs>
                <a:gs pos="21001">
                  <a:srgbClr val="BD922A">
                    <a:alpha val="89499"/>
                  </a:srgbClr>
                </a:gs>
                <a:gs pos="63000">
                  <a:srgbClr val="FBE4AE">
                    <a:alpha val="68500"/>
                  </a:srgbClr>
                </a:gs>
                <a:gs pos="67000">
                  <a:srgbClr val="BD922A">
                    <a:alpha val="66500"/>
                  </a:srgbClr>
                </a:gs>
                <a:gs pos="69000">
                  <a:srgbClr val="835E17">
                    <a:alpha val="65500"/>
                  </a:srgbClr>
                </a:gs>
                <a:gs pos="82001">
                  <a:srgbClr val="A28949">
                    <a:alpha val="59000"/>
                  </a:srgbClr>
                </a:gs>
                <a:gs pos="100000">
                  <a:srgbClr val="FAE3B7">
                    <a:alpha val="5000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4514" name="Group 2">
            <a:extLst>
              <a:ext uri="{FF2B5EF4-FFF2-40B4-BE49-F238E27FC236}">
                <a16:creationId xmlns:a16="http://schemas.microsoft.com/office/drawing/2014/main" id="{2D70108C-D244-4B04-B8C5-55EA1E83B739}"/>
              </a:ext>
            </a:extLst>
          </p:cNvPr>
          <p:cNvGrpSpPr>
            <a:grpSpLocks/>
          </p:cNvGrpSpPr>
          <p:nvPr/>
        </p:nvGrpSpPr>
        <p:grpSpPr bwMode="auto">
          <a:xfrm>
            <a:off x="344488" y="333375"/>
            <a:ext cx="9147175" cy="6048375"/>
            <a:chOff x="194" y="210"/>
            <a:chExt cx="5762" cy="3810"/>
          </a:xfrm>
        </p:grpSpPr>
        <p:grpSp>
          <p:nvGrpSpPr>
            <p:cNvPr id="64515" name="Group 3">
              <a:extLst>
                <a:ext uri="{FF2B5EF4-FFF2-40B4-BE49-F238E27FC236}">
                  <a16:creationId xmlns:a16="http://schemas.microsoft.com/office/drawing/2014/main" id="{BAFBBF57-BFDC-42FA-8440-AEC04862018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4" y="215"/>
              <a:ext cx="1974" cy="2178"/>
              <a:chOff x="194" y="215"/>
              <a:chExt cx="1974" cy="2178"/>
            </a:xfrm>
          </p:grpSpPr>
          <p:sp>
            <p:nvSpPr>
              <p:cNvPr id="64516" name="AutoShape 4">
                <a:extLst>
                  <a:ext uri="{FF2B5EF4-FFF2-40B4-BE49-F238E27FC236}">
                    <a16:creationId xmlns:a16="http://schemas.microsoft.com/office/drawing/2014/main" id="{622EEAB9-DFEA-4081-99C1-B479F5CD3BF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5" y="819"/>
                <a:ext cx="454" cy="454"/>
              </a:xfrm>
              <a:custGeom>
                <a:avLst/>
                <a:gdLst>
                  <a:gd name="G0" fmla="+- 2379 0 0"/>
                  <a:gd name="G1" fmla="+- 21600 0 2379"/>
                  <a:gd name="G2" fmla="+- 21600 0 2379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2379" y="10800"/>
                    </a:moveTo>
                    <a:cubicBezTo>
                      <a:pt x="2379" y="15451"/>
                      <a:pt x="6149" y="19221"/>
                      <a:pt x="10800" y="19221"/>
                    </a:cubicBezTo>
                    <a:cubicBezTo>
                      <a:pt x="15451" y="19221"/>
                      <a:pt x="19221" y="15451"/>
                      <a:pt x="19221" y="10800"/>
                    </a:cubicBezTo>
                    <a:cubicBezTo>
                      <a:pt x="19221" y="6149"/>
                      <a:pt x="15451" y="2379"/>
                      <a:pt x="10800" y="2379"/>
                    </a:cubicBezTo>
                    <a:cubicBezTo>
                      <a:pt x="6149" y="2379"/>
                      <a:pt x="2379" y="6149"/>
                      <a:pt x="2379" y="10800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517" name="Freeform 5">
                <a:extLst>
                  <a:ext uri="{FF2B5EF4-FFF2-40B4-BE49-F238E27FC236}">
                    <a16:creationId xmlns:a16="http://schemas.microsoft.com/office/drawing/2014/main" id="{BBD17685-5AF3-4C8C-BB4C-E09128CBCB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1" y="819"/>
                <a:ext cx="544" cy="454"/>
              </a:xfrm>
              <a:custGeom>
                <a:avLst/>
                <a:gdLst>
                  <a:gd name="T0" fmla="*/ 91 w 544"/>
                  <a:gd name="T1" fmla="*/ 409 h 454"/>
                  <a:gd name="T2" fmla="*/ 272 w 544"/>
                  <a:gd name="T3" fmla="*/ 409 h 454"/>
                  <a:gd name="T4" fmla="*/ 272 w 544"/>
                  <a:gd name="T5" fmla="*/ 454 h 454"/>
                  <a:gd name="T6" fmla="*/ 0 w 544"/>
                  <a:gd name="T7" fmla="*/ 454 h 454"/>
                  <a:gd name="T8" fmla="*/ 272 w 544"/>
                  <a:gd name="T9" fmla="*/ 0 h 454"/>
                  <a:gd name="T10" fmla="*/ 544 w 544"/>
                  <a:gd name="T11" fmla="*/ 454 h 454"/>
                  <a:gd name="T12" fmla="*/ 272 w 544"/>
                  <a:gd name="T13" fmla="*/ 454 h 454"/>
                  <a:gd name="T14" fmla="*/ 272 w 544"/>
                  <a:gd name="T15" fmla="*/ 409 h 454"/>
                  <a:gd name="T16" fmla="*/ 454 w 544"/>
                  <a:gd name="T17" fmla="*/ 409 h 454"/>
                  <a:gd name="T18" fmla="*/ 272 w 544"/>
                  <a:gd name="T19" fmla="*/ 91 h 454"/>
                  <a:gd name="T20" fmla="*/ 91 w 544"/>
                  <a:gd name="T21" fmla="*/ 409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44" h="454">
                    <a:moveTo>
                      <a:pt x="91" y="409"/>
                    </a:moveTo>
                    <a:lnTo>
                      <a:pt x="272" y="409"/>
                    </a:lnTo>
                    <a:lnTo>
                      <a:pt x="272" y="454"/>
                    </a:lnTo>
                    <a:lnTo>
                      <a:pt x="0" y="454"/>
                    </a:lnTo>
                    <a:lnTo>
                      <a:pt x="272" y="0"/>
                    </a:lnTo>
                    <a:lnTo>
                      <a:pt x="544" y="454"/>
                    </a:lnTo>
                    <a:lnTo>
                      <a:pt x="272" y="454"/>
                    </a:lnTo>
                    <a:lnTo>
                      <a:pt x="272" y="409"/>
                    </a:lnTo>
                    <a:lnTo>
                      <a:pt x="454" y="409"/>
                    </a:lnTo>
                    <a:lnTo>
                      <a:pt x="272" y="91"/>
                    </a:lnTo>
                    <a:lnTo>
                      <a:pt x="91" y="409"/>
                    </a:ln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4518" name="AutoShape 6">
                <a:extLst>
                  <a:ext uri="{FF2B5EF4-FFF2-40B4-BE49-F238E27FC236}">
                    <a16:creationId xmlns:a16="http://schemas.microsoft.com/office/drawing/2014/main" id="{2FB478DE-D8D0-4770-BA12-099771D505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00000">
                <a:off x="1170" y="786"/>
                <a:ext cx="522" cy="522"/>
              </a:xfrm>
              <a:prstGeom prst="plus">
                <a:avLst>
                  <a:gd name="adj" fmla="val 45463"/>
                </a:avLst>
              </a:prstGeom>
              <a:solidFill>
                <a:srgbClr val="FF0000"/>
              </a:solidFill>
              <a:ln w="38100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519" name="Freeform 7">
                <a:extLst>
                  <a:ext uri="{FF2B5EF4-FFF2-40B4-BE49-F238E27FC236}">
                    <a16:creationId xmlns:a16="http://schemas.microsoft.com/office/drawing/2014/main" id="{0FAB9F03-4F3D-4372-A41B-B1D3BEE9BB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14" y="819"/>
                <a:ext cx="454" cy="454"/>
              </a:xfrm>
              <a:custGeom>
                <a:avLst/>
                <a:gdLst>
                  <a:gd name="T0" fmla="*/ 0 w 454"/>
                  <a:gd name="T1" fmla="*/ 454 h 454"/>
                  <a:gd name="T2" fmla="*/ 0 w 454"/>
                  <a:gd name="T3" fmla="*/ 0 h 454"/>
                  <a:gd name="T4" fmla="*/ 454 w 454"/>
                  <a:gd name="T5" fmla="*/ 0 h 454"/>
                  <a:gd name="T6" fmla="*/ 454 w 454"/>
                  <a:gd name="T7" fmla="*/ 454 h 454"/>
                  <a:gd name="T8" fmla="*/ 46 w 454"/>
                  <a:gd name="T9" fmla="*/ 454 h 454"/>
                  <a:gd name="T10" fmla="*/ 46 w 454"/>
                  <a:gd name="T11" fmla="*/ 409 h 454"/>
                  <a:gd name="T12" fmla="*/ 409 w 454"/>
                  <a:gd name="T13" fmla="*/ 409 h 454"/>
                  <a:gd name="T14" fmla="*/ 409 w 454"/>
                  <a:gd name="T15" fmla="*/ 46 h 454"/>
                  <a:gd name="T16" fmla="*/ 46 w 454"/>
                  <a:gd name="T17" fmla="*/ 46 h 454"/>
                  <a:gd name="T18" fmla="*/ 46 w 454"/>
                  <a:gd name="T19" fmla="*/ 454 h 454"/>
                  <a:gd name="T20" fmla="*/ 0 w 454"/>
                  <a:gd name="T21" fmla="*/ 454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54" h="454">
                    <a:moveTo>
                      <a:pt x="0" y="454"/>
                    </a:moveTo>
                    <a:lnTo>
                      <a:pt x="0" y="0"/>
                    </a:lnTo>
                    <a:lnTo>
                      <a:pt x="454" y="0"/>
                    </a:lnTo>
                    <a:lnTo>
                      <a:pt x="454" y="454"/>
                    </a:lnTo>
                    <a:lnTo>
                      <a:pt x="46" y="454"/>
                    </a:lnTo>
                    <a:lnTo>
                      <a:pt x="46" y="409"/>
                    </a:lnTo>
                    <a:lnTo>
                      <a:pt x="409" y="409"/>
                    </a:lnTo>
                    <a:lnTo>
                      <a:pt x="409" y="46"/>
                    </a:lnTo>
                    <a:lnTo>
                      <a:pt x="46" y="46"/>
                    </a:lnTo>
                    <a:lnTo>
                      <a:pt x="46" y="454"/>
                    </a:lnTo>
                    <a:lnTo>
                      <a:pt x="0" y="454"/>
                    </a:ln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4520" name="Freeform 8">
                <a:extLst>
                  <a:ext uri="{FF2B5EF4-FFF2-40B4-BE49-F238E27FC236}">
                    <a16:creationId xmlns:a16="http://schemas.microsoft.com/office/drawing/2014/main" id="{E1F7A2B1-E370-4D54-82D8-BC7F0F97BB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14" y="1363"/>
                <a:ext cx="454" cy="454"/>
              </a:xfrm>
              <a:custGeom>
                <a:avLst/>
                <a:gdLst>
                  <a:gd name="T0" fmla="*/ 0 w 454"/>
                  <a:gd name="T1" fmla="*/ 454 h 454"/>
                  <a:gd name="T2" fmla="*/ 91 w 454"/>
                  <a:gd name="T3" fmla="*/ 454 h 454"/>
                  <a:gd name="T4" fmla="*/ 91 w 454"/>
                  <a:gd name="T5" fmla="*/ 91 h 454"/>
                  <a:gd name="T6" fmla="*/ 363 w 454"/>
                  <a:gd name="T7" fmla="*/ 91 h 454"/>
                  <a:gd name="T8" fmla="*/ 363 w 454"/>
                  <a:gd name="T9" fmla="*/ 363 h 454"/>
                  <a:gd name="T10" fmla="*/ 91 w 454"/>
                  <a:gd name="T11" fmla="*/ 363 h 454"/>
                  <a:gd name="T12" fmla="*/ 91 w 454"/>
                  <a:gd name="T13" fmla="*/ 454 h 454"/>
                  <a:gd name="T14" fmla="*/ 454 w 454"/>
                  <a:gd name="T15" fmla="*/ 454 h 454"/>
                  <a:gd name="T16" fmla="*/ 454 w 454"/>
                  <a:gd name="T17" fmla="*/ 0 h 454"/>
                  <a:gd name="T18" fmla="*/ 0 w 454"/>
                  <a:gd name="T19" fmla="*/ 0 h 454"/>
                  <a:gd name="T20" fmla="*/ 0 w 454"/>
                  <a:gd name="T21" fmla="*/ 454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54" h="454">
                    <a:moveTo>
                      <a:pt x="0" y="454"/>
                    </a:moveTo>
                    <a:lnTo>
                      <a:pt x="91" y="454"/>
                    </a:lnTo>
                    <a:lnTo>
                      <a:pt x="91" y="91"/>
                    </a:lnTo>
                    <a:lnTo>
                      <a:pt x="363" y="91"/>
                    </a:lnTo>
                    <a:lnTo>
                      <a:pt x="363" y="363"/>
                    </a:lnTo>
                    <a:lnTo>
                      <a:pt x="91" y="363"/>
                    </a:lnTo>
                    <a:lnTo>
                      <a:pt x="91" y="454"/>
                    </a:lnTo>
                    <a:lnTo>
                      <a:pt x="454" y="454"/>
                    </a:lnTo>
                    <a:lnTo>
                      <a:pt x="454" y="0"/>
                    </a:lnTo>
                    <a:lnTo>
                      <a:pt x="0" y="0"/>
                    </a:lnTo>
                    <a:lnTo>
                      <a:pt x="0" y="454"/>
                    </a:ln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4521" name="Freeform 9">
                <a:extLst>
                  <a:ext uri="{FF2B5EF4-FFF2-40B4-BE49-F238E27FC236}">
                    <a16:creationId xmlns:a16="http://schemas.microsoft.com/office/drawing/2014/main" id="{AEE48082-12F9-494C-878B-D7002328DC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1" y="1363"/>
                <a:ext cx="544" cy="454"/>
              </a:xfrm>
              <a:custGeom>
                <a:avLst/>
                <a:gdLst>
                  <a:gd name="T0" fmla="*/ 0 w 544"/>
                  <a:gd name="T1" fmla="*/ 454 h 454"/>
                  <a:gd name="T2" fmla="*/ 181 w 544"/>
                  <a:gd name="T3" fmla="*/ 454 h 454"/>
                  <a:gd name="T4" fmla="*/ 181 w 544"/>
                  <a:gd name="T5" fmla="*/ 363 h 454"/>
                  <a:gd name="T6" fmla="*/ 272 w 544"/>
                  <a:gd name="T7" fmla="*/ 182 h 454"/>
                  <a:gd name="T8" fmla="*/ 363 w 544"/>
                  <a:gd name="T9" fmla="*/ 363 h 454"/>
                  <a:gd name="T10" fmla="*/ 181 w 544"/>
                  <a:gd name="T11" fmla="*/ 363 h 454"/>
                  <a:gd name="T12" fmla="*/ 181 w 544"/>
                  <a:gd name="T13" fmla="*/ 454 h 454"/>
                  <a:gd name="T14" fmla="*/ 544 w 544"/>
                  <a:gd name="T15" fmla="*/ 454 h 454"/>
                  <a:gd name="T16" fmla="*/ 272 w 544"/>
                  <a:gd name="T17" fmla="*/ 0 h 454"/>
                  <a:gd name="T18" fmla="*/ 0 w 544"/>
                  <a:gd name="T19" fmla="*/ 454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44" h="454">
                    <a:moveTo>
                      <a:pt x="0" y="454"/>
                    </a:moveTo>
                    <a:lnTo>
                      <a:pt x="181" y="454"/>
                    </a:lnTo>
                    <a:lnTo>
                      <a:pt x="181" y="363"/>
                    </a:lnTo>
                    <a:lnTo>
                      <a:pt x="272" y="182"/>
                    </a:lnTo>
                    <a:lnTo>
                      <a:pt x="363" y="363"/>
                    </a:lnTo>
                    <a:lnTo>
                      <a:pt x="181" y="363"/>
                    </a:lnTo>
                    <a:lnTo>
                      <a:pt x="181" y="454"/>
                    </a:lnTo>
                    <a:lnTo>
                      <a:pt x="544" y="454"/>
                    </a:lnTo>
                    <a:lnTo>
                      <a:pt x="272" y="0"/>
                    </a:lnTo>
                    <a:lnTo>
                      <a:pt x="0" y="454"/>
                    </a:ln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4522" name="AutoShape 10">
                <a:extLst>
                  <a:ext uri="{FF2B5EF4-FFF2-40B4-BE49-F238E27FC236}">
                    <a16:creationId xmlns:a16="http://schemas.microsoft.com/office/drawing/2014/main" id="{FF115C6D-193C-4966-A9C7-E6CCF0D977C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5" y="1363"/>
                <a:ext cx="454" cy="454"/>
              </a:xfrm>
              <a:custGeom>
                <a:avLst/>
                <a:gdLst>
                  <a:gd name="G0" fmla="+- 4663 0 0"/>
                  <a:gd name="G1" fmla="+- 21600 0 4663"/>
                  <a:gd name="G2" fmla="+- 21600 0 4663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4663" y="10800"/>
                    </a:moveTo>
                    <a:cubicBezTo>
                      <a:pt x="4663" y="14189"/>
                      <a:pt x="7411" y="16937"/>
                      <a:pt x="10800" y="16937"/>
                    </a:cubicBezTo>
                    <a:cubicBezTo>
                      <a:pt x="14189" y="16937"/>
                      <a:pt x="16937" y="14189"/>
                      <a:pt x="16937" y="10800"/>
                    </a:cubicBezTo>
                    <a:cubicBezTo>
                      <a:pt x="16937" y="7411"/>
                      <a:pt x="14189" y="4663"/>
                      <a:pt x="10800" y="4663"/>
                    </a:cubicBezTo>
                    <a:cubicBezTo>
                      <a:pt x="7411" y="4663"/>
                      <a:pt x="4663" y="7411"/>
                      <a:pt x="4663" y="10800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523" name="AutoShape 11">
                <a:extLst>
                  <a:ext uri="{FF2B5EF4-FFF2-40B4-BE49-F238E27FC236}">
                    <a16:creationId xmlns:a16="http://schemas.microsoft.com/office/drawing/2014/main" id="{4312EB77-99C0-48E4-8ED0-59EEB81D177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00000">
                <a:off x="1170" y="1330"/>
                <a:ext cx="522" cy="522"/>
              </a:xfrm>
              <a:prstGeom prst="plus">
                <a:avLst>
                  <a:gd name="adj" fmla="val 36588"/>
                </a:avLst>
              </a:prstGeom>
              <a:solidFill>
                <a:srgbClr val="FF0000"/>
              </a:solidFill>
              <a:ln w="38100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524" name="Freeform 12">
                <a:extLst>
                  <a:ext uri="{FF2B5EF4-FFF2-40B4-BE49-F238E27FC236}">
                    <a16:creationId xmlns:a16="http://schemas.microsoft.com/office/drawing/2014/main" id="{82E29452-13A0-4A4A-ADA9-6724BB5F2D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1" y="258"/>
                <a:ext cx="544" cy="435"/>
              </a:xfrm>
              <a:custGeom>
                <a:avLst/>
                <a:gdLst>
                  <a:gd name="T0" fmla="*/ 0 w 907"/>
                  <a:gd name="T1" fmla="*/ 726 h 726"/>
                  <a:gd name="T2" fmla="*/ 453 w 907"/>
                  <a:gd name="T3" fmla="*/ 0 h 726"/>
                  <a:gd name="T4" fmla="*/ 907 w 907"/>
                  <a:gd name="T5" fmla="*/ 726 h 726"/>
                  <a:gd name="T6" fmla="*/ 453 w 907"/>
                  <a:gd name="T7" fmla="*/ 726 h 726"/>
                  <a:gd name="T8" fmla="*/ 453 w 907"/>
                  <a:gd name="T9" fmla="*/ 680 h 726"/>
                  <a:gd name="T10" fmla="*/ 816 w 907"/>
                  <a:gd name="T11" fmla="*/ 680 h 726"/>
                  <a:gd name="T12" fmla="*/ 453 w 907"/>
                  <a:gd name="T13" fmla="*/ 91 h 726"/>
                  <a:gd name="T14" fmla="*/ 90 w 907"/>
                  <a:gd name="T15" fmla="*/ 680 h 726"/>
                  <a:gd name="T16" fmla="*/ 453 w 907"/>
                  <a:gd name="T17" fmla="*/ 680 h 726"/>
                  <a:gd name="T18" fmla="*/ 453 w 907"/>
                  <a:gd name="T19" fmla="*/ 726 h 726"/>
                  <a:gd name="T20" fmla="*/ 0 w 907"/>
                  <a:gd name="T21" fmla="*/ 726 h 7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07" h="726">
                    <a:moveTo>
                      <a:pt x="0" y="726"/>
                    </a:moveTo>
                    <a:lnTo>
                      <a:pt x="453" y="0"/>
                    </a:lnTo>
                    <a:lnTo>
                      <a:pt x="907" y="726"/>
                    </a:lnTo>
                    <a:lnTo>
                      <a:pt x="453" y="726"/>
                    </a:lnTo>
                    <a:lnTo>
                      <a:pt x="453" y="680"/>
                    </a:lnTo>
                    <a:lnTo>
                      <a:pt x="816" y="680"/>
                    </a:lnTo>
                    <a:lnTo>
                      <a:pt x="453" y="91"/>
                    </a:lnTo>
                    <a:lnTo>
                      <a:pt x="90" y="680"/>
                    </a:lnTo>
                    <a:lnTo>
                      <a:pt x="453" y="680"/>
                    </a:lnTo>
                    <a:lnTo>
                      <a:pt x="453" y="726"/>
                    </a:lnTo>
                    <a:lnTo>
                      <a:pt x="0" y="726"/>
                    </a:ln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4525" name="Freeform 13">
                <a:extLst>
                  <a:ext uri="{FF2B5EF4-FFF2-40B4-BE49-F238E27FC236}">
                    <a16:creationId xmlns:a16="http://schemas.microsoft.com/office/drawing/2014/main" id="{A4AD9617-6246-482B-800A-92D53E2BAA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14" y="249"/>
                <a:ext cx="453" cy="453"/>
              </a:xfrm>
              <a:custGeom>
                <a:avLst/>
                <a:gdLst>
                  <a:gd name="T0" fmla="*/ 0 w 635"/>
                  <a:gd name="T1" fmla="*/ 635 h 635"/>
                  <a:gd name="T2" fmla="*/ 45 w 635"/>
                  <a:gd name="T3" fmla="*/ 635 h 635"/>
                  <a:gd name="T4" fmla="*/ 45 w 635"/>
                  <a:gd name="T5" fmla="*/ 45 h 635"/>
                  <a:gd name="T6" fmla="*/ 589 w 635"/>
                  <a:gd name="T7" fmla="*/ 45 h 635"/>
                  <a:gd name="T8" fmla="*/ 589 w 635"/>
                  <a:gd name="T9" fmla="*/ 589 h 635"/>
                  <a:gd name="T10" fmla="*/ 45 w 635"/>
                  <a:gd name="T11" fmla="*/ 589 h 635"/>
                  <a:gd name="T12" fmla="*/ 45 w 635"/>
                  <a:gd name="T13" fmla="*/ 635 h 635"/>
                  <a:gd name="T14" fmla="*/ 635 w 635"/>
                  <a:gd name="T15" fmla="*/ 635 h 635"/>
                  <a:gd name="T16" fmla="*/ 635 w 635"/>
                  <a:gd name="T17" fmla="*/ 0 h 635"/>
                  <a:gd name="T18" fmla="*/ 0 w 635"/>
                  <a:gd name="T19" fmla="*/ 0 h 635"/>
                  <a:gd name="T20" fmla="*/ 0 w 635"/>
                  <a:gd name="T21" fmla="*/ 635 h 6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35" h="635">
                    <a:moveTo>
                      <a:pt x="0" y="635"/>
                    </a:moveTo>
                    <a:lnTo>
                      <a:pt x="45" y="635"/>
                    </a:lnTo>
                    <a:lnTo>
                      <a:pt x="45" y="45"/>
                    </a:lnTo>
                    <a:lnTo>
                      <a:pt x="589" y="45"/>
                    </a:lnTo>
                    <a:lnTo>
                      <a:pt x="589" y="589"/>
                    </a:lnTo>
                    <a:lnTo>
                      <a:pt x="45" y="589"/>
                    </a:lnTo>
                    <a:lnTo>
                      <a:pt x="45" y="635"/>
                    </a:lnTo>
                    <a:lnTo>
                      <a:pt x="635" y="635"/>
                    </a:lnTo>
                    <a:lnTo>
                      <a:pt x="635" y="0"/>
                    </a:lnTo>
                    <a:lnTo>
                      <a:pt x="0" y="0"/>
                    </a:lnTo>
                    <a:lnTo>
                      <a:pt x="0" y="635"/>
                    </a:ln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4526" name="AutoShape 14">
                <a:extLst>
                  <a:ext uri="{FF2B5EF4-FFF2-40B4-BE49-F238E27FC236}">
                    <a16:creationId xmlns:a16="http://schemas.microsoft.com/office/drawing/2014/main" id="{5B077508-914F-44A7-92D9-2CBFDBA55A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00000">
                <a:off x="1170" y="215"/>
                <a:ext cx="522" cy="522"/>
              </a:xfrm>
              <a:prstGeom prst="plus">
                <a:avLst>
                  <a:gd name="adj" fmla="val 46745"/>
                </a:avLst>
              </a:prstGeom>
              <a:solidFill>
                <a:srgbClr val="FF0000"/>
              </a:solidFill>
              <a:ln w="38100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527" name="AutoShape 15">
                <a:extLst>
                  <a:ext uri="{FF2B5EF4-FFF2-40B4-BE49-F238E27FC236}">
                    <a16:creationId xmlns:a16="http://schemas.microsoft.com/office/drawing/2014/main" id="{4134B3BB-20EC-4671-BF02-B3E56A02843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4" y="249"/>
                <a:ext cx="454" cy="454"/>
              </a:xfrm>
              <a:custGeom>
                <a:avLst/>
                <a:gdLst>
                  <a:gd name="G0" fmla="+- 1237 0 0"/>
                  <a:gd name="G1" fmla="+- 21600 0 1237"/>
                  <a:gd name="G2" fmla="+- 21600 0 1237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237" y="10800"/>
                    </a:moveTo>
                    <a:cubicBezTo>
                      <a:pt x="1237" y="16081"/>
                      <a:pt x="5519" y="20363"/>
                      <a:pt x="10800" y="20363"/>
                    </a:cubicBezTo>
                    <a:cubicBezTo>
                      <a:pt x="16081" y="20363"/>
                      <a:pt x="20363" y="16081"/>
                      <a:pt x="20363" y="10800"/>
                    </a:cubicBezTo>
                    <a:cubicBezTo>
                      <a:pt x="20363" y="5519"/>
                      <a:pt x="16081" y="1237"/>
                      <a:pt x="10800" y="1237"/>
                    </a:cubicBezTo>
                    <a:cubicBezTo>
                      <a:pt x="5519" y="1237"/>
                      <a:pt x="1237" y="5519"/>
                      <a:pt x="1237" y="10800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528" name="Freeform 16">
                <a:extLst>
                  <a:ext uri="{FF2B5EF4-FFF2-40B4-BE49-F238E27FC236}">
                    <a16:creationId xmlns:a16="http://schemas.microsoft.com/office/drawing/2014/main" id="{DD942AEC-55C6-4780-AF83-977C4E7BAE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14" y="1933"/>
                <a:ext cx="454" cy="454"/>
              </a:xfrm>
              <a:custGeom>
                <a:avLst/>
                <a:gdLst>
                  <a:gd name="T0" fmla="*/ 0 w 454"/>
                  <a:gd name="T1" fmla="*/ 454 h 454"/>
                  <a:gd name="T2" fmla="*/ 0 w 454"/>
                  <a:gd name="T3" fmla="*/ 0 h 454"/>
                  <a:gd name="T4" fmla="*/ 454 w 454"/>
                  <a:gd name="T5" fmla="*/ 0 h 454"/>
                  <a:gd name="T6" fmla="*/ 454 w 454"/>
                  <a:gd name="T7" fmla="*/ 454 h 454"/>
                  <a:gd name="T8" fmla="*/ 136 w 454"/>
                  <a:gd name="T9" fmla="*/ 454 h 454"/>
                  <a:gd name="T10" fmla="*/ 136 w 454"/>
                  <a:gd name="T11" fmla="*/ 318 h 454"/>
                  <a:gd name="T12" fmla="*/ 318 w 454"/>
                  <a:gd name="T13" fmla="*/ 318 h 454"/>
                  <a:gd name="T14" fmla="*/ 318 w 454"/>
                  <a:gd name="T15" fmla="*/ 136 h 454"/>
                  <a:gd name="T16" fmla="*/ 136 w 454"/>
                  <a:gd name="T17" fmla="*/ 136 h 454"/>
                  <a:gd name="T18" fmla="*/ 136 w 454"/>
                  <a:gd name="T19" fmla="*/ 454 h 454"/>
                  <a:gd name="T20" fmla="*/ 0 w 454"/>
                  <a:gd name="T21" fmla="*/ 454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54" h="454">
                    <a:moveTo>
                      <a:pt x="0" y="454"/>
                    </a:moveTo>
                    <a:lnTo>
                      <a:pt x="0" y="0"/>
                    </a:lnTo>
                    <a:lnTo>
                      <a:pt x="454" y="0"/>
                    </a:lnTo>
                    <a:lnTo>
                      <a:pt x="454" y="454"/>
                    </a:lnTo>
                    <a:lnTo>
                      <a:pt x="136" y="454"/>
                    </a:lnTo>
                    <a:lnTo>
                      <a:pt x="136" y="318"/>
                    </a:lnTo>
                    <a:lnTo>
                      <a:pt x="318" y="318"/>
                    </a:lnTo>
                    <a:lnTo>
                      <a:pt x="318" y="136"/>
                    </a:lnTo>
                    <a:lnTo>
                      <a:pt x="136" y="136"/>
                    </a:lnTo>
                    <a:lnTo>
                      <a:pt x="136" y="454"/>
                    </a:lnTo>
                    <a:lnTo>
                      <a:pt x="0" y="454"/>
                    </a:ln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4529" name="AutoShape 17">
                <a:extLst>
                  <a:ext uri="{FF2B5EF4-FFF2-40B4-BE49-F238E27FC236}">
                    <a16:creationId xmlns:a16="http://schemas.microsoft.com/office/drawing/2014/main" id="{F869D1EC-F8E8-4925-8580-48DD55A92A7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00000">
                <a:off x="1199" y="1928"/>
                <a:ext cx="465" cy="465"/>
              </a:xfrm>
              <a:prstGeom prst="plus">
                <a:avLst>
                  <a:gd name="adj" fmla="val 32056"/>
                </a:avLst>
              </a:prstGeom>
              <a:solidFill>
                <a:srgbClr val="FF0000"/>
              </a:solidFill>
              <a:ln w="38100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530" name="AutoShape 18">
                <a:extLst>
                  <a:ext uri="{FF2B5EF4-FFF2-40B4-BE49-F238E27FC236}">
                    <a16:creationId xmlns:a16="http://schemas.microsoft.com/office/drawing/2014/main" id="{3AA3A1CB-CCB8-4D73-B1EE-29B3D7CF5B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5" y="1933"/>
                <a:ext cx="454" cy="454"/>
              </a:xfrm>
              <a:custGeom>
                <a:avLst/>
                <a:gdLst>
                  <a:gd name="G0" fmla="+- 6566 0 0"/>
                  <a:gd name="G1" fmla="+- 21600 0 6566"/>
                  <a:gd name="G2" fmla="+- 21600 0 6566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6566" y="10800"/>
                    </a:moveTo>
                    <a:cubicBezTo>
                      <a:pt x="6566" y="13138"/>
                      <a:pt x="8462" y="15034"/>
                      <a:pt x="10800" y="15034"/>
                    </a:cubicBezTo>
                    <a:cubicBezTo>
                      <a:pt x="13138" y="15034"/>
                      <a:pt x="15034" y="13138"/>
                      <a:pt x="15034" y="10800"/>
                    </a:cubicBezTo>
                    <a:cubicBezTo>
                      <a:pt x="15034" y="8462"/>
                      <a:pt x="13138" y="6566"/>
                      <a:pt x="10800" y="6566"/>
                    </a:cubicBezTo>
                    <a:cubicBezTo>
                      <a:pt x="8462" y="6566"/>
                      <a:pt x="6566" y="8462"/>
                      <a:pt x="6566" y="10800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531" name="Freeform 19">
                <a:extLst>
                  <a:ext uri="{FF2B5EF4-FFF2-40B4-BE49-F238E27FC236}">
                    <a16:creationId xmlns:a16="http://schemas.microsoft.com/office/drawing/2014/main" id="{E9F70C80-106A-489C-8F0A-CE8AF69BD8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2" y="1935"/>
                <a:ext cx="563" cy="450"/>
              </a:xfrm>
              <a:custGeom>
                <a:avLst/>
                <a:gdLst>
                  <a:gd name="T0" fmla="*/ 0 w 907"/>
                  <a:gd name="T1" fmla="*/ 726 h 726"/>
                  <a:gd name="T2" fmla="*/ 453 w 907"/>
                  <a:gd name="T3" fmla="*/ 726 h 726"/>
                  <a:gd name="T4" fmla="*/ 453 w 907"/>
                  <a:gd name="T5" fmla="*/ 544 h 726"/>
                  <a:gd name="T6" fmla="*/ 362 w 907"/>
                  <a:gd name="T7" fmla="*/ 544 h 726"/>
                  <a:gd name="T8" fmla="*/ 453 w 907"/>
                  <a:gd name="T9" fmla="*/ 363 h 726"/>
                  <a:gd name="T10" fmla="*/ 544 w 907"/>
                  <a:gd name="T11" fmla="*/ 544 h 726"/>
                  <a:gd name="T12" fmla="*/ 453 w 907"/>
                  <a:gd name="T13" fmla="*/ 544 h 726"/>
                  <a:gd name="T14" fmla="*/ 453 w 907"/>
                  <a:gd name="T15" fmla="*/ 726 h 726"/>
                  <a:gd name="T16" fmla="*/ 907 w 907"/>
                  <a:gd name="T17" fmla="*/ 726 h 726"/>
                  <a:gd name="T18" fmla="*/ 453 w 907"/>
                  <a:gd name="T19" fmla="*/ 0 h 726"/>
                  <a:gd name="T20" fmla="*/ 0 w 907"/>
                  <a:gd name="T21" fmla="*/ 726 h 7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07" h="726">
                    <a:moveTo>
                      <a:pt x="0" y="726"/>
                    </a:moveTo>
                    <a:lnTo>
                      <a:pt x="453" y="726"/>
                    </a:lnTo>
                    <a:lnTo>
                      <a:pt x="453" y="544"/>
                    </a:lnTo>
                    <a:lnTo>
                      <a:pt x="362" y="544"/>
                    </a:lnTo>
                    <a:lnTo>
                      <a:pt x="453" y="363"/>
                    </a:lnTo>
                    <a:lnTo>
                      <a:pt x="544" y="544"/>
                    </a:lnTo>
                    <a:lnTo>
                      <a:pt x="453" y="544"/>
                    </a:lnTo>
                    <a:lnTo>
                      <a:pt x="453" y="726"/>
                    </a:lnTo>
                    <a:lnTo>
                      <a:pt x="907" y="726"/>
                    </a:lnTo>
                    <a:lnTo>
                      <a:pt x="453" y="0"/>
                    </a:lnTo>
                    <a:lnTo>
                      <a:pt x="0" y="726"/>
                    </a:ln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64532" name="Group 20">
              <a:extLst>
                <a:ext uri="{FF2B5EF4-FFF2-40B4-BE49-F238E27FC236}">
                  <a16:creationId xmlns:a16="http://schemas.microsoft.com/office/drawing/2014/main" id="{E65B9F1C-6D9A-4412-91B1-1522DF3BE3D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349" y="210"/>
              <a:ext cx="1479" cy="1632"/>
              <a:chOff x="194" y="215"/>
              <a:chExt cx="1974" cy="2178"/>
            </a:xfrm>
          </p:grpSpPr>
          <p:sp>
            <p:nvSpPr>
              <p:cNvPr id="64533" name="AutoShape 21">
                <a:extLst>
                  <a:ext uri="{FF2B5EF4-FFF2-40B4-BE49-F238E27FC236}">
                    <a16:creationId xmlns:a16="http://schemas.microsoft.com/office/drawing/2014/main" id="{6CA056A3-2077-47FA-9E69-49E44A2573E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5" y="819"/>
                <a:ext cx="454" cy="454"/>
              </a:xfrm>
              <a:custGeom>
                <a:avLst/>
                <a:gdLst>
                  <a:gd name="G0" fmla="+- 2379 0 0"/>
                  <a:gd name="G1" fmla="+- 21600 0 2379"/>
                  <a:gd name="G2" fmla="+- 21600 0 2379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2379" y="10800"/>
                    </a:moveTo>
                    <a:cubicBezTo>
                      <a:pt x="2379" y="15451"/>
                      <a:pt x="6149" y="19221"/>
                      <a:pt x="10800" y="19221"/>
                    </a:cubicBezTo>
                    <a:cubicBezTo>
                      <a:pt x="15451" y="19221"/>
                      <a:pt x="19221" y="15451"/>
                      <a:pt x="19221" y="10800"/>
                    </a:cubicBezTo>
                    <a:cubicBezTo>
                      <a:pt x="19221" y="6149"/>
                      <a:pt x="15451" y="2379"/>
                      <a:pt x="10800" y="2379"/>
                    </a:cubicBezTo>
                    <a:cubicBezTo>
                      <a:pt x="6149" y="2379"/>
                      <a:pt x="2379" y="6149"/>
                      <a:pt x="2379" y="10800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534" name="Freeform 22">
                <a:extLst>
                  <a:ext uri="{FF2B5EF4-FFF2-40B4-BE49-F238E27FC236}">
                    <a16:creationId xmlns:a16="http://schemas.microsoft.com/office/drawing/2014/main" id="{F80A8FF4-2C89-41AD-9F4D-3282E39B16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1" y="819"/>
                <a:ext cx="544" cy="454"/>
              </a:xfrm>
              <a:custGeom>
                <a:avLst/>
                <a:gdLst>
                  <a:gd name="T0" fmla="*/ 91 w 544"/>
                  <a:gd name="T1" fmla="*/ 409 h 454"/>
                  <a:gd name="T2" fmla="*/ 272 w 544"/>
                  <a:gd name="T3" fmla="*/ 409 h 454"/>
                  <a:gd name="T4" fmla="*/ 272 w 544"/>
                  <a:gd name="T5" fmla="*/ 454 h 454"/>
                  <a:gd name="T6" fmla="*/ 0 w 544"/>
                  <a:gd name="T7" fmla="*/ 454 h 454"/>
                  <a:gd name="T8" fmla="*/ 272 w 544"/>
                  <a:gd name="T9" fmla="*/ 0 h 454"/>
                  <a:gd name="T10" fmla="*/ 544 w 544"/>
                  <a:gd name="T11" fmla="*/ 454 h 454"/>
                  <a:gd name="T12" fmla="*/ 272 w 544"/>
                  <a:gd name="T13" fmla="*/ 454 h 454"/>
                  <a:gd name="T14" fmla="*/ 272 w 544"/>
                  <a:gd name="T15" fmla="*/ 409 h 454"/>
                  <a:gd name="T16" fmla="*/ 454 w 544"/>
                  <a:gd name="T17" fmla="*/ 409 h 454"/>
                  <a:gd name="T18" fmla="*/ 272 w 544"/>
                  <a:gd name="T19" fmla="*/ 91 h 454"/>
                  <a:gd name="T20" fmla="*/ 91 w 544"/>
                  <a:gd name="T21" fmla="*/ 409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44" h="454">
                    <a:moveTo>
                      <a:pt x="91" y="409"/>
                    </a:moveTo>
                    <a:lnTo>
                      <a:pt x="272" y="409"/>
                    </a:lnTo>
                    <a:lnTo>
                      <a:pt x="272" y="454"/>
                    </a:lnTo>
                    <a:lnTo>
                      <a:pt x="0" y="454"/>
                    </a:lnTo>
                    <a:lnTo>
                      <a:pt x="272" y="0"/>
                    </a:lnTo>
                    <a:lnTo>
                      <a:pt x="544" y="454"/>
                    </a:lnTo>
                    <a:lnTo>
                      <a:pt x="272" y="454"/>
                    </a:lnTo>
                    <a:lnTo>
                      <a:pt x="272" y="409"/>
                    </a:lnTo>
                    <a:lnTo>
                      <a:pt x="454" y="409"/>
                    </a:lnTo>
                    <a:lnTo>
                      <a:pt x="272" y="91"/>
                    </a:lnTo>
                    <a:lnTo>
                      <a:pt x="91" y="409"/>
                    </a:ln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4535" name="AutoShape 23">
                <a:extLst>
                  <a:ext uri="{FF2B5EF4-FFF2-40B4-BE49-F238E27FC236}">
                    <a16:creationId xmlns:a16="http://schemas.microsoft.com/office/drawing/2014/main" id="{D75D51B9-5432-493B-B124-D61F22E009B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00000">
                <a:off x="1170" y="786"/>
                <a:ext cx="522" cy="522"/>
              </a:xfrm>
              <a:prstGeom prst="plus">
                <a:avLst>
                  <a:gd name="adj" fmla="val 45463"/>
                </a:avLst>
              </a:prstGeom>
              <a:solidFill>
                <a:srgbClr val="FF0000"/>
              </a:solidFill>
              <a:ln w="38100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536" name="Freeform 24">
                <a:extLst>
                  <a:ext uri="{FF2B5EF4-FFF2-40B4-BE49-F238E27FC236}">
                    <a16:creationId xmlns:a16="http://schemas.microsoft.com/office/drawing/2014/main" id="{3D02DA2A-A21B-4590-9803-C522DD20D2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14" y="819"/>
                <a:ext cx="454" cy="454"/>
              </a:xfrm>
              <a:custGeom>
                <a:avLst/>
                <a:gdLst>
                  <a:gd name="T0" fmla="*/ 0 w 454"/>
                  <a:gd name="T1" fmla="*/ 454 h 454"/>
                  <a:gd name="T2" fmla="*/ 0 w 454"/>
                  <a:gd name="T3" fmla="*/ 0 h 454"/>
                  <a:gd name="T4" fmla="*/ 454 w 454"/>
                  <a:gd name="T5" fmla="*/ 0 h 454"/>
                  <a:gd name="T6" fmla="*/ 454 w 454"/>
                  <a:gd name="T7" fmla="*/ 454 h 454"/>
                  <a:gd name="T8" fmla="*/ 46 w 454"/>
                  <a:gd name="T9" fmla="*/ 454 h 454"/>
                  <a:gd name="T10" fmla="*/ 46 w 454"/>
                  <a:gd name="T11" fmla="*/ 409 h 454"/>
                  <a:gd name="T12" fmla="*/ 409 w 454"/>
                  <a:gd name="T13" fmla="*/ 409 h 454"/>
                  <a:gd name="T14" fmla="*/ 409 w 454"/>
                  <a:gd name="T15" fmla="*/ 46 h 454"/>
                  <a:gd name="T16" fmla="*/ 46 w 454"/>
                  <a:gd name="T17" fmla="*/ 46 h 454"/>
                  <a:gd name="T18" fmla="*/ 46 w 454"/>
                  <a:gd name="T19" fmla="*/ 454 h 454"/>
                  <a:gd name="T20" fmla="*/ 0 w 454"/>
                  <a:gd name="T21" fmla="*/ 454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54" h="454">
                    <a:moveTo>
                      <a:pt x="0" y="454"/>
                    </a:moveTo>
                    <a:lnTo>
                      <a:pt x="0" y="0"/>
                    </a:lnTo>
                    <a:lnTo>
                      <a:pt x="454" y="0"/>
                    </a:lnTo>
                    <a:lnTo>
                      <a:pt x="454" y="454"/>
                    </a:lnTo>
                    <a:lnTo>
                      <a:pt x="46" y="454"/>
                    </a:lnTo>
                    <a:lnTo>
                      <a:pt x="46" y="409"/>
                    </a:lnTo>
                    <a:lnTo>
                      <a:pt x="409" y="409"/>
                    </a:lnTo>
                    <a:lnTo>
                      <a:pt x="409" y="46"/>
                    </a:lnTo>
                    <a:lnTo>
                      <a:pt x="46" y="46"/>
                    </a:lnTo>
                    <a:lnTo>
                      <a:pt x="46" y="454"/>
                    </a:lnTo>
                    <a:lnTo>
                      <a:pt x="0" y="454"/>
                    </a:ln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4537" name="Freeform 25">
                <a:extLst>
                  <a:ext uri="{FF2B5EF4-FFF2-40B4-BE49-F238E27FC236}">
                    <a16:creationId xmlns:a16="http://schemas.microsoft.com/office/drawing/2014/main" id="{B58D253C-7728-4931-A025-BFA09871D5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14" y="1363"/>
                <a:ext cx="454" cy="454"/>
              </a:xfrm>
              <a:custGeom>
                <a:avLst/>
                <a:gdLst>
                  <a:gd name="T0" fmla="*/ 0 w 454"/>
                  <a:gd name="T1" fmla="*/ 454 h 454"/>
                  <a:gd name="T2" fmla="*/ 91 w 454"/>
                  <a:gd name="T3" fmla="*/ 454 h 454"/>
                  <a:gd name="T4" fmla="*/ 91 w 454"/>
                  <a:gd name="T5" fmla="*/ 91 h 454"/>
                  <a:gd name="T6" fmla="*/ 363 w 454"/>
                  <a:gd name="T7" fmla="*/ 91 h 454"/>
                  <a:gd name="T8" fmla="*/ 363 w 454"/>
                  <a:gd name="T9" fmla="*/ 363 h 454"/>
                  <a:gd name="T10" fmla="*/ 91 w 454"/>
                  <a:gd name="T11" fmla="*/ 363 h 454"/>
                  <a:gd name="T12" fmla="*/ 91 w 454"/>
                  <a:gd name="T13" fmla="*/ 454 h 454"/>
                  <a:gd name="T14" fmla="*/ 454 w 454"/>
                  <a:gd name="T15" fmla="*/ 454 h 454"/>
                  <a:gd name="T16" fmla="*/ 454 w 454"/>
                  <a:gd name="T17" fmla="*/ 0 h 454"/>
                  <a:gd name="T18" fmla="*/ 0 w 454"/>
                  <a:gd name="T19" fmla="*/ 0 h 454"/>
                  <a:gd name="T20" fmla="*/ 0 w 454"/>
                  <a:gd name="T21" fmla="*/ 454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54" h="454">
                    <a:moveTo>
                      <a:pt x="0" y="454"/>
                    </a:moveTo>
                    <a:lnTo>
                      <a:pt x="91" y="454"/>
                    </a:lnTo>
                    <a:lnTo>
                      <a:pt x="91" y="91"/>
                    </a:lnTo>
                    <a:lnTo>
                      <a:pt x="363" y="91"/>
                    </a:lnTo>
                    <a:lnTo>
                      <a:pt x="363" y="363"/>
                    </a:lnTo>
                    <a:lnTo>
                      <a:pt x="91" y="363"/>
                    </a:lnTo>
                    <a:lnTo>
                      <a:pt x="91" y="454"/>
                    </a:lnTo>
                    <a:lnTo>
                      <a:pt x="454" y="454"/>
                    </a:lnTo>
                    <a:lnTo>
                      <a:pt x="454" y="0"/>
                    </a:lnTo>
                    <a:lnTo>
                      <a:pt x="0" y="0"/>
                    </a:lnTo>
                    <a:lnTo>
                      <a:pt x="0" y="454"/>
                    </a:ln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4538" name="Freeform 26">
                <a:extLst>
                  <a:ext uri="{FF2B5EF4-FFF2-40B4-BE49-F238E27FC236}">
                    <a16:creationId xmlns:a16="http://schemas.microsoft.com/office/drawing/2014/main" id="{AC6AF3EF-CEF7-4FC6-A3DE-3C18428428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1" y="1363"/>
                <a:ext cx="544" cy="454"/>
              </a:xfrm>
              <a:custGeom>
                <a:avLst/>
                <a:gdLst>
                  <a:gd name="T0" fmla="*/ 0 w 544"/>
                  <a:gd name="T1" fmla="*/ 454 h 454"/>
                  <a:gd name="T2" fmla="*/ 181 w 544"/>
                  <a:gd name="T3" fmla="*/ 454 h 454"/>
                  <a:gd name="T4" fmla="*/ 181 w 544"/>
                  <a:gd name="T5" fmla="*/ 363 h 454"/>
                  <a:gd name="T6" fmla="*/ 272 w 544"/>
                  <a:gd name="T7" fmla="*/ 182 h 454"/>
                  <a:gd name="T8" fmla="*/ 363 w 544"/>
                  <a:gd name="T9" fmla="*/ 363 h 454"/>
                  <a:gd name="T10" fmla="*/ 181 w 544"/>
                  <a:gd name="T11" fmla="*/ 363 h 454"/>
                  <a:gd name="T12" fmla="*/ 181 w 544"/>
                  <a:gd name="T13" fmla="*/ 454 h 454"/>
                  <a:gd name="T14" fmla="*/ 544 w 544"/>
                  <a:gd name="T15" fmla="*/ 454 h 454"/>
                  <a:gd name="T16" fmla="*/ 272 w 544"/>
                  <a:gd name="T17" fmla="*/ 0 h 454"/>
                  <a:gd name="T18" fmla="*/ 0 w 544"/>
                  <a:gd name="T19" fmla="*/ 454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44" h="454">
                    <a:moveTo>
                      <a:pt x="0" y="454"/>
                    </a:moveTo>
                    <a:lnTo>
                      <a:pt x="181" y="454"/>
                    </a:lnTo>
                    <a:lnTo>
                      <a:pt x="181" y="363"/>
                    </a:lnTo>
                    <a:lnTo>
                      <a:pt x="272" y="182"/>
                    </a:lnTo>
                    <a:lnTo>
                      <a:pt x="363" y="363"/>
                    </a:lnTo>
                    <a:lnTo>
                      <a:pt x="181" y="363"/>
                    </a:lnTo>
                    <a:lnTo>
                      <a:pt x="181" y="454"/>
                    </a:lnTo>
                    <a:lnTo>
                      <a:pt x="544" y="454"/>
                    </a:lnTo>
                    <a:lnTo>
                      <a:pt x="272" y="0"/>
                    </a:lnTo>
                    <a:lnTo>
                      <a:pt x="0" y="454"/>
                    </a:ln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4539" name="AutoShape 27">
                <a:extLst>
                  <a:ext uri="{FF2B5EF4-FFF2-40B4-BE49-F238E27FC236}">
                    <a16:creationId xmlns:a16="http://schemas.microsoft.com/office/drawing/2014/main" id="{B9149A10-8921-4722-B71A-163161042F7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5" y="1363"/>
                <a:ext cx="454" cy="454"/>
              </a:xfrm>
              <a:custGeom>
                <a:avLst/>
                <a:gdLst>
                  <a:gd name="G0" fmla="+- 4663 0 0"/>
                  <a:gd name="G1" fmla="+- 21600 0 4663"/>
                  <a:gd name="G2" fmla="+- 21600 0 4663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4663" y="10800"/>
                    </a:moveTo>
                    <a:cubicBezTo>
                      <a:pt x="4663" y="14189"/>
                      <a:pt x="7411" y="16937"/>
                      <a:pt x="10800" y="16937"/>
                    </a:cubicBezTo>
                    <a:cubicBezTo>
                      <a:pt x="14189" y="16937"/>
                      <a:pt x="16937" y="14189"/>
                      <a:pt x="16937" y="10800"/>
                    </a:cubicBezTo>
                    <a:cubicBezTo>
                      <a:pt x="16937" y="7411"/>
                      <a:pt x="14189" y="4663"/>
                      <a:pt x="10800" y="4663"/>
                    </a:cubicBezTo>
                    <a:cubicBezTo>
                      <a:pt x="7411" y="4663"/>
                      <a:pt x="4663" y="7411"/>
                      <a:pt x="4663" y="10800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540" name="AutoShape 28">
                <a:extLst>
                  <a:ext uri="{FF2B5EF4-FFF2-40B4-BE49-F238E27FC236}">
                    <a16:creationId xmlns:a16="http://schemas.microsoft.com/office/drawing/2014/main" id="{1D6CE72B-94A1-4924-81C9-4623AFAEA7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00000">
                <a:off x="1170" y="1330"/>
                <a:ext cx="522" cy="522"/>
              </a:xfrm>
              <a:prstGeom prst="plus">
                <a:avLst>
                  <a:gd name="adj" fmla="val 36588"/>
                </a:avLst>
              </a:prstGeom>
              <a:solidFill>
                <a:srgbClr val="FF0000"/>
              </a:solidFill>
              <a:ln w="38100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541" name="Freeform 29">
                <a:extLst>
                  <a:ext uri="{FF2B5EF4-FFF2-40B4-BE49-F238E27FC236}">
                    <a16:creationId xmlns:a16="http://schemas.microsoft.com/office/drawing/2014/main" id="{8FAC3469-BEE7-44C0-9FDA-6F69F3A5EE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1" y="258"/>
                <a:ext cx="544" cy="435"/>
              </a:xfrm>
              <a:custGeom>
                <a:avLst/>
                <a:gdLst>
                  <a:gd name="T0" fmla="*/ 0 w 907"/>
                  <a:gd name="T1" fmla="*/ 726 h 726"/>
                  <a:gd name="T2" fmla="*/ 453 w 907"/>
                  <a:gd name="T3" fmla="*/ 0 h 726"/>
                  <a:gd name="T4" fmla="*/ 907 w 907"/>
                  <a:gd name="T5" fmla="*/ 726 h 726"/>
                  <a:gd name="T6" fmla="*/ 453 w 907"/>
                  <a:gd name="T7" fmla="*/ 726 h 726"/>
                  <a:gd name="T8" fmla="*/ 453 w 907"/>
                  <a:gd name="T9" fmla="*/ 680 h 726"/>
                  <a:gd name="T10" fmla="*/ 816 w 907"/>
                  <a:gd name="T11" fmla="*/ 680 h 726"/>
                  <a:gd name="T12" fmla="*/ 453 w 907"/>
                  <a:gd name="T13" fmla="*/ 91 h 726"/>
                  <a:gd name="T14" fmla="*/ 90 w 907"/>
                  <a:gd name="T15" fmla="*/ 680 h 726"/>
                  <a:gd name="T16" fmla="*/ 453 w 907"/>
                  <a:gd name="T17" fmla="*/ 680 h 726"/>
                  <a:gd name="T18" fmla="*/ 453 w 907"/>
                  <a:gd name="T19" fmla="*/ 726 h 726"/>
                  <a:gd name="T20" fmla="*/ 0 w 907"/>
                  <a:gd name="T21" fmla="*/ 726 h 7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07" h="726">
                    <a:moveTo>
                      <a:pt x="0" y="726"/>
                    </a:moveTo>
                    <a:lnTo>
                      <a:pt x="453" y="0"/>
                    </a:lnTo>
                    <a:lnTo>
                      <a:pt x="907" y="726"/>
                    </a:lnTo>
                    <a:lnTo>
                      <a:pt x="453" y="726"/>
                    </a:lnTo>
                    <a:lnTo>
                      <a:pt x="453" y="680"/>
                    </a:lnTo>
                    <a:lnTo>
                      <a:pt x="816" y="680"/>
                    </a:lnTo>
                    <a:lnTo>
                      <a:pt x="453" y="91"/>
                    </a:lnTo>
                    <a:lnTo>
                      <a:pt x="90" y="680"/>
                    </a:lnTo>
                    <a:lnTo>
                      <a:pt x="453" y="680"/>
                    </a:lnTo>
                    <a:lnTo>
                      <a:pt x="453" y="726"/>
                    </a:lnTo>
                    <a:lnTo>
                      <a:pt x="0" y="726"/>
                    </a:ln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4542" name="Freeform 30">
                <a:extLst>
                  <a:ext uri="{FF2B5EF4-FFF2-40B4-BE49-F238E27FC236}">
                    <a16:creationId xmlns:a16="http://schemas.microsoft.com/office/drawing/2014/main" id="{FE132877-5E51-459D-A2C2-EFEFBC8715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14" y="249"/>
                <a:ext cx="453" cy="453"/>
              </a:xfrm>
              <a:custGeom>
                <a:avLst/>
                <a:gdLst>
                  <a:gd name="T0" fmla="*/ 0 w 635"/>
                  <a:gd name="T1" fmla="*/ 635 h 635"/>
                  <a:gd name="T2" fmla="*/ 45 w 635"/>
                  <a:gd name="T3" fmla="*/ 635 h 635"/>
                  <a:gd name="T4" fmla="*/ 45 w 635"/>
                  <a:gd name="T5" fmla="*/ 45 h 635"/>
                  <a:gd name="T6" fmla="*/ 589 w 635"/>
                  <a:gd name="T7" fmla="*/ 45 h 635"/>
                  <a:gd name="T8" fmla="*/ 589 w 635"/>
                  <a:gd name="T9" fmla="*/ 589 h 635"/>
                  <a:gd name="T10" fmla="*/ 45 w 635"/>
                  <a:gd name="T11" fmla="*/ 589 h 635"/>
                  <a:gd name="T12" fmla="*/ 45 w 635"/>
                  <a:gd name="T13" fmla="*/ 635 h 635"/>
                  <a:gd name="T14" fmla="*/ 635 w 635"/>
                  <a:gd name="T15" fmla="*/ 635 h 635"/>
                  <a:gd name="T16" fmla="*/ 635 w 635"/>
                  <a:gd name="T17" fmla="*/ 0 h 635"/>
                  <a:gd name="T18" fmla="*/ 0 w 635"/>
                  <a:gd name="T19" fmla="*/ 0 h 635"/>
                  <a:gd name="T20" fmla="*/ 0 w 635"/>
                  <a:gd name="T21" fmla="*/ 635 h 6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35" h="635">
                    <a:moveTo>
                      <a:pt x="0" y="635"/>
                    </a:moveTo>
                    <a:lnTo>
                      <a:pt x="45" y="635"/>
                    </a:lnTo>
                    <a:lnTo>
                      <a:pt x="45" y="45"/>
                    </a:lnTo>
                    <a:lnTo>
                      <a:pt x="589" y="45"/>
                    </a:lnTo>
                    <a:lnTo>
                      <a:pt x="589" y="589"/>
                    </a:lnTo>
                    <a:lnTo>
                      <a:pt x="45" y="589"/>
                    </a:lnTo>
                    <a:lnTo>
                      <a:pt x="45" y="635"/>
                    </a:lnTo>
                    <a:lnTo>
                      <a:pt x="635" y="635"/>
                    </a:lnTo>
                    <a:lnTo>
                      <a:pt x="635" y="0"/>
                    </a:lnTo>
                    <a:lnTo>
                      <a:pt x="0" y="0"/>
                    </a:lnTo>
                    <a:lnTo>
                      <a:pt x="0" y="635"/>
                    </a:ln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4543" name="AutoShape 31">
                <a:extLst>
                  <a:ext uri="{FF2B5EF4-FFF2-40B4-BE49-F238E27FC236}">
                    <a16:creationId xmlns:a16="http://schemas.microsoft.com/office/drawing/2014/main" id="{C3B53336-A1D6-457D-9659-5F57F8426FE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00000">
                <a:off x="1170" y="215"/>
                <a:ext cx="522" cy="522"/>
              </a:xfrm>
              <a:prstGeom prst="plus">
                <a:avLst>
                  <a:gd name="adj" fmla="val 46745"/>
                </a:avLst>
              </a:prstGeom>
              <a:solidFill>
                <a:srgbClr val="FF0000"/>
              </a:solidFill>
              <a:ln w="38100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544" name="AutoShape 32">
                <a:extLst>
                  <a:ext uri="{FF2B5EF4-FFF2-40B4-BE49-F238E27FC236}">
                    <a16:creationId xmlns:a16="http://schemas.microsoft.com/office/drawing/2014/main" id="{CD055650-BF0A-44D1-A6BD-5528DC297ED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4" y="249"/>
                <a:ext cx="454" cy="454"/>
              </a:xfrm>
              <a:custGeom>
                <a:avLst/>
                <a:gdLst>
                  <a:gd name="G0" fmla="+- 1237 0 0"/>
                  <a:gd name="G1" fmla="+- 21600 0 1237"/>
                  <a:gd name="G2" fmla="+- 21600 0 1237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237" y="10800"/>
                    </a:moveTo>
                    <a:cubicBezTo>
                      <a:pt x="1237" y="16081"/>
                      <a:pt x="5519" y="20363"/>
                      <a:pt x="10800" y="20363"/>
                    </a:cubicBezTo>
                    <a:cubicBezTo>
                      <a:pt x="16081" y="20363"/>
                      <a:pt x="20363" y="16081"/>
                      <a:pt x="20363" y="10800"/>
                    </a:cubicBezTo>
                    <a:cubicBezTo>
                      <a:pt x="20363" y="5519"/>
                      <a:pt x="16081" y="1237"/>
                      <a:pt x="10800" y="1237"/>
                    </a:cubicBezTo>
                    <a:cubicBezTo>
                      <a:pt x="5519" y="1237"/>
                      <a:pt x="1237" y="5519"/>
                      <a:pt x="1237" y="10800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545" name="Freeform 33">
                <a:extLst>
                  <a:ext uri="{FF2B5EF4-FFF2-40B4-BE49-F238E27FC236}">
                    <a16:creationId xmlns:a16="http://schemas.microsoft.com/office/drawing/2014/main" id="{3985C643-AAAC-4C82-A98F-73D56E24BF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14" y="1933"/>
                <a:ext cx="454" cy="454"/>
              </a:xfrm>
              <a:custGeom>
                <a:avLst/>
                <a:gdLst>
                  <a:gd name="T0" fmla="*/ 0 w 454"/>
                  <a:gd name="T1" fmla="*/ 454 h 454"/>
                  <a:gd name="T2" fmla="*/ 0 w 454"/>
                  <a:gd name="T3" fmla="*/ 0 h 454"/>
                  <a:gd name="T4" fmla="*/ 454 w 454"/>
                  <a:gd name="T5" fmla="*/ 0 h 454"/>
                  <a:gd name="T6" fmla="*/ 454 w 454"/>
                  <a:gd name="T7" fmla="*/ 454 h 454"/>
                  <a:gd name="T8" fmla="*/ 136 w 454"/>
                  <a:gd name="T9" fmla="*/ 454 h 454"/>
                  <a:gd name="T10" fmla="*/ 136 w 454"/>
                  <a:gd name="T11" fmla="*/ 318 h 454"/>
                  <a:gd name="T12" fmla="*/ 318 w 454"/>
                  <a:gd name="T13" fmla="*/ 318 h 454"/>
                  <a:gd name="T14" fmla="*/ 318 w 454"/>
                  <a:gd name="T15" fmla="*/ 136 h 454"/>
                  <a:gd name="T16" fmla="*/ 136 w 454"/>
                  <a:gd name="T17" fmla="*/ 136 h 454"/>
                  <a:gd name="T18" fmla="*/ 136 w 454"/>
                  <a:gd name="T19" fmla="*/ 454 h 454"/>
                  <a:gd name="T20" fmla="*/ 0 w 454"/>
                  <a:gd name="T21" fmla="*/ 454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54" h="454">
                    <a:moveTo>
                      <a:pt x="0" y="454"/>
                    </a:moveTo>
                    <a:lnTo>
                      <a:pt x="0" y="0"/>
                    </a:lnTo>
                    <a:lnTo>
                      <a:pt x="454" y="0"/>
                    </a:lnTo>
                    <a:lnTo>
                      <a:pt x="454" y="454"/>
                    </a:lnTo>
                    <a:lnTo>
                      <a:pt x="136" y="454"/>
                    </a:lnTo>
                    <a:lnTo>
                      <a:pt x="136" y="318"/>
                    </a:lnTo>
                    <a:lnTo>
                      <a:pt x="318" y="318"/>
                    </a:lnTo>
                    <a:lnTo>
                      <a:pt x="318" y="136"/>
                    </a:lnTo>
                    <a:lnTo>
                      <a:pt x="136" y="136"/>
                    </a:lnTo>
                    <a:lnTo>
                      <a:pt x="136" y="454"/>
                    </a:lnTo>
                    <a:lnTo>
                      <a:pt x="0" y="454"/>
                    </a:ln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4546" name="AutoShape 34">
                <a:extLst>
                  <a:ext uri="{FF2B5EF4-FFF2-40B4-BE49-F238E27FC236}">
                    <a16:creationId xmlns:a16="http://schemas.microsoft.com/office/drawing/2014/main" id="{707150D0-8944-4F28-9F5C-52D5229CBF9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00000">
                <a:off x="1199" y="1928"/>
                <a:ext cx="465" cy="465"/>
              </a:xfrm>
              <a:prstGeom prst="plus">
                <a:avLst>
                  <a:gd name="adj" fmla="val 32056"/>
                </a:avLst>
              </a:prstGeom>
              <a:solidFill>
                <a:srgbClr val="FF0000"/>
              </a:solidFill>
              <a:ln w="38100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547" name="AutoShape 35">
                <a:extLst>
                  <a:ext uri="{FF2B5EF4-FFF2-40B4-BE49-F238E27FC236}">
                    <a16:creationId xmlns:a16="http://schemas.microsoft.com/office/drawing/2014/main" id="{FD27B1CF-7889-4E4B-A3B7-9D6CD9CF359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5" y="1933"/>
                <a:ext cx="454" cy="454"/>
              </a:xfrm>
              <a:custGeom>
                <a:avLst/>
                <a:gdLst>
                  <a:gd name="G0" fmla="+- 6566 0 0"/>
                  <a:gd name="G1" fmla="+- 21600 0 6566"/>
                  <a:gd name="G2" fmla="+- 21600 0 6566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6566" y="10800"/>
                    </a:moveTo>
                    <a:cubicBezTo>
                      <a:pt x="6566" y="13138"/>
                      <a:pt x="8462" y="15034"/>
                      <a:pt x="10800" y="15034"/>
                    </a:cubicBezTo>
                    <a:cubicBezTo>
                      <a:pt x="13138" y="15034"/>
                      <a:pt x="15034" y="13138"/>
                      <a:pt x="15034" y="10800"/>
                    </a:cubicBezTo>
                    <a:cubicBezTo>
                      <a:pt x="15034" y="8462"/>
                      <a:pt x="13138" y="6566"/>
                      <a:pt x="10800" y="6566"/>
                    </a:cubicBezTo>
                    <a:cubicBezTo>
                      <a:pt x="8462" y="6566"/>
                      <a:pt x="6566" y="8462"/>
                      <a:pt x="6566" y="10800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548" name="Freeform 36">
                <a:extLst>
                  <a:ext uri="{FF2B5EF4-FFF2-40B4-BE49-F238E27FC236}">
                    <a16:creationId xmlns:a16="http://schemas.microsoft.com/office/drawing/2014/main" id="{CB3FC8C2-8ACF-460A-A937-294945E029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2" y="1935"/>
                <a:ext cx="563" cy="450"/>
              </a:xfrm>
              <a:custGeom>
                <a:avLst/>
                <a:gdLst>
                  <a:gd name="T0" fmla="*/ 0 w 907"/>
                  <a:gd name="T1" fmla="*/ 726 h 726"/>
                  <a:gd name="T2" fmla="*/ 453 w 907"/>
                  <a:gd name="T3" fmla="*/ 726 h 726"/>
                  <a:gd name="T4" fmla="*/ 453 w 907"/>
                  <a:gd name="T5" fmla="*/ 544 h 726"/>
                  <a:gd name="T6" fmla="*/ 362 w 907"/>
                  <a:gd name="T7" fmla="*/ 544 h 726"/>
                  <a:gd name="T8" fmla="*/ 453 w 907"/>
                  <a:gd name="T9" fmla="*/ 363 h 726"/>
                  <a:gd name="T10" fmla="*/ 544 w 907"/>
                  <a:gd name="T11" fmla="*/ 544 h 726"/>
                  <a:gd name="T12" fmla="*/ 453 w 907"/>
                  <a:gd name="T13" fmla="*/ 544 h 726"/>
                  <a:gd name="T14" fmla="*/ 453 w 907"/>
                  <a:gd name="T15" fmla="*/ 726 h 726"/>
                  <a:gd name="T16" fmla="*/ 907 w 907"/>
                  <a:gd name="T17" fmla="*/ 726 h 726"/>
                  <a:gd name="T18" fmla="*/ 453 w 907"/>
                  <a:gd name="T19" fmla="*/ 0 h 726"/>
                  <a:gd name="T20" fmla="*/ 0 w 907"/>
                  <a:gd name="T21" fmla="*/ 726 h 7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07" h="726">
                    <a:moveTo>
                      <a:pt x="0" y="726"/>
                    </a:moveTo>
                    <a:lnTo>
                      <a:pt x="453" y="726"/>
                    </a:lnTo>
                    <a:lnTo>
                      <a:pt x="453" y="544"/>
                    </a:lnTo>
                    <a:lnTo>
                      <a:pt x="362" y="544"/>
                    </a:lnTo>
                    <a:lnTo>
                      <a:pt x="453" y="363"/>
                    </a:lnTo>
                    <a:lnTo>
                      <a:pt x="544" y="544"/>
                    </a:lnTo>
                    <a:lnTo>
                      <a:pt x="453" y="544"/>
                    </a:lnTo>
                    <a:lnTo>
                      <a:pt x="453" y="726"/>
                    </a:lnTo>
                    <a:lnTo>
                      <a:pt x="907" y="726"/>
                    </a:lnTo>
                    <a:lnTo>
                      <a:pt x="453" y="0"/>
                    </a:lnTo>
                    <a:lnTo>
                      <a:pt x="0" y="726"/>
                    </a:ln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64549" name="Group 37">
              <a:extLst>
                <a:ext uri="{FF2B5EF4-FFF2-40B4-BE49-F238E27FC236}">
                  <a16:creationId xmlns:a16="http://schemas.microsoft.com/office/drawing/2014/main" id="{BC242F9B-97E2-4015-92DD-85C0462157B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82" y="210"/>
              <a:ext cx="904" cy="998"/>
              <a:chOff x="194" y="215"/>
              <a:chExt cx="1974" cy="2178"/>
            </a:xfrm>
          </p:grpSpPr>
          <p:sp>
            <p:nvSpPr>
              <p:cNvPr id="64550" name="AutoShape 38">
                <a:extLst>
                  <a:ext uri="{FF2B5EF4-FFF2-40B4-BE49-F238E27FC236}">
                    <a16:creationId xmlns:a16="http://schemas.microsoft.com/office/drawing/2014/main" id="{C1C5E916-8B3D-41F1-89F8-0F6E18E376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5" y="819"/>
                <a:ext cx="454" cy="454"/>
              </a:xfrm>
              <a:custGeom>
                <a:avLst/>
                <a:gdLst>
                  <a:gd name="G0" fmla="+- 2379 0 0"/>
                  <a:gd name="G1" fmla="+- 21600 0 2379"/>
                  <a:gd name="G2" fmla="+- 21600 0 2379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2379" y="10800"/>
                    </a:moveTo>
                    <a:cubicBezTo>
                      <a:pt x="2379" y="15451"/>
                      <a:pt x="6149" y="19221"/>
                      <a:pt x="10800" y="19221"/>
                    </a:cubicBezTo>
                    <a:cubicBezTo>
                      <a:pt x="15451" y="19221"/>
                      <a:pt x="19221" y="15451"/>
                      <a:pt x="19221" y="10800"/>
                    </a:cubicBezTo>
                    <a:cubicBezTo>
                      <a:pt x="19221" y="6149"/>
                      <a:pt x="15451" y="2379"/>
                      <a:pt x="10800" y="2379"/>
                    </a:cubicBezTo>
                    <a:cubicBezTo>
                      <a:pt x="6149" y="2379"/>
                      <a:pt x="2379" y="6149"/>
                      <a:pt x="2379" y="10800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551" name="Freeform 39">
                <a:extLst>
                  <a:ext uri="{FF2B5EF4-FFF2-40B4-BE49-F238E27FC236}">
                    <a16:creationId xmlns:a16="http://schemas.microsoft.com/office/drawing/2014/main" id="{94B29327-FF93-4F23-BF95-012168C5801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1" y="819"/>
                <a:ext cx="544" cy="454"/>
              </a:xfrm>
              <a:custGeom>
                <a:avLst/>
                <a:gdLst>
                  <a:gd name="T0" fmla="*/ 91 w 544"/>
                  <a:gd name="T1" fmla="*/ 409 h 454"/>
                  <a:gd name="T2" fmla="*/ 272 w 544"/>
                  <a:gd name="T3" fmla="*/ 409 h 454"/>
                  <a:gd name="T4" fmla="*/ 272 w 544"/>
                  <a:gd name="T5" fmla="*/ 454 h 454"/>
                  <a:gd name="T6" fmla="*/ 0 w 544"/>
                  <a:gd name="T7" fmla="*/ 454 h 454"/>
                  <a:gd name="T8" fmla="*/ 272 w 544"/>
                  <a:gd name="T9" fmla="*/ 0 h 454"/>
                  <a:gd name="T10" fmla="*/ 544 w 544"/>
                  <a:gd name="T11" fmla="*/ 454 h 454"/>
                  <a:gd name="T12" fmla="*/ 272 w 544"/>
                  <a:gd name="T13" fmla="*/ 454 h 454"/>
                  <a:gd name="T14" fmla="*/ 272 w 544"/>
                  <a:gd name="T15" fmla="*/ 409 h 454"/>
                  <a:gd name="T16" fmla="*/ 454 w 544"/>
                  <a:gd name="T17" fmla="*/ 409 h 454"/>
                  <a:gd name="T18" fmla="*/ 272 w 544"/>
                  <a:gd name="T19" fmla="*/ 91 h 454"/>
                  <a:gd name="T20" fmla="*/ 91 w 544"/>
                  <a:gd name="T21" fmla="*/ 409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44" h="454">
                    <a:moveTo>
                      <a:pt x="91" y="409"/>
                    </a:moveTo>
                    <a:lnTo>
                      <a:pt x="272" y="409"/>
                    </a:lnTo>
                    <a:lnTo>
                      <a:pt x="272" y="454"/>
                    </a:lnTo>
                    <a:lnTo>
                      <a:pt x="0" y="454"/>
                    </a:lnTo>
                    <a:lnTo>
                      <a:pt x="272" y="0"/>
                    </a:lnTo>
                    <a:lnTo>
                      <a:pt x="544" y="454"/>
                    </a:lnTo>
                    <a:lnTo>
                      <a:pt x="272" y="454"/>
                    </a:lnTo>
                    <a:lnTo>
                      <a:pt x="272" y="409"/>
                    </a:lnTo>
                    <a:lnTo>
                      <a:pt x="454" y="409"/>
                    </a:lnTo>
                    <a:lnTo>
                      <a:pt x="272" y="91"/>
                    </a:lnTo>
                    <a:lnTo>
                      <a:pt x="91" y="409"/>
                    </a:ln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4552" name="AutoShape 40">
                <a:extLst>
                  <a:ext uri="{FF2B5EF4-FFF2-40B4-BE49-F238E27FC236}">
                    <a16:creationId xmlns:a16="http://schemas.microsoft.com/office/drawing/2014/main" id="{6CA602AE-2391-4C7C-8469-5212B5A0D5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00000">
                <a:off x="1170" y="786"/>
                <a:ext cx="522" cy="522"/>
              </a:xfrm>
              <a:prstGeom prst="plus">
                <a:avLst>
                  <a:gd name="adj" fmla="val 45463"/>
                </a:avLst>
              </a:prstGeom>
              <a:solidFill>
                <a:srgbClr val="FF0000"/>
              </a:solidFill>
              <a:ln w="38100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553" name="Freeform 41">
                <a:extLst>
                  <a:ext uri="{FF2B5EF4-FFF2-40B4-BE49-F238E27FC236}">
                    <a16:creationId xmlns:a16="http://schemas.microsoft.com/office/drawing/2014/main" id="{765FC3C3-1491-4E34-BEEC-4CA1063CC7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14" y="819"/>
                <a:ext cx="454" cy="454"/>
              </a:xfrm>
              <a:custGeom>
                <a:avLst/>
                <a:gdLst>
                  <a:gd name="T0" fmla="*/ 0 w 454"/>
                  <a:gd name="T1" fmla="*/ 454 h 454"/>
                  <a:gd name="T2" fmla="*/ 0 w 454"/>
                  <a:gd name="T3" fmla="*/ 0 h 454"/>
                  <a:gd name="T4" fmla="*/ 454 w 454"/>
                  <a:gd name="T5" fmla="*/ 0 h 454"/>
                  <a:gd name="T6" fmla="*/ 454 w 454"/>
                  <a:gd name="T7" fmla="*/ 454 h 454"/>
                  <a:gd name="T8" fmla="*/ 46 w 454"/>
                  <a:gd name="T9" fmla="*/ 454 h 454"/>
                  <a:gd name="T10" fmla="*/ 46 w 454"/>
                  <a:gd name="T11" fmla="*/ 409 h 454"/>
                  <a:gd name="T12" fmla="*/ 409 w 454"/>
                  <a:gd name="T13" fmla="*/ 409 h 454"/>
                  <a:gd name="T14" fmla="*/ 409 w 454"/>
                  <a:gd name="T15" fmla="*/ 46 h 454"/>
                  <a:gd name="T16" fmla="*/ 46 w 454"/>
                  <a:gd name="T17" fmla="*/ 46 h 454"/>
                  <a:gd name="T18" fmla="*/ 46 w 454"/>
                  <a:gd name="T19" fmla="*/ 454 h 454"/>
                  <a:gd name="T20" fmla="*/ 0 w 454"/>
                  <a:gd name="T21" fmla="*/ 454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54" h="454">
                    <a:moveTo>
                      <a:pt x="0" y="454"/>
                    </a:moveTo>
                    <a:lnTo>
                      <a:pt x="0" y="0"/>
                    </a:lnTo>
                    <a:lnTo>
                      <a:pt x="454" y="0"/>
                    </a:lnTo>
                    <a:lnTo>
                      <a:pt x="454" y="454"/>
                    </a:lnTo>
                    <a:lnTo>
                      <a:pt x="46" y="454"/>
                    </a:lnTo>
                    <a:lnTo>
                      <a:pt x="46" y="409"/>
                    </a:lnTo>
                    <a:lnTo>
                      <a:pt x="409" y="409"/>
                    </a:lnTo>
                    <a:lnTo>
                      <a:pt x="409" y="46"/>
                    </a:lnTo>
                    <a:lnTo>
                      <a:pt x="46" y="46"/>
                    </a:lnTo>
                    <a:lnTo>
                      <a:pt x="46" y="454"/>
                    </a:lnTo>
                    <a:lnTo>
                      <a:pt x="0" y="454"/>
                    </a:ln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4554" name="Freeform 42">
                <a:extLst>
                  <a:ext uri="{FF2B5EF4-FFF2-40B4-BE49-F238E27FC236}">
                    <a16:creationId xmlns:a16="http://schemas.microsoft.com/office/drawing/2014/main" id="{A12CAF78-D759-49C0-86DA-0AAF6892AC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14" y="1363"/>
                <a:ext cx="454" cy="454"/>
              </a:xfrm>
              <a:custGeom>
                <a:avLst/>
                <a:gdLst>
                  <a:gd name="T0" fmla="*/ 0 w 454"/>
                  <a:gd name="T1" fmla="*/ 454 h 454"/>
                  <a:gd name="T2" fmla="*/ 91 w 454"/>
                  <a:gd name="T3" fmla="*/ 454 h 454"/>
                  <a:gd name="T4" fmla="*/ 91 w 454"/>
                  <a:gd name="T5" fmla="*/ 91 h 454"/>
                  <a:gd name="T6" fmla="*/ 363 w 454"/>
                  <a:gd name="T7" fmla="*/ 91 h 454"/>
                  <a:gd name="T8" fmla="*/ 363 w 454"/>
                  <a:gd name="T9" fmla="*/ 363 h 454"/>
                  <a:gd name="T10" fmla="*/ 91 w 454"/>
                  <a:gd name="T11" fmla="*/ 363 h 454"/>
                  <a:gd name="T12" fmla="*/ 91 w 454"/>
                  <a:gd name="T13" fmla="*/ 454 h 454"/>
                  <a:gd name="T14" fmla="*/ 454 w 454"/>
                  <a:gd name="T15" fmla="*/ 454 h 454"/>
                  <a:gd name="T16" fmla="*/ 454 w 454"/>
                  <a:gd name="T17" fmla="*/ 0 h 454"/>
                  <a:gd name="T18" fmla="*/ 0 w 454"/>
                  <a:gd name="T19" fmla="*/ 0 h 454"/>
                  <a:gd name="T20" fmla="*/ 0 w 454"/>
                  <a:gd name="T21" fmla="*/ 454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54" h="454">
                    <a:moveTo>
                      <a:pt x="0" y="454"/>
                    </a:moveTo>
                    <a:lnTo>
                      <a:pt x="91" y="454"/>
                    </a:lnTo>
                    <a:lnTo>
                      <a:pt x="91" y="91"/>
                    </a:lnTo>
                    <a:lnTo>
                      <a:pt x="363" y="91"/>
                    </a:lnTo>
                    <a:lnTo>
                      <a:pt x="363" y="363"/>
                    </a:lnTo>
                    <a:lnTo>
                      <a:pt x="91" y="363"/>
                    </a:lnTo>
                    <a:lnTo>
                      <a:pt x="91" y="454"/>
                    </a:lnTo>
                    <a:lnTo>
                      <a:pt x="454" y="454"/>
                    </a:lnTo>
                    <a:lnTo>
                      <a:pt x="454" y="0"/>
                    </a:lnTo>
                    <a:lnTo>
                      <a:pt x="0" y="0"/>
                    </a:lnTo>
                    <a:lnTo>
                      <a:pt x="0" y="454"/>
                    </a:ln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4555" name="Freeform 43">
                <a:extLst>
                  <a:ext uri="{FF2B5EF4-FFF2-40B4-BE49-F238E27FC236}">
                    <a16:creationId xmlns:a16="http://schemas.microsoft.com/office/drawing/2014/main" id="{DA58BB3C-C720-454C-941A-AFEE2A50EA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1" y="1363"/>
                <a:ext cx="544" cy="454"/>
              </a:xfrm>
              <a:custGeom>
                <a:avLst/>
                <a:gdLst>
                  <a:gd name="T0" fmla="*/ 0 w 544"/>
                  <a:gd name="T1" fmla="*/ 454 h 454"/>
                  <a:gd name="T2" fmla="*/ 181 w 544"/>
                  <a:gd name="T3" fmla="*/ 454 h 454"/>
                  <a:gd name="T4" fmla="*/ 181 w 544"/>
                  <a:gd name="T5" fmla="*/ 363 h 454"/>
                  <a:gd name="T6" fmla="*/ 272 w 544"/>
                  <a:gd name="T7" fmla="*/ 182 h 454"/>
                  <a:gd name="T8" fmla="*/ 363 w 544"/>
                  <a:gd name="T9" fmla="*/ 363 h 454"/>
                  <a:gd name="T10" fmla="*/ 181 w 544"/>
                  <a:gd name="T11" fmla="*/ 363 h 454"/>
                  <a:gd name="T12" fmla="*/ 181 w 544"/>
                  <a:gd name="T13" fmla="*/ 454 h 454"/>
                  <a:gd name="T14" fmla="*/ 544 w 544"/>
                  <a:gd name="T15" fmla="*/ 454 h 454"/>
                  <a:gd name="T16" fmla="*/ 272 w 544"/>
                  <a:gd name="T17" fmla="*/ 0 h 454"/>
                  <a:gd name="T18" fmla="*/ 0 w 544"/>
                  <a:gd name="T19" fmla="*/ 454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44" h="454">
                    <a:moveTo>
                      <a:pt x="0" y="454"/>
                    </a:moveTo>
                    <a:lnTo>
                      <a:pt x="181" y="454"/>
                    </a:lnTo>
                    <a:lnTo>
                      <a:pt x="181" y="363"/>
                    </a:lnTo>
                    <a:lnTo>
                      <a:pt x="272" y="182"/>
                    </a:lnTo>
                    <a:lnTo>
                      <a:pt x="363" y="363"/>
                    </a:lnTo>
                    <a:lnTo>
                      <a:pt x="181" y="363"/>
                    </a:lnTo>
                    <a:lnTo>
                      <a:pt x="181" y="454"/>
                    </a:lnTo>
                    <a:lnTo>
                      <a:pt x="544" y="454"/>
                    </a:lnTo>
                    <a:lnTo>
                      <a:pt x="272" y="0"/>
                    </a:lnTo>
                    <a:lnTo>
                      <a:pt x="0" y="454"/>
                    </a:ln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4556" name="AutoShape 44">
                <a:extLst>
                  <a:ext uri="{FF2B5EF4-FFF2-40B4-BE49-F238E27FC236}">
                    <a16:creationId xmlns:a16="http://schemas.microsoft.com/office/drawing/2014/main" id="{D5325803-2779-4706-9AE9-DD50AF5535B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5" y="1363"/>
                <a:ext cx="454" cy="454"/>
              </a:xfrm>
              <a:custGeom>
                <a:avLst/>
                <a:gdLst>
                  <a:gd name="G0" fmla="+- 4663 0 0"/>
                  <a:gd name="G1" fmla="+- 21600 0 4663"/>
                  <a:gd name="G2" fmla="+- 21600 0 4663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4663" y="10800"/>
                    </a:moveTo>
                    <a:cubicBezTo>
                      <a:pt x="4663" y="14189"/>
                      <a:pt x="7411" y="16937"/>
                      <a:pt x="10800" y="16937"/>
                    </a:cubicBezTo>
                    <a:cubicBezTo>
                      <a:pt x="14189" y="16937"/>
                      <a:pt x="16937" y="14189"/>
                      <a:pt x="16937" y="10800"/>
                    </a:cubicBezTo>
                    <a:cubicBezTo>
                      <a:pt x="16937" y="7411"/>
                      <a:pt x="14189" y="4663"/>
                      <a:pt x="10800" y="4663"/>
                    </a:cubicBezTo>
                    <a:cubicBezTo>
                      <a:pt x="7411" y="4663"/>
                      <a:pt x="4663" y="7411"/>
                      <a:pt x="4663" y="10800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557" name="AutoShape 45">
                <a:extLst>
                  <a:ext uri="{FF2B5EF4-FFF2-40B4-BE49-F238E27FC236}">
                    <a16:creationId xmlns:a16="http://schemas.microsoft.com/office/drawing/2014/main" id="{461259B8-9924-4F7D-83C0-B154586986D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00000">
                <a:off x="1170" y="1330"/>
                <a:ext cx="522" cy="522"/>
              </a:xfrm>
              <a:prstGeom prst="plus">
                <a:avLst>
                  <a:gd name="adj" fmla="val 36588"/>
                </a:avLst>
              </a:prstGeom>
              <a:solidFill>
                <a:srgbClr val="FF0000"/>
              </a:solidFill>
              <a:ln w="38100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558" name="Freeform 46">
                <a:extLst>
                  <a:ext uri="{FF2B5EF4-FFF2-40B4-BE49-F238E27FC236}">
                    <a16:creationId xmlns:a16="http://schemas.microsoft.com/office/drawing/2014/main" id="{BF0F7C2D-1E25-4831-BA49-4588052883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1" y="258"/>
                <a:ext cx="544" cy="435"/>
              </a:xfrm>
              <a:custGeom>
                <a:avLst/>
                <a:gdLst>
                  <a:gd name="T0" fmla="*/ 0 w 907"/>
                  <a:gd name="T1" fmla="*/ 726 h 726"/>
                  <a:gd name="T2" fmla="*/ 453 w 907"/>
                  <a:gd name="T3" fmla="*/ 0 h 726"/>
                  <a:gd name="T4" fmla="*/ 907 w 907"/>
                  <a:gd name="T5" fmla="*/ 726 h 726"/>
                  <a:gd name="T6" fmla="*/ 453 w 907"/>
                  <a:gd name="T7" fmla="*/ 726 h 726"/>
                  <a:gd name="T8" fmla="*/ 453 w 907"/>
                  <a:gd name="T9" fmla="*/ 680 h 726"/>
                  <a:gd name="T10" fmla="*/ 816 w 907"/>
                  <a:gd name="T11" fmla="*/ 680 h 726"/>
                  <a:gd name="T12" fmla="*/ 453 w 907"/>
                  <a:gd name="T13" fmla="*/ 91 h 726"/>
                  <a:gd name="T14" fmla="*/ 90 w 907"/>
                  <a:gd name="T15" fmla="*/ 680 h 726"/>
                  <a:gd name="T16" fmla="*/ 453 w 907"/>
                  <a:gd name="T17" fmla="*/ 680 h 726"/>
                  <a:gd name="T18" fmla="*/ 453 w 907"/>
                  <a:gd name="T19" fmla="*/ 726 h 726"/>
                  <a:gd name="T20" fmla="*/ 0 w 907"/>
                  <a:gd name="T21" fmla="*/ 726 h 7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07" h="726">
                    <a:moveTo>
                      <a:pt x="0" y="726"/>
                    </a:moveTo>
                    <a:lnTo>
                      <a:pt x="453" y="0"/>
                    </a:lnTo>
                    <a:lnTo>
                      <a:pt x="907" y="726"/>
                    </a:lnTo>
                    <a:lnTo>
                      <a:pt x="453" y="726"/>
                    </a:lnTo>
                    <a:lnTo>
                      <a:pt x="453" y="680"/>
                    </a:lnTo>
                    <a:lnTo>
                      <a:pt x="816" y="680"/>
                    </a:lnTo>
                    <a:lnTo>
                      <a:pt x="453" y="91"/>
                    </a:lnTo>
                    <a:lnTo>
                      <a:pt x="90" y="680"/>
                    </a:lnTo>
                    <a:lnTo>
                      <a:pt x="453" y="680"/>
                    </a:lnTo>
                    <a:lnTo>
                      <a:pt x="453" y="726"/>
                    </a:lnTo>
                    <a:lnTo>
                      <a:pt x="0" y="726"/>
                    </a:ln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4559" name="Freeform 47">
                <a:extLst>
                  <a:ext uri="{FF2B5EF4-FFF2-40B4-BE49-F238E27FC236}">
                    <a16:creationId xmlns:a16="http://schemas.microsoft.com/office/drawing/2014/main" id="{3BC3348D-FFEA-40E1-953E-ABAB24D093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14" y="249"/>
                <a:ext cx="453" cy="453"/>
              </a:xfrm>
              <a:custGeom>
                <a:avLst/>
                <a:gdLst>
                  <a:gd name="T0" fmla="*/ 0 w 635"/>
                  <a:gd name="T1" fmla="*/ 635 h 635"/>
                  <a:gd name="T2" fmla="*/ 45 w 635"/>
                  <a:gd name="T3" fmla="*/ 635 h 635"/>
                  <a:gd name="T4" fmla="*/ 45 w 635"/>
                  <a:gd name="T5" fmla="*/ 45 h 635"/>
                  <a:gd name="T6" fmla="*/ 589 w 635"/>
                  <a:gd name="T7" fmla="*/ 45 h 635"/>
                  <a:gd name="T8" fmla="*/ 589 w 635"/>
                  <a:gd name="T9" fmla="*/ 589 h 635"/>
                  <a:gd name="T10" fmla="*/ 45 w 635"/>
                  <a:gd name="T11" fmla="*/ 589 h 635"/>
                  <a:gd name="T12" fmla="*/ 45 w 635"/>
                  <a:gd name="T13" fmla="*/ 635 h 635"/>
                  <a:gd name="T14" fmla="*/ 635 w 635"/>
                  <a:gd name="T15" fmla="*/ 635 h 635"/>
                  <a:gd name="T16" fmla="*/ 635 w 635"/>
                  <a:gd name="T17" fmla="*/ 0 h 635"/>
                  <a:gd name="T18" fmla="*/ 0 w 635"/>
                  <a:gd name="T19" fmla="*/ 0 h 635"/>
                  <a:gd name="T20" fmla="*/ 0 w 635"/>
                  <a:gd name="T21" fmla="*/ 635 h 6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35" h="635">
                    <a:moveTo>
                      <a:pt x="0" y="635"/>
                    </a:moveTo>
                    <a:lnTo>
                      <a:pt x="45" y="635"/>
                    </a:lnTo>
                    <a:lnTo>
                      <a:pt x="45" y="45"/>
                    </a:lnTo>
                    <a:lnTo>
                      <a:pt x="589" y="45"/>
                    </a:lnTo>
                    <a:lnTo>
                      <a:pt x="589" y="589"/>
                    </a:lnTo>
                    <a:lnTo>
                      <a:pt x="45" y="589"/>
                    </a:lnTo>
                    <a:lnTo>
                      <a:pt x="45" y="635"/>
                    </a:lnTo>
                    <a:lnTo>
                      <a:pt x="635" y="635"/>
                    </a:lnTo>
                    <a:lnTo>
                      <a:pt x="635" y="0"/>
                    </a:lnTo>
                    <a:lnTo>
                      <a:pt x="0" y="0"/>
                    </a:lnTo>
                    <a:lnTo>
                      <a:pt x="0" y="635"/>
                    </a:ln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4560" name="AutoShape 48">
                <a:extLst>
                  <a:ext uri="{FF2B5EF4-FFF2-40B4-BE49-F238E27FC236}">
                    <a16:creationId xmlns:a16="http://schemas.microsoft.com/office/drawing/2014/main" id="{CB875DAE-5799-4A79-8511-12AA4734402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00000">
                <a:off x="1170" y="215"/>
                <a:ext cx="522" cy="522"/>
              </a:xfrm>
              <a:prstGeom prst="plus">
                <a:avLst>
                  <a:gd name="adj" fmla="val 46745"/>
                </a:avLst>
              </a:prstGeom>
              <a:solidFill>
                <a:srgbClr val="FF0000"/>
              </a:solidFill>
              <a:ln w="38100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561" name="AutoShape 49">
                <a:extLst>
                  <a:ext uri="{FF2B5EF4-FFF2-40B4-BE49-F238E27FC236}">
                    <a16:creationId xmlns:a16="http://schemas.microsoft.com/office/drawing/2014/main" id="{2D656A2A-E599-42F9-9CB9-186D85F575F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4" y="249"/>
                <a:ext cx="454" cy="454"/>
              </a:xfrm>
              <a:custGeom>
                <a:avLst/>
                <a:gdLst>
                  <a:gd name="G0" fmla="+- 1237 0 0"/>
                  <a:gd name="G1" fmla="+- 21600 0 1237"/>
                  <a:gd name="G2" fmla="+- 21600 0 1237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237" y="10800"/>
                    </a:moveTo>
                    <a:cubicBezTo>
                      <a:pt x="1237" y="16081"/>
                      <a:pt x="5519" y="20363"/>
                      <a:pt x="10800" y="20363"/>
                    </a:cubicBezTo>
                    <a:cubicBezTo>
                      <a:pt x="16081" y="20363"/>
                      <a:pt x="20363" y="16081"/>
                      <a:pt x="20363" y="10800"/>
                    </a:cubicBezTo>
                    <a:cubicBezTo>
                      <a:pt x="20363" y="5519"/>
                      <a:pt x="16081" y="1237"/>
                      <a:pt x="10800" y="1237"/>
                    </a:cubicBezTo>
                    <a:cubicBezTo>
                      <a:pt x="5519" y="1237"/>
                      <a:pt x="1237" y="5519"/>
                      <a:pt x="1237" y="10800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562" name="Freeform 50">
                <a:extLst>
                  <a:ext uri="{FF2B5EF4-FFF2-40B4-BE49-F238E27FC236}">
                    <a16:creationId xmlns:a16="http://schemas.microsoft.com/office/drawing/2014/main" id="{85EBECD0-1143-4F72-9CB3-BDA0CAB921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14" y="1933"/>
                <a:ext cx="454" cy="454"/>
              </a:xfrm>
              <a:custGeom>
                <a:avLst/>
                <a:gdLst>
                  <a:gd name="T0" fmla="*/ 0 w 454"/>
                  <a:gd name="T1" fmla="*/ 454 h 454"/>
                  <a:gd name="T2" fmla="*/ 0 w 454"/>
                  <a:gd name="T3" fmla="*/ 0 h 454"/>
                  <a:gd name="T4" fmla="*/ 454 w 454"/>
                  <a:gd name="T5" fmla="*/ 0 h 454"/>
                  <a:gd name="T6" fmla="*/ 454 w 454"/>
                  <a:gd name="T7" fmla="*/ 454 h 454"/>
                  <a:gd name="T8" fmla="*/ 136 w 454"/>
                  <a:gd name="T9" fmla="*/ 454 h 454"/>
                  <a:gd name="T10" fmla="*/ 136 w 454"/>
                  <a:gd name="T11" fmla="*/ 318 h 454"/>
                  <a:gd name="T12" fmla="*/ 318 w 454"/>
                  <a:gd name="T13" fmla="*/ 318 h 454"/>
                  <a:gd name="T14" fmla="*/ 318 w 454"/>
                  <a:gd name="T15" fmla="*/ 136 h 454"/>
                  <a:gd name="T16" fmla="*/ 136 w 454"/>
                  <a:gd name="T17" fmla="*/ 136 h 454"/>
                  <a:gd name="T18" fmla="*/ 136 w 454"/>
                  <a:gd name="T19" fmla="*/ 454 h 454"/>
                  <a:gd name="T20" fmla="*/ 0 w 454"/>
                  <a:gd name="T21" fmla="*/ 454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54" h="454">
                    <a:moveTo>
                      <a:pt x="0" y="454"/>
                    </a:moveTo>
                    <a:lnTo>
                      <a:pt x="0" y="0"/>
                    </a:lnTo>
                    <a:lnTo>
                      <a:pt x="454" y="0"/>
                    </a:lnTo>
                    <a:lnTo>
                      <a:pt x="454" y="454"/>
                    </a:lnTo>
                    <a:lnTo>
                      <a:pt x="136" y="454"/>
                    </a:lnTo>
                    <a:lnTo>
                      <a:pt x="136" y="318"/>
                    </a:lnTo>
                    <a:lnTo>
                      <a:pt x="318" y="318"/>
                    </a:lnTo>
                    <a:lnTo>
                      <a:pt x="318" y="136"/>
                    </a:lnTo>
                    <a:lnTo>
                      <a:pt x="136" y="136"/>
                    </a:lnTo>
                    <a:lnTo>
                      <a:pt x="136" y="454"/>
                    </a:lnTo>
                    <a:lnTo>
                      <a:pt x="0" y="454"/>
                    </a:ln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4563" name="AutoShape 51">
                <a:extLst>
                  <a:ext uri="{FF2B5EF4-FFF2-40B4-BE49-F238E27FC236}">
                    <a16:creationId xmlns:a16="http://schemas.microsoft.com/office/drawing/2014/main" id="{FF7A7F37-E39D-40E1-967B-195667DA23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00000">
                <a:off x="1199" y="1928"/>
                <a:ext cx="465" cy="465"/>
              </a:xfrm>
              <a:prstGeom prst="plus">
                <a:avLst>
                  <a:gd name="adj" fmla="val 32056"/>
                </a:avLst>
              </a:prstGeom>
              <a:solidFill>
                <a:srgbClr val="FF0000"/>
              </a:solidFill>
              <a:ln w="38100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564" name="AutoShape 52">
                <a:extLst>
                  <a:ext uri="{FF2B5EF4-FFF2-40B4-BE49-F238E27FC236}">
                    <a16:creationId xmlns:a16="http://schemas.microsoft.com/office/drawing/2014/main" id="{623CAB00-9448-45BE-84CD-88D9AB4A0C3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5" y="1933"/>
                <a:ext cx="454" cy="454"/>
              </a:xfrm>
              <a:custGeom>
                <a:avLst/>
                <a:gdLst>
                  <a:gd name="G0" fmla="+- 6566 0 0"/>
                  <a:gd name="G1" fmla="+- 21600 0 6566"/>
                  <a:gd name="G2" fmla="+- 21600 0 6566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6566" y="10800"/>
                    </a:moveTo>
                    <a:cubicBezTo>
                      <a:pt x="6566" y="13138"/>
                      <a:pt x="8462" y="15034"/>
                      <a:pt x="10800" y="15034"/>
                    </a:cubicBezTo>
                    <a:cubicBezTo>
                      <a:pt x="13138" y="15034"/>
                      <a:pt x="15034" y="13138"/>
                      <a:pt x="15034" y="10800"/>
                    </a:cubicBezTo>
                    <a:cubicBezTo>
                      <a:pt x="15034" y="8462"/>
                      <a:pt x="13138" y="6566"/>
                      <a:pt x="10800" y="6566"/>
                    </a:cubicBezTo>
                    <a:cubicBezTo>
                      <a:pt x="8462" y="6566"/>
                      <a:pt x="6566" y="8462"/>
                      <a:pt x="6566" y="10800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565" name="Freeform 53">
                <a:extLst>
                  <a:ext uri="{FF2B5EF4-FFF2-40B4-BE49-F238E27FC236}">
                    <a16:creationId xmlns:a16="http://schemas.microsoft.com/office/drawing/2014/main" id="{E378717E-5EE3-4C0C-A8D9-7D5E54BA31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2" y="1935"/>
                <a:ext cx="563" cy="450"/>
              </a:xfrm>
              <a:custGeom>
                <a:avLst/>
                <a:gdLst>
                  <a:gd name="T0" fmla="*/ 0 w 907"/>
                  <a:gd name="T1" fmla="*/ 726 h 726"/>
                  <a:gd name="T2" fmla="*/ 453 w 907"/>
                  <a:gd name="T3" fmla="*/ 726 h 726"/>
                  <a:gd name="T4" fmla="*/ 453 w 907"/>
                  <a:gd name="T5" fmla="*/ 544 h 726"/>
                  <a:gd name="T6" fmla="*/ 362 w 907"/>
                  <a:gd name="T7" fmla="*/ 544 h 726"/>
                  <a:gd name="T8" fmla="*/ 453 w 907"/>
                  <a:gd name="T9" fmla="*/ 363 h 726"/>
                  <a:gd name="T10" fmla="*/ 544 w 907"/>
                  <a:gd name="T11" fmla="*/ 544 h 726"/>
                  <a:gd name="T12" fmla="*/ 453 w 907"/>
                  <a:gd name="T13" fmla="*/ 544 h 726"/>
                  <a:gd name="T14" fmla="*/ 453 w 907"/>
                  <a:gd name="T15" fmla="*/ 726 h 726"/>
                  <a:gd name="T16" fmla="*/ 907 w 907"/>
                  <a:gd name="T17" fmla="*/ 726 h 726"/>
                  <a:gd name="T18" fmla="*/ 453 w 907"/>
                  <a:gd name="T19" fmla="*/ 0 h 726"/>
                  <a:gd name="T20" fmla="*/ 0 w 907"/>
                  <a:gd name="T21" fmla="*/ 726 h 7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07" h="726">
                    <a:moveTo>
                      <a:pt x="0" y="726"/>
                    </a:moveTo>
                    <a:lnTo>
                      <a:pt x="453" y="726"/>
                    </a:lnTo>
                    <a:lnTo>
                      <a:pt x="453" y="544"/>
                    </a:lnTo>
                    <a:lnTo>
                      <a:pt x="362" y="544"/>
                    </a:lnTo>
                    <a:lnTo>
                      <a:pt x="453" y="363"/>
                    </a:lnTo>
                    <a:lnTo>
                      <a:pt x="544" y="544"/>
                    </a:lnTo>
                    <a:lnTo>
                      <a:pt x="453" y="544"/>
                    </a:lnTo>
                    <a:lnTo>
                      <a:pt x="453" y="726"/>
                    </a:lnTo>
                    <a:lnTo>
                      <a:pt x="907" y="726"/>
                    </a:lnTo>
                    <a:lnTo>
                      <a:pt x="453" y="0"/>
                    </a:lnTo>
                    <a:lnTo>
                      <a:pt x="0" y="726"/>
                    </a:ln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64566" name="Group 54">
              <a:extLst>
                <a:ext uri="{FF2B5EF4-FFF2-40B4-BE49-F238E27FC236}">
                  <a16:creationId xmlns:a16="http://schemas.microsoft.com/office/drawing/2014/main" id="{35FA586D-DB6D-4EE2-AC89-CDAAE4D9A8C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070" y="210"/>
              <a:ext cx="492" cy="544"/>
              <a:chOff x="194" y="215"/>
              <a:chExt cx="1974" cy="2178"/>
            </a:xfrm>
          </p:grpSpPr>
          <p:sp>
            <p:nvSpPr>
              <p:cNvPr id="64567" name="AutoShape 55">
                <a:extLst>
                  <a:ext uri="{FF2B5EF4-FFF2-40B4-BE49-F238E27FC236}">
                    <a16:creationId xmlns:a16="http://schemas.microsoft.com/office/drawing/2014/main" id="{1DA62C23-FA58-4497-B735-89BCAC18ADC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5" y="819"/>
                <a:ext cx="454" cy="454"/>
              </a:xfrm>
              <a:custGeom>
                <a:avLst/>
                <a:gdLst>
                  <a:gd name="G0" fmla="+- 2379 0 0"/>
                  <a:gd name="G1" fmla="+- 21600 0 2379"/>
                  <a:gd name="G2" fmla="+- 21600 0 2379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2379" y="10800"/>
                    </a:moveTo>
                    <a:cubicBezTo>
                      <a:pt x="2379" y="15451"/>
                      <a:pt x="6149" y="19221"/>
                      <a:pt x="10800" y="19221"/>
                    </a:cubicBezTo>
                    <a:cubicBezTo>
                      <a:pt x="15451" y="19221"/>
                      <a:pt x="19221" y="15451"/>
                      <a:pt x="19221" y="10800"/>
                    </a:cubicBezTo>
                    <a:cubicBezTo>
                      <a:pt x="19221" y="6149"/>
                      <a:pt x="15451" y="2379"/>
                      <a:pt x="10800" y="2379"/>
                    </a:cubicBezTo>
                    <a:cubicBezTo>
                      <a:pt x="6149" y="2379"/>
                      <a:pt x="2379" y="6149"/>
                      <a:pt x="2379" y="10800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568" name="Freeform 56">
                <a:extLst>
                  <a:ext uri="{FF2B5EF4-FFF2-40B4-BE49-F238E27FC236}">
                    <a16:creationId xmlns:a16="http://schemas.microsoft.com/office/drawing/2014/main" id="{B00739BD-B944-409E-850A-759B34AA00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1" y="819"/>
                <a:ext cx="544" cy="454"/>
              </a:xfrm>
              <a:custGeom>
                <a:avLst/>
                <a:gdLst>
                  <a:gd name="T0" fmla="*/ 91 w 544"/>
                  <a:gd name="T1" fmla="*/ 409 h 454"/>
                  <a:gd name="T2" fmla="*/ 272 w 544"/>
                  <a:gd name="T3" fmla="*/ 409 h 454"/>
                  <a:gd name="T4" fmla="*/ 272 w 544"/>
                  <a:gd name="T5" fmla="*/ 454 h 454"/>
                  <a:gd name="T6" fmla="*/ 0 w 544"/>
                  <a:gd name="T7" fmla="*/ 454 h 454"/>
                  <a:gd name="T8" fmla="*/ 272 w 544"/>
                  <a:gd name="T9" fmla="*/ 0 h 454"/>
                  <a:gd name="T10" fmla="*/ 544 w 544"/>
                  <a:gd name="T11" fmla="*/ 454 h 454"/>
                  <a:gd name="T12" fmla="*/ 272 w 544"/>
                  <a:gd name="T13" fmla="*/ 454 h 454"/>
                  <a:gd name="T14" fmla="*/ 272 w 544"/>
                  <a:gd name="T15" fmla="*/ 409 h 454"/>
                  <a:gd name="T16" fmla="*/ 454 w 544"/>
                  <a:gd name="T17" fmla="*/ 409 h 454"/>
                  <a:gd name="T18" fmla="*/ 272 w 544"/>
                  <a:gd name="T19" fmla="*/ 91 h 454"/>
                  <a:gd name="T20" fmla="*/ 91 w 544"/>
                  <a:gd name="T21" fmla="*/ 409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44" h="454">
                    <a:moveTo>
                      <a:pt x="91" y="409"/>
                    </a:moveTo>
                    <a:lnTo>
                      <a:pt x="272" y="409"/>
                    </a:lnTo>
                    <a:lnTo>
                      <a:pt x="272" y="454"/>
                    </a:lnTo>
                    <a:lnTo>
                      <a:pt x="0" y="454"/>
                    </a:lnTo>
                    <a:lnTo>
                      <a:pt x="272" y="0"/>
                    </a:lnTo>
                    <a:lnTo>
                      <a:pt x="544" y="454"/>
                    </a:lnTo>
                    <a:lnTo>
                      <a:pt x="272" y="454"/>
                    </a:lnTo>
                    <a:lnTo>
                      <a:pt x="272" y="409"/>
                    </a:lnTo>
                    <a:lnTo>
                      <a:pt x="454" y="409"/>
                    </a:lnTo>
                    <a:lnTo>
                      <a:pt x="272" y="91"/>
                    </a:lnTo>
                    <a:lnTo>
                      <a:pt x="91" y="409"/>
                    </a:ln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4569" name="AutoShape 57">
                <a:extLst>
                  <a:ext uri="{FF2B5EF4-FFF2-40B4-BE49-F238E27FC236}">
                    <a16:creationId xmlns:a16="http://schemas.microsoft.com/office/drawing/2014/main" id="{F8917950-87CE-4141-B5B3-69D117A999A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00000">
                <a:off x="1170" y="786"/>
                <a:ext cx="522" cy="522"/>
              </a:xfrm>
              <a:prstGeom prst="plus">
                <a:avLst>
                  <a:gd name="adj" fmla="val 45463"/>
                </a:avLst>
              </a:prstGeom>
              <a:solidFill>
                <a:srgbClr val="FF0000"/>
              </a:solidFill>
              <a:ln w="38100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570" name="Freeform 58">
                <a:extLst>
                  <a:ext uri="{FF2B5EF4-FFF2-40B4-BE49-F238E27FC236}">
                    <a16:creationId xmlns:a16="http://schemas.microsoft.com/office/drawing/2014/main" id="{FEBD2BB8-5E6E-4279-9953-92DE6BCF6E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14" y="819"/>
                <a:ext cx="454" cy="454"/>
              </a:xfrm>
              <a:custGeom>
                <a:avLst/>
                <a:gdLst>
                  <a:gd name="T0" fmla="*/ 0 w 454"/>
                  <a:gd name="T1" fmla="*/ 454 h 454"/>
                  <a:gd name="T2" fmla="*/ 0 w 454"/>
                  <a:gd name="T3" fmla="*/ 0 h 454"/>
                  <a:gd name="T4" fmla="*/ 454 w 454"/>
                  <a:gd name="T5" fmla="*/ 0 h 454"/>
                  <a:gd name="T6" fmla="*/ 454 w 454"/>
                  <a:gd name="T7" fmla="*/ 454 h 454"/>
                  <a:gd name="T8" fmla="*/ 46 w 454"/>
                  <a:gd name="T9" fmla="*/ 454 h 454"/>
                  <a:gd name="T10" fmla="*/ 46 w 454"/>
                  <a:gd name="T11" fmla="*/ 409 h 454"/>
                  <a:gd name="T12" fmla="*/ 409 w 454"/>
                  <a:gd name="T13" fmla="*/ 409 h 454"/>
                  <a:gd name="T14" fmla="*/ 409 w 454"/>
                  <a:gd name="T15" fmla="*/ 46 h 454"/>
                  <a:gd name="T16" fmla="*/ 46 w 454"/>
                  <a:gd name="T17" fmla="*/ 46 h 454"/>
                  <a:gd name="T18" fmla="*/ 46 w 454"/>
                  <a:gd name="T19" fmla="*/ 454 h 454"/>
                  <a:gd name="T20" fmla="*/ 0 w 454"/>
                  <a:gd name="T21" fmla="*/ 454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54" h="454">
                    <a:moveTo>
                      <a:pt x="0" y="454"/>
                    </a:moveTo>
                    <a:lnTo>
                      <a:pt x="0" y="0"/>
                    </a:lnTo>
                    <a:lnTo>
                      <a:pt x="454" y="0"/>
                    </a:lnTo>
                    <a:lnTo>
                      <a:pt x="454" y="454"/>
                    </a:lnTo>
                    <a:lnTo>
                      <a:pt x="46" y="454"/>
                    </a:lnTo>
                    <a:lnTo>
                      <a:pt x="46" y="409"/>
                    </a:lnTo>
                    <a:lnTo>
                      <a:pt x="409" y="409"/>
                    </a:lnTo>
                    <a:lnTo>
                      <a:pt x="409" y="46"/>
                    </a:lnTo>
                    <a:lnTo>
                      <a:pt x="46" y="46"/>
                    </a:lnTo>
                    <a:lnTo>
                      <a:pt x="46" y="454"/>
                    </a:lnTo>
                    <a:lnTo>
                      <a:pt x="0" y="454"/>
                    </a:ln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4571" name="Freeform 59">
                <a:extLst>
                  <a:ext uri="{FF2B5EF4-FFF2-40B4-BE49-F238E27FC236}">
                    <a16:creationId xmlns:a16="http://schemas.microsoft.com/office/drawing/2014/main" id="{87E16B8F-8D9D-49F4-A40B-5FB56AF81F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14" y="1363"/>
                <a:ext cx="454" cy="454"/>
              </a:xfrm>
              <a:custGeom>
                <a:avLst/>
                <a:gdLst>
                  <a:gd name="T0" fmla="*/ 0 w 454"/>
                  <a:gd name="T1" fmla="*/ 454 h 454"/>
                  <a:gd name="T2" fmla="*/ 91 w 454"/>
                  <a:gd name="T3" fmla="*/ 454 h 454"/>
                  <a:gd name="T4" fmla="*/ 91 w 454"/>
                  <a:gd name="T5" fmla="*/ 91 h 454"/>
                  <a:gd name="T6" fmla="*/ 363 w 454"/>
                  <a:gd name="T7" fmla="*/ 91 h 454"/>
                  <a:gd name="T8" fmla="*/ 363 w 454"/>
                  <a:gd name="T9" fmla="*/ 363 h 454"/>
                  <a:gd name="T10" fmla="*/ 91 w 454"/>
                  <a:gd name="T11" fmla="*/ 363 h 454"/>
                  <a:gd name="T12" fmla="*/ 91 w 454"/>
                  <a:gd name="T13" fmla="*/ 454 h 454"/>
                  <a:gd name="T14" fmla="*/ 454 w 454"/>
                  <a:gd name="T15" fmla="*/ 454 h 454"/>
                  <a:gd name="T16" fmla="*/ 454 w 454"/>
                  <a:gd name="T17" fmla="*/ 0 h 454"/>
                  <a:gd name="T18" fmla="*/ 0 w 454"/>
                  <a:gd name="T19" fmla="*/ 0 h 454"/>
                  <a:gd name="T20" fmla="*/ 0 w 454"/>
                  <a:gd name="T21" fmla="*/ 454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54" h="454">
                    <a:moveTo>
                      <a:pt x="0" y="454"/>
                    </a:moveTo>
                    <a:lnTo>
                      <a:pt x="91" y="454"/>
                    </a:lnTo>
                    <a:lnTo>
                      <a:pt x="91" y="91"/>
                    </a:lnTo>
                    <a:lnTo>
                      <a:pt x="363" y="91"/>
                    </a:lnTo>
                    <a:lnTo>
                      <a:pt x="363" y="363"/>
                    </a:lnTo>
                    <a:lnTo>
                      <a:pt x="91" y="363"/>
                    </a:lnTo>
                    <a:lnTo>
                      <a:pt x="91" y="454"/>
                    </a:lnTo>
                    <a:lnTo>
                      <a:pt x="454" y="454"/>
                    </a:lnTo>
                    <a:lnTo>
                      <a:pt x="454" y="0"/>
                    </a:lnTo>
                    <a:lnTo>
                      <a:pt x="0" y="0"/>
                    </a:lnTo>
                    <a:lnTo>
                      <a:pt x="0" y="454"/>
                    </a:ln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4572" name="Freeform 60">
                <a:extLst>
                  <a:ext uri="{FF2B5EF4-FFF2-40B4-BE49-F238E27FC236}">
                    <a16:creationId xmlns:a16="http://schemas.microsoft.com/office/drawing/2014/main" id="{FF68EB9E-EF22-46A2-BBF0-9D4E256302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1" y="1363"/>
                <a:ext cx="544" cy="454"/>
              </a:xfrm>
              <a:custGeom>
                <a:avLst/>
                <a:gdLst>
                  <a:gd name="T0" fmla="*/ 0 w 544"/>
                  <a:gd name="T1" fmla="*/ 454 h 454"/>
                  <a:gd name="T2" fmla="*/ 181 w 544"/>
                  <a:gd name="T3" fmla="*/ 454 h 454"/>
                  <a:gd name="T4" fmla="*/ 181 w 544"/>
                  <a:gd name="T5" fmla="*/ 363 h 454"/>
                  <a:gd name="T6" fmla="*/ 272 w 544"/>
                  <a:gd name="T7" fmla="*/ 182 h 454"/>
                  <a:gd name="T8" fmla="*/ 363 w 544"/>
                  <a:gd name="T9" fmla="*/ 363 h 454"/>
                  <a:gd name="T10" fmla="*/ 181 w 544"/>
                  <a:gd name="T11" fmla="*/ 363 h 454"/>
                  <a:gd name="T12" fmla="*/ 181 w 544"/>
                  <a:gd name="T13" fmla="*/ 454 h 454"/>
                  <a:gd name="T14" fmla="*/ 544 w 544"/>
                  <a:gd name="T15" fmla="*/ 454 h 454"/>
                  <a:gd name="T16" fmla="*/ 272 w 544"/>
                  <a:gd name="T17" fmla="*/ 0 h 454"/>
                  <a:gd name="T18" fmla="*/ 0 w 544"/>
                  <a:gd name="T19" fmla="*/ 454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44" h="454">
                    <a:moveTo>
                      <a:pt x="0" y="454"/>
                    </a:moveTo>
                    <a:lnTo>
                      <a:pt x="181" y="454"/>
                    </a:lnTo>
                    <a:lnTo>
                      <a:pt x="181" y="363"/>
                    </a:lnTo>
                    <a:lnTo>
                      <a:pt x="272" y="182"/>
                    </a:lnTo>
                    <a:lnTo>
                      <a:pt x="363" y="363"/>
                    </a:lnTo>
                    <a:lnTo>
                      <a:pt x="181" y="363"/>
                    </a:lnTo>
                    <a:lnTo>
                      <a:pt x="181" y="454"/>
                    </a:lnTo>
                    <a:lnTo>
                      <a:pt x="544" y="454"/>
                    </a:lnTo>
                    <a:lnTo>
                      <a:pt x="272" y="0"/>
                    </a:lnTo>
                    <a:lnTo>
                      <a:pt x="0" y="454"/>
                    </a:ln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4573" name="AutoShape 61">
                <a:extLst>
                  <a:ext uri="{FF2B5EF4-FFF2-40B4-BE49-F238E27FC236}">
                    <a16:creationId xmlns:a16="http://schemas.microsoft.com/office/drawing/2014/main" id="{B7410C30-A43F-4EBE-9A74-AF62FA13253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5" y="1363"/>
                <a:ext cx="454" cy="454"/>
              </a:xfrm>
              <a:custGeom>
                <a:avLst/>
                <a:gdLst>
                  <a:gd name="G0" fmla="+- 4663 0 0"/>
                  <a:gd name="G1" fmla="+- 21600 0 4663"/>
                  <a:gd name="G2" fmla="+- 21600 0 4663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4663" y="10800"/>
                    </a:moveTo>
                    <a:cubicBezTo>
                      <a:pt x="4663" y="14189"/>
                      <a:pt x="7411" y="16937"/>
                      <a:pt x="10800" y="16937"/>
                    </a:cubicBezTo>
                    <a:cubicBezTo>
                      <a:pt x="14189" y="16937"/>
                      <a:pt x="16937" y="14189"/>
                      <a:pt x="16937" y="10800"/>
                    </a:cubicBezTo>
                    <a:cubicBezTo>
                      <a:pt x="16937" y="7411"/>
                      <a:pt x="14189" y="4663"/>
                      <a:pt x="10800" y="4663"/>
                    </a:cubicBezTo>
                    <a:cubicBezTo>
                      <a:pt x="7411" y="4663"/>
                      <a:pt x="4663" y="7411"/>
                      <a:pt x="4663" y="10800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574" name="AutoShape 62">
                <a:extLst>
                  <a:ext uri="{FF2B5EF4-FFF2-40B4-BE49-F238E27FC236}">
                    <a16:creationId xmlns:a16="http://schemas.microsoft.com/office/drawing/2014/main" id="{23579DB2-D556-4D63-BCD6-8EF1AF923A6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00000">
                <a:off x="1170" y="1330"/>
                <a:ext cx="522" cy="522"/>
              </a:xfrm>
              <a:prstGeom prst="plus">
                <a:avLst>
                  <a:gd name="adj" fmla="val 36588"/>
                </a:avLst>
              </a:prstGeom>
              <a:solidFill>
                <a:srgbClr val="FF0000"/>
              </a:solidFill>
              <a:ln w="38100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575" name="Freeform 63">
                <a:extLst>
                  <a:ext uri="{FF2B5EF4-FFF2-40B4-BE49-F238E27FC236}">
                    <a16:creationId xmlns:a16="http://schemas.microsoft.com/office/drawing/2014/main" id="{D8EB5C00-91B8-42CC-8623-578ECA9682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1" y="258"/>
                <a:ext cx="544" cy="435"/>
              </a:xfrm>
              <a:custGeom>
                <a:avLst/>
                <a:gdLst>
                  <a:gd name="T0" fmla="*/ 0 w 907"/>
                  <a:gd name="T1" fmla="*/ 726 h 726"/>
                  <a:gd name="T2" fmla="*/ 453 w 907"/>
                  <a:gd name="T3" fmla="*/ 0 h 726"/>
                  <a:gd name="T4" fmla="*/ 907 w 907"/>
                  <a:gd name="T5" fmla="*/ 726 h 726"/>
                  <a:gd name="T6" fmla="*/ 453 w 907"/>
                  <a:gd name="T7" fmla="*/ 726 h 726"/>
                  <a:gd name="T8" fmla="*/ 453 w 907"/>
                  <a:gd name="T9" fmla="*/ 680 h 726"/>
                  <a:gd name="T10" fmla="*/ 816 w 907"/>
                  <a:gd name="T11" fmla="*/ 680 h 726"/>
                  <a:gd name="T12" fmla="*/ 453 w 907"/>
                  <a:gd name="T13" fmla="*/ 91 h 726"/>
                  <a:gd name="T14" fmla="*/ 90 w 907"/>
                  <a:gd name="T15" fmla="*/ 680 h 726"/>
                  <a:gd name="T16" fmla="*/ 453 w 907"/>
                  <a:gd name="T17" fmla="*/ 680 h 726"/>
                  <a:gd name="T18" fmla="*/ 453 w 907"/>
                  <a:gd name="T19" fmla="*/ 726 h 726"/>
                  <a:gd name="T20" fmla="*/ 0 w 907"/>
                  <a:gd name="T21" fmla="*/ 726 h 7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07" h="726">
                    <a:moveTo>
                      <a:pt x="0" y="726"/>
                    </a:moveTo>
                    <a:lnTo>
                      <a:pt x="453" y="0"/>
                    </a:lnTo>
                    <a:lnTo>
                      <a:pt x="907" y="726"/>
                    </a:lnTo>
                    <a:lnTo>
                      <a:pt x="453" y="726"/>
                    </a:lnTo>
                    <a:lnTo>
                      <a:pt x="453" y="680"/>
                    </a:lnTo>
                    <a:lnTo>
                      <a:pt x="816" y="680"/>
                    </a:lnTo>
                    <a:lnTo>
                      <a:pt x="453" y="91"/>
                    </a:lnTo>
                    <a:lnTo>
                      <a:pt x="90" y="680"/>
                    </a:lnTo>
                    <a:lnTo>
                      <a:pt x="453" y="680"/>
                    </a:lnTo>
                    <a:lnTo>
                      <a:pt x="453" y="726"/>
                    </a:lnTo>
                    <a:lnTo>
                      <a:pt x="0" y="726"/>
                    </a:ln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4576" name="Freeform 64">
                <a:extLst>
                  <a:ext uri="{FF2B5EF4-FFF2-40B4-BE49-F238E27FC236}">
                    <a16:creationId xmlns:a16="http://schemas.microsoft.com/office/drawing/2014/main" id="{12029EEE-F2E1-465B-8DF7-F656092231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14" y="249"/>
                <a:ext cx="453" cy="453"/>
              </a:xfrm>
              <a:custGeom>
                <a:avLst/>
                <a:gdLst>
                  <a:gd name="T0" fmla="*/ 0 w 635"/>
                  <a:gd name="T1" fmla="*/ 635 h 635"/>
                  <a:gd name="T2" fmla="*/ 45 w 635"/>
                  <a:gd name="T3" fmla="*/ 635 h 635"/>
                  <a:gd name="T4" fmla="*/ 45 w 635"/>
                  <a:gd name="T5" fmla="*/ 45 h 635"/>
                  <a:gd name="T6" fmla="*/ 589 w 635"/>
                  <a:gd name="T7" fmla="*/ 45 h 635"/>
                  <a:gd name="T8" fmla="*/ 589 w 635"/>
                  <a:gd name="T9" fmla="*/ 589 h 635"/>
                  <a:gd name="T10" fmla="*/ 45 w 635"/>
                  <a:gd name="T11" fmla="*/ 589 h 635"/>
                  <a:gd name="T12" fmla="*/ 45 w 635"/>
                  <a:gd name="T13" fmla="*/ 635 h 635"/>
                  <a:gd name="T14" fmla="*/ 635 w 635"/>
                  <a:gd name="T15" fmla="*/ 635 h 635"/>
                  <a:gd name="T16" fmla="*/ 635 w 635"/>
                  <a:gd name="T17" fmla="*/ 0 h 635"/>
                  <a:gd name="T18" fmla="*/ 0 w 635"/>
                  <a:gd name="T19" fmla="*/ 0 h 635"/>
                  <a:gd name="T20" fmla="*/ 0 w 635"/>
                  <a:gd name="T21" fmla="*/ 635 h 6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35" h="635">
                    <a:moveTo>
                      <a:pt x="0" y="635"/>
                    </a:moveTo>
                    <a:lnTo>
                      <a:pt x="45" y="635"/>
                    </a:lnTo>
                    <a:lnTo>
                      <a:pt x="45" y="45"/>
                    </a:lnTo>
                    <a:lnTo>
                      <a:pt x="589" y="45"/>
                    </a:lnTo>
                    <a:lnTo>
                      <a:pt x="589" y="589"/>
                    </a:lnTo>
                    <a:lnTo>
                      <a:pt x="45" y="589"/>
                    </a:lnTo>
                    <a:lnTo>
                      <a:pt x="45" y="635"/>
                    </a:lnTo>
                    <a:lnTo>
                      <a:pt x="635" y="635"/>
                    </a:lnTo>
                    <a:lnTo>
                      <a:pt x="635" y="0"/>
                    </a:lnTo>
                    <a:lnTo>
                      <a:pt x="0" y="0"/>
                    </a:lnTo>
                    <a:lnTo>
                      <a:pt x="0" y="635"/>
                    </a:ln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4577" name="AutoShape 65">
                <a:extLst>
                  <a:ext uri="{FF2B5EF4-FFF2-40B4-BE49-F238E27FC236}">
                    <a16:creationId xmlns:a16="http://schemas.microsoft.com/office/drawing/2014/main" id="{12C38F14-AEDB-4630-BB60-76F01DA01F8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00000">
                <a:off x="1170" y="215"/>
                <a:ext cx="522" cy="522"/>
              </a:xfrm>
              <a:prstGeom prst="plus">
                <a:avLst>
                  <a:gd name="adj" fmla="val 46745"/>
                </a:avLst>
              </a:prstGeom>
              <a:solidFill>
                <a:srgbClr val="FF0000"/>
              </a:solidFill>
              <a:ln w="38100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578" name="AutoShape 66">
                <a:extLst>
                  <a:ext uri="{FF2B5EF4-FFF2-40B4-BE49-F238E27FC236}">
                    <a16:creationId xmlns:a16="http://schemas.microsoft.com/office/drawing/2014/main" id="{D1F4A2D2-2098-4C25-8AF6-844BA739AF3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4" y="249"/>
                <a:ext cx="454" cy="454"/>
              </a:xfrm>
              <a:custGeom>
                <a:avLst/>
                <a:gdLst>
                  <a:gd name="G0" fmla="+- 1237 0 0"/>
                  <a:gd name="G1" fmla="+- 21600 0 1237"/>
                  <a:gd name="G2" fmla="+- 21600 0 1237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237" y="10800"/>
                    </a:moveTo>
                    <a:cubicBezTo>
                      <a:pt x="1237" y="16081"/>
                      <a:pt x="5519" y="20363"/>
                      <a:pt x="10800" y="20363"/>
                    </a:cubicBezTo>
                    <a:cubicBezTo>
                      <a:pt x="16081" y="20363"/>
                      <a:pt x="20363" y="16081"/>
                      <a:pt x="20363" y="10800"/>
                    </a:cubicBezTo>
                    <a:cubicBezTo>
                      <a:pt x="20363" y="5519"/>
                      <a:pt x="16081" y="1237"/>
                      <a:pt x="10800" y="1237"/>
                    </a:cubicBezTo>
                    <a:cubicBezTo>
                      <a:pt x="5519" y="1237"/>
                      <a:pt x="1237" y="5519"/>
                      <a:pt x="1237" y="10800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579" name="Freeform 67">
                <a:extLst>
                  <a:ext uri="{FF2B5EF4-FFF2-40B4-BE49-F238E27FC236}">
                    <a16:creationId xmlns:a16="http://schemas.microsoft.com/office/drawing/2014/main" id="{209A7911-B27F-4751-9002-21E60E474D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14" y="1933"/>
                <a:ext cx="454" cy="454"/>
              </a:xfrm>
              <a:custGeom>
                <a:avLst/>
                <a:gdLst>
                  <a:gd name="T0" fmla="*/ 0 w 454"/>
                  <a:gd name="T1" fmla="*/ 454 h 454"/>
                  <a:gd name="T2" fmla="*/ 0 w 454"/>
                  <a:gd name="T3" fmla="*/ 0 h 454"/>
                  <a:gd name="T4" fmla="*/ 454 w 454"/>
                  <a:gd name="T5" fmla="*/ 0 h 454"/>
                  <a:gd name="T6" fmla="*/ 454 w 454"/>
                  <a:gd name="T7" fmla="*/ 454 h 454"/>
                  <a:gd name="T8" fmla="*/ 136 w 454"/>
                  <a:gd name="T9" fmla="*/ 454 h 454"/>
                  <a:gd name="T10" fmla="*/ 136 w 454"/>
                  <a:gd name="T11" fmla="*/ 318 h 454"/>
                  <a:gd name="T12" fmla="*/ 318 w 454"/>
                  <a:gd name="T13" fmla="*/ 318 h 454"/>
                  <a:gd name="T14" fmla="*/ 318 w 454"/>
                  <a:gd name="T15" fmla="*/ 136 h 454"/>
                  <a:gd name="T16" fmla="*/ 136 w 454"/>
                  <a:gd name="T17" fmla="*/ 136 h 454"/>
                  <a:gd name="T18" fmla="*/ 136 w 454"/>
                  <a:gd name="T19" fmla="*/ 454 h 454"/>
                  <a:gd name="T20" fmla="*/ 0 w 454"/>
                  <a:gd name="T21" fmla="*/ 454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54" h="454">
                    <a:moveTo>
                      <a:pt x="0" y="454"/>
                    </a:moveTo>
                    <a:lnTo>
                      <a:pt x="0" y="0"/>
                    </a:lnTo>
                    <a:lnTo>
                      <a:pt x="454" y="0"/>
                    </a:lnTo>
                    <a:lnTo>
                      <a:pt x="454" y="454"/>
                    </a:lnTo>
                    <a:lnTo>
                      <a:pt x="136" y="454"/>
                    </a:lnTo>
                    <a:lnTo>
                      <a:pt x="136" y="318"/>
                    </a:lnTo>
                    <a:lnTo>
                      <a:pt x="318" y="318"/>
                    </a:lnTo>
                    <a:lnTo>
                      <a:pt x="318" y="136"/>
                    </a:lnTo>
                    <a:lnTo>
                      <a:pt x="136" y="136"/>
                    </a:lnTo>
                    <a:lnTo>
                      <a:pt x="136" y="454"/>
                    </a:lnTo>
                    <a:lnTo>
                      <a:pt x="0" y="454"/>
                    </a:ln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4580" name="AutoShape 68">
                <a:extLst>
                  <a:ext uri="{FF2B5EF4-FFF2-40B4-BE49-F238E27FC236}">
                    <a16:creationId xmlns:a16="http://schemas.microsoft.com/office/drawing/2014/main" id="{8981E532-D24D-4F18-871B-2616386565C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00000">
                <a:off x="1199" y="1928"/>
                <a:ext cx="465" cy="465"/>
              </a:xfrm>
              <a:prstGeom prst="plus">
                <a:avLst>
                  <a:gd name="adj" fmla="val 32056"/>
                </a:avLst>
              </a:prstGeom>
              <a:solidFill>
                <a:srgbClr val="FF0000"/>
              </a:solidFill>
              <a:ln w="38100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581" name="AutoShape 69">
                <a:extLst>
                  <a:ext uri="{FF2B5EF4-FFF2-40B4-BE49-F238E27FC236}">
                    <a16:creationId xmlns:a16="http://schemas.microsoft.com/office/drawing/2014/main" id="{8B5CA0A7-0B11-4219-BE8A-FE72E871D42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5" y="1933"/>
                <a:ext cx="454" cy="454"/>
              </a:xfrm>
              <a:custGeom>
                <a:avLst/>
                <a:gdLst>
                  <a:gd name="G0" fmla="+- 6566 0 0"/>
                  <a:gd name="G1" fmla="+- 21600 0 6566"/>
                  <a:gd name="G2" fmla="+- 21600 0 6566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6566" y="10800"/>
                    </a:moveTo>
                    <a:cubicBezTo>
                      <a:pt x="6566" y="13138"/>
                      <a:pt x="8462" y="15034"/>
                      <a:pt x="10800" y="15034"/>
                    </a:cubicBezTo>
                    <a:cubicBezTo>
                      <a:pt x="13138" y="15034"/>
                      <a:pt x="15034" y="13138"/>
                      <a:pt x="15034" y="10800"/>
                    </a:cubicBezTo>
                    <a:cubicBezTo>
                      <a:pt x="15034" y="8462"/>
                      <a:pt x="13138" y="6566"/>
                      <a:pt x="10800" y="6566"/>
                    </a:cubicBezTo>
                    <a:cubicBezTo>
                      <a:pt x="8462" y="6566"/>
                      <a:pt x="6566" y="8462"/>
                      <a:pt x="6566" y="10800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582" name="Freeform 70">
                <a:extLst>
                  <a:ext uri="{FF2B5EF4-FFF2-40B4-BE49-F238E27FC236}">
                    <a16:creationId xmlns:a16="http://schemas.microsoft.com/office/drawing/2014/main" id="{DCC40738-10CB-49B0-80C7-45C75E0952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2" y="1935"/>
                <a:ext cx="563" cy="450"/>
              </a:xfrm>
              <a:custGeom>
                <a:avLst/>
                <a:gdLst>
                  <a:gd name="T0" fmla="*/ 0 w 907"/>
                  <a:gd name="T1" fmla="*/ 726 h 726"/>
                  <a:gd name="T2" fmla="*/ 453 w 907"/>
                  <a:gd name="T3" fmla="*/ 726 h 726"/>
                  <a:gd name="T4" fmla="*/ 453 w 907"/>
                  <a:gd name="T5" fmla="*/ 544 h 726"/>
                  <a:gd name="T6" fmla="*/ 362 w 907"/>
                  <a:gd name="T7" fmla="*/ 544 h 726"/>
                  <a:gd name="T8" fmla="*/ 453 w 907"/>
                  <a:gd name="T9" fmla="*/ 363 h 726"/>
                  <a:gd name="T10" fmla="*/ 544 w 907"/>
                  <a:gd name="T11" fmla="*/ 544 h 726"/>
                  <a:gd name="T12" fmla="*/ 453 w 907"/>
                  <a:gd name="T13" fmla="*/ 544 h 726"/>
                  <a:gd name="T14" fmla="*/ 453 w 907"/>
                  <a:gd name="T15" fmla="*/ 726 h 726"/>
                  <a:gd name="T16" fmla="*/ 907 w 907"/>
                  <a:gd name="T17" fmla="*/ 726 h 726"/>
                  <a:gd name="T18" fmla="*/ 453 w 907"/>
                  <a:gd name="T19" fmla="*/ 0 h 726"/>
                  <a:gd name="T20" fmla="*/ 0 w 907"/>
                  <a:gd name="T21" fmla="*/ 726 h 7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07" h="726">
                    <a:moveTo>
                      <a:pt x="0" y="726"/>
                    </a:moveTo>
                    <a:lnTo>
                      <a:pt x="453" y="726"/>
                    </a:lnTo>
                    <a:lnTo>
                      <a:pt x="453" y="544"/>
                    </a:lnTo>
                    <a:lnTo>
                      <a:pt x="362" y="544"/>
                    </a:lnTo>
                    <a:lnTo>
                      <a:pt x="453" y="363"/>
                    </a:lnTo>
                    <a:lnTo>
                      <a:pt x="544" y="544"/>
                    </a:lnTo>
                    <a:lnTo>
                      <a:pt x="453" y="544"/>
                    </a:lnTo>
                    <a:lnTo>
                      <a:pt x="453" y="726"/>
                    </a:lnTo>
                    <a:lnTo>
                      <a:pt x="907" y="726"/>
                    </a:lnTo>
                    <a:lnTo>
                      <a:pt x="453" y="0"/>
                    </a:lnTo>
                    <a:lnTo>
                      <a:pt x="0" y="726"/>
                    </a:ln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64583" name="Group 71">
              <a:extLst>
                <a:ext uri="{FF2B5EF4-FFF2-40B4-BE49-F238E27FC236}">
                  <a16:creationId xmlns:a16="http://schemas.microsoft.com/office/drawing/2014/main" id="{5B8E471D-D5C0-4650-B02F-74F053F78CB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82" y="1842"/>
              <a:ext cx="1974" cy="2178"/>
              <a:chOff x="194" y="215"/>
              <a:chExt cx="1974" cy="2178"/>
            </a:xfrm>
          </p:grpSpPr>
          <p:sp>
            <p:nvSpPr>
              <p:cNvPr id="64584" name="AutoShape 72">
                <a:extLst>
                  <a:ext uri="{FF2B5EF4-FFF2-40B4-BE49-F238E27FC236}">
                    <a16:creationId xmlns:a16="http://schemas.microsoft.com/office/drawing/2014/main" id="{08EEE80C-E1E7-47FE-98C5-B1330E66BC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5" y="819"/>
                <a:ext cx="454" cy="454"/>
              </a:xfrm>
              <a:custGeom>
                <a:avLst/>
                <a:gdLst>
                  <a:gd name="G0" fmla="+- 2379 0 0"/>
                  <a:gd name="G1" fmla="+- 21600 0 2379"/>
                  <a:gd name="G2" fmla="+- 21600 0 2379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2379" y="10800"/>
                    </a:moveTo>
                    <a:cubicBezTo>
                      <a:pt x="2379" y="15451"/>
                      <a:pt x="6149" y="19221"/>
                      <a:pt x="10800" y="19221"/>
                    </a:cubicBezTo>
                    <a:cubicBezTo>
                      <a:pt x="15451" y="19221"/>
                      <a:pt x="19221" y="15451"/>
                      <a:pt x="19221" y="10800"/>
                    </a:cubicBezTo>
                    <a:cubicBezTo>
                      <a:pt x="19221" y="6149"/>
                      <a:pt x="15451" y="2379"/>
                      <a:pt x="10800" y="2379"/>
                    </a:cubicBezTo>
                    <a:cubicBezTo>
                      <a:pt x="6149" y="2379"/>
                      <a:pt x="2379" y="6149"/>
                      <a:pt x="2379" y="10800"/>
                    </a:cubicBezTo>
                    <a:close/>
                  </a:path>
                </a:pathLst>
              </a:cu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585" name="Freeform 73">
                <a:extLst>
                  <a:ext uri="{FF2B5EF4-FFF2-40B4-BE49-F238E27FC236}">
                    <a16:creationId xmlns:a16="http://schemas.microsoft.com/office/drawing/2014/main" id="{FF073343-4BB4-47E2-8FE5-4972A97DCE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1" y="819"/>
                <a:ext cx="544" cy="454"/>
              </a:xfrm>
              <a:custGeom>
                <a:avLst/>
                <a:gdLst>
                  <a:gd name="T0" fmla="*/ 91 w 544"/>
                  <a:gd name="T1" fmla="*/ 409 h 454"/>
                  <a:gd name="T2" fmla="*/ 272 w 544"/>
                  <a:gd name="T3" fmla="*/ 409 h 454"/>
                  <a:gd name="T4" fmla="*/ 272 w 544"/>
                  <a:gd name="T5" fmla="*/ 454 h 454"/>
                  <a:gd name="T6" fmla="*/ 0 w 544"/>
                  <a:gd name="T7" fmla="*/ 454 h 454"/>
                  <a:gd name="T8" fmla="*/ 272 w 544"/>
                  <a:gd name="T9" fmla="*/ 0 h 454"/>
                  <a:gd name="T10" fmla="*/ 544 w 544"/>
                  <a:gd name="T11" fmla="*/ 454 h 454"/>
                  <a:gd name="T12" fmla="*/ 272 w 544"/>
                  <a:gd name="T13" fmla="*/ 454 h 454"/>
                  <a:gd name="T14" fmla="*/ 272 w 544"/>
                  <a:gd name="T15" fmla="*/ 409 h 454"/>
                  <a:gd name="T16" fmla="*/ 454 w 544"/>
                  <a:gd name="T17" fmla="*/ 409 h 454"/>
                  <a:gd name="T18" fmla="*/ 272 w 544"/>
                  <a:gd name="T19" fmla="*/ 91 h 454"/>
                  <a:gd name="T20" fmla="*/ 91 w 544"/>
                  <a:gd name="T21" fmla="*/ 409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44" h="454">
                    <a:moveTo>
                      <a:pt x="91" y="409"/>
                    </a:moveTo>
                    <a:lnTo>
                      <a:pt x="272" y="409"/>
                    </a:lnTo>
                    <a:lnTo>
                      <a:pt x="272" y="454"/>
                    </a:lnTo>
                    <a:lnTo>
                      <a:pt x="0" y="454"/>
                    </a:lnTo>
                    <a:lnTo>
                      <a:pt x="272" y="0"/>
                    </a:lnTo>
                    <a:lnTo>
                      <a:pt x="544" y="454"/>
                    </a:lnTo>
                    <a:lnTo>
                      <a:pt x="272" y="454"/>
                    </a:lnTo>
                    <a:lnTo>
                      <a:pt x="272" y="409"/>
                    </a:lnTo>
                    <a:lnTo>
                      <a:pt x="454" y="409"/>
                    </a:lnTo>
                    <a:lnTo>
                      <a:pt x="272" y="91"/>
                    </a:lnTo>
                    <a:lnTo>
                      <a:pt x="91" y="409"/>
                    </a:lnTo>
                    <a:close/>
                  </a:path>
                </a:pathLst>
              </a:cu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4586" name="AutoShape 74">
                <a:extLst>
                  <a:ext uri="{FF2B5EF4-FFF2-40B4-BE49-F238E27FC236}">
                    <a16:creationId xmlns:a16="http://schemas.microsoft.com/office/drawing/2014/main" id="{61156489-2815-46F4-AB46-E04EA0B5AFA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00000">
                <a:off x="1170" y="786"/>
                <a:ext cx="522" cy="522"/>
              </a:xfrm>
              <a:prstGeom prst="plus">
                <a:avLst>
                  <a:gd name="adj" fmla="val 45463"/>
                </a:avLst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587" name="Freeform 75">
                <a:extLst>
                  <a:ext uri="{FF2B5EF4-FFF2-40B4-BE49-F238E27FC236}">
                    <a16:creationId xmlns:a16="http://schemas.microsoft.com/office/drawing/2014/main" id="{9C8587DC-B8E2-4340-9F04-8964A268E6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14" y="819"/>
                <a:ext cx="454" cy="454"/>
              </a:xfrm>
              <a:custGeom>
                <a:avLst/>
                <a:gdLst>
                  <a:gd name="T0" fmla="*/ 0 w 454"/>
                  <a:gd name="T1" fmla="*/ 454 h 454"/>
                  <a:gd name="T2" fmla="*/ 0 w 454"/>
                  <a:gd name="T3" fmla="*/ 0 h 454"/>
                  <a:gd name="T4" fmla="*/ 454 w 454"/>
                  <a:gd name="T5" fmla="*/ 0 h 454"/>
                  <a:gd name="T6" fmla="*/ 454 w 454"/>
                  <a:gd name="T7" fmla="*/ 454 h 454"/>
                  <a:gd name="T8" fmla="*/ 46 w 454"/>
                  <a:gd name="T9" fmla="*/ 454 h 454"/>
                  <a:gd name="T10" fmla="*/ 46 w 454"/>
                  <a:gd name="T11" fmla="*/ 409 h 454"/>
                  <a:gd name="T12" fmla="*/ 409 w 454"/>
                  <a:gd name="T13" fmla="*/ 409 h 454"/>
                  <a:gd name="T14" fmla="*/ 409 w 454"/>
                  <a:gd name="T15" fmla="*/ 46 h 454"/>
                  <a:gd name="T16" fmla="*/ 46 w 454"/>
                  <a:gd name="T17" fmla="*/ 46 h 454"/>
                  <a:gd name="T18" fmla="*/ 46 w 454"/>
                  <a:gd name="T19" fmla="*/ 454 h 454"/>
                  <a:gd name="T20" fmla="*/ 0 w 454"/>
                  <a:gd name="T21" fmla="*/ 454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54" h="454">
                    <a:moveTo>
                      <a:pt x="0" y="454"/>
                    </a:moveTo>
                    <a:lnTo>
                      <a:pt x="0" y="0"/>
                    </a:lnTo>
                    <a:lnTo>
                      <a:pt x="454" y="0"/>
                    </a:lnTo>
                    <a:lnTo>
                      <a:pt x="454" y="454"/>
                    </a:lnTo>
                    <a:lnTo>
                      <a:pt x="46" y="454"/>
                    </a:lnTo>
                    <a:lnTo>
                      <a:pt x="46" y="409"/>
                    </a:lnTo>
                    <a:lnTo>
                      <a:pt x="409" y="409"/>
                    </a:lnTo>
                    <a:lnTo>
                      <a:pt x="409" y="46"/>
                    </a:lnTo>
                    <a:lnTo>
                      <a:pt x="46" y="46"/>
                    </a:lnTo>
                    <a:lnTo>
                      <a:pt x="46" y="454"/>
                    </a:lnTo>
                    <a:lnTo>
                      <a:pt x="0" y="454"/>
                    </a:lnTo>
                    <a:close/>
                  </a:path>
                </a:pathLst>
              </a:cu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4588" name="Freeform 76">
                <a:extLst>
                  <a:ext uri="{FF2B5EF4-FFF2-40B4-BE49-F238E27FC236}">
                    <a16:creationId xmlns:a16="http://schemas.microsoft.com/office/drawing/2014/main" id="{ADACF429-4BF8-4BA1-899C-1F4C350B7F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14" y="1363"/>
                <a:ext cx="454" cy="454"/>
              </a:xfrm>
              <a:custGeom>
                <a:avLst/>
                <a:gdLst>
                  <a:gd name="T0" fmla="*/ 0 w 454"/>
                  <a:gd name="T1" fmla="*/ 454 h 454"/>
                  <a:gd name="T2" fmla="*/ 91 w 454"/>
                  <a:gd name="T3" fmla="*/ 454 h 454"/>
                  <a:gd name="T4" fmla="*/ 91 w 454"/>
                  <a:gd name="T5" fmla="*/ 91 h 454"/>
                  <a:gd name="T6" fmla="*/ 363 w 454"/>
                  <a:gd name="T7" fmla="*/ 91 h 454"/>
                  <a:gd name="T8" fmla="*/ 363 w 454"/>
                  <a:gd name="T9" fmla="*/ 363 h 454"/>
                  <a:gd name="T10" fmla="*/ 91 w 454"/>
                  <a:gd name="T11" fmla="*/ 363 h 454"/>
                  <a:gd name="T12" fmla="*/ 91 w 454"/>
                  <a:gd name="T13" fmla="*/ 454 h 454"/>
                  <a:gd name="T14" fmla="*/ 454 w 454"/>
                  <a:gd name="T15" fmla="*/ 454 h 454"/>
                  <a:gd name="T16" fmla="*/ 454 w 454"/>
                  <a:gd name="T17" fmla="*/ 0 h 454"/>
                  <a:gd name="T18" fmla="*/ 0 w 454"/>
                  <a:gd name="T19" fmla="*/ 0 h 454"/>
                  <a:gd name="T20" fmla="*/ 0 w 454"/>
                  <a:gd name="T21" fmla="*/ 454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54" h="454">
                    <a:moveTo>
                      <a:pt x="0" y="454"/>
                    </a:moveTo>
                    <a:lnTo>
                      <a:pt x="91" y="454"/>
                    </a:lnTo>
                    <a:lnTo>
                      <a:pt x="91" y="91"/>
                    </a:lnTo>
                    <a:lnTo>
                      <a:pt x="363" y="91"/>
                    </a:lnTo>
                    <a:lnTo>
                      <a:pt x="363" y="363"/>
                    </a:lnTo>
                    <a:lnTo>
                      <a:pt x="91" y="363"/>
                    </a:lnTo>
                    <a:lnTo>
                      <a:pt x="91" y="454"/>
                    </a:lnTo>
                    <a:lnTo>
                      <a:pt x="454" y="454"/>
                    </a:lnTo>
                    <a:lnTo>
                      <a:pt x="454" y="0"/>
                    </a:lnTo>
                    <a:lnTo>
                      <a:pt x="0" y="0"/>
                    </a:lnTo>
                    <a:lnTo>
                      <a:pt x="0" y="454"/>
                    </a:lnTo>
                    <a:close/>
                  </a:path>
                </a:pathLst>
              </a:cu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4589" name="Freeform 77">
                <a:extLst>
                  <a:ext uri="{FF2B5EF4-FFF2-40B4-BE49-F238E27FC236}">
                    <a16:creationId xmlns:a16="http://schemas.microsoft.com/office/drawing/2014/main" id="{71898F88-9CBF-4D2F-BE73-F2A303B331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1" y="1363"/>
                <a:ext cx="544" cy="454"/>
              </a:xfrm>
              <a:custGeom>
                <a:avLst/>
                <a:gdLst>
                  <a:gd name="T0" fmla="*/ 0 w 544"/>
                  <a:gd name="T1" fmla="*/ 454 h 454"/>
                  <a:gd name="T2" fmla="*/ 181 w 544"/>
                  <a:gd name="T3" fmla="*/ 454 h 454"/>
                  <a:gd name="T4" fmla="*/ 181 w 544"/>
                  <a:gd name="T5" fmla="*/ 363 h 454"/>
                  <a:gd name="T6" fmla="*/ 272 w 544"/>
                  <a:gd name="T7" fmla="*/ 182 h 454"/>
                  <a:gd name="T8" fmla="*/ 363 w 544"/>
                  <a:gd name="T9" fmla="*/ 363 h 454"/>
                  <a:gd name="T10" fmla="*/ 181 w 544"/>
                  <a:gd name="T11" fmla="*/ 363 h 454"/>
                  <a:gd name="T12" fmla="*/ 181 w 544"/>
                  <a:gd name="T13" fmla="*/ 454 h 454"/>
                  <a:gd name="T14" fmla="*/ 544 w 544"/>
                  <a:gd name="T15" fmla="*/ 454 h 454"/>
                  <a:gd name="T16" fmla="*/ 272 w 544"/>
                  <a:gd name="T17" fmla="*/ 0 h 454"/>
                  <a:gd name="T18" fmla="*/ 0 w 544"/>
                  <a:gd name="T19" fmla="*/ 454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44" h="454">
                    <a:moveTo>
                      <a:pt x="0" y="454"/>
                    </a:moveTo>
                    <a:lnTo>
                      <a:pt x="181" y="454"/>
                    </a:lnTo>
                    <a:lnTo>
                      <a:pt x="181" y="363"/>
                    </a:lnTo>
                    <a:lnTo>
                      <a:pt x="272" y="182"/>
                    </a:lnTo>
                    <a:lnTo>
                      <a:pt x="363" y="363"/>
                    </a:lnTo>
                    <a:lnTo>
                      <a:pt x="181" y="363"/>
                    </a:lnTo>
                    <a:lnTo>
                      <a:pt x="181" y="454"/>
                    </a:lnTo>
                    <a:lnTo>
                      <a:pt x="544" y="454"/>
                    </a:lnTo>
                    <a:lnTo>
                      <a:pt x="272" y="0"/>
                    </a:lnTo>
                    <a:lnTo>
                      <a:pt x="0" y="454"/>
                    </a:lnTo>
                    <a:close/>
                  </a:path>
                </a:pathLst>
              </a:cu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4590" name="AutoShape 78">
                <a:extLst>
                  <a:ext uri="{FF2B5EF4-FFF2-40B4-BE49-F238E27FC236}">
                    <a16:creationId xmlns:a16="http://schemas.microsoft.com/office/drawing/2014/main" id="{040CC044-7D6B-4DC5-9001-F151A7BE1F9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5" y="1363"/>
                <a:ext cx="454" cy="454"/>
              </a:xfrm>
              <a:custGeom>
                <a:avLst/>
                <a:gdLst>
                  <a:gd name="G0" fmla="+- 4663 0 0"/>
                  <a:gd name="G1" fmla="+- 21600 0 4663"/>
                  <a:gd name="G2" fmla="+- 21600 0 4663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4663" y="10800"/>
                    </a:moveTo>
                    <a:cubicBezTo>
                      <a:pt x="4663" y="14189"/>
                      <a:pt x="7411" y="16937"/>
                      <a:pt x="10800" y="16937"/>
                    </a:cubicBezTo>
                    <a:cubicBezTo>
                      <a:pt x="14189" y="16937"/>
                      <a:pt x="16937" y="14189"/>
                      <a:pt x="16937" y="10800"/>
                    </a:cubicBezTo>
                    <a:cubicBezTo>
                      <a:pt x="16937" y="7411"/>
                      <a:pt x="14189" y="4663"/>
                      <a:pt x="10800" y="4663"/>
                    </a:cubicBezTo>
                    <a:cubicBezTo>
                      <a:pt x="7411" y="4663"/>
                      <a:pt x="4663" y="7411"/>
                      <a:pt x="4663" y="10800"/>
                    </a:cubicBezTo>
                    <a:close/>
                  </a:path>
                </a:pathLst>
              </a:cu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591" name="AutoShape 79">
                <a:extLst>
                  <a:ext uri="{FF2B5EF4-FFF2-40B4-BE49-F238E27FC236}">
                    <a16:creationId xmlns:a16="http://schemas.microsoft.com/office/drawing/2014/main" id="{976EFA70-D169-40BD-BCBE-CB57381D1C2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00000">
                <a:off x="1170" y="1330"/>
                <a:ext cx="522" cy="522"/>
              </a:xfrm>
              <a:prstGeom prst="plus">
                <a:avLst>
                  <a:gd name="adj" fmla="val 36588"/>
                </a:avLst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592" name="Freeform 80">
                <a:extLst>
                  <a:ext uri="{FF2B5EF4-FFF2-40B4-BE49-F238E27FC236}">
                    <a16:creationId xmlns:a16="http://schemas.microsoft.com/office/drawing/2014/main" id="{07379D21-BE5D-4426-B3AC-9857360F9C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1" y="258"/>
                <a:ext cx="544" cy="435"/>
              </a:xfrm>
              <a:custGeom>
                <a:avLst/>
                <a:gdLst>
                  <a:gd name="T0" fmla="*/ 0 w 907"/>
                  <a:gd name="T1" fmla="*/ 726 h 726"/>
                  <a:gd name="T2" fmla="*/ 453 w 907"/>
                  <a:gd name="T3" fmla="*/ 0 h 726"/>
                  <a:gd name="T4" fmla="*/ 907 w 907"/>
                  <a:gd name="T5" fmla="*/ 726 h 726"/>
                  <a:gd name="T6" fmla="*/ 453 w 907"/>
                  <a:gd name="T7" fmla="*/ 726 h 726"/>
                  <a:gd name="T8" fmla="*/ 453 w 907"/>
                  <a:gd name="T9" fmla="*/ 680 h 726"/>
                  <a:gd name="T10" fmla="*/ 816 w 907"/>
                  <a:gd name="T11" fmla="*/ 680 h 726"/>
                  <a:gd name="T12" fmla="*/ 453 w 907"/>
                  <a:gd name="T13" fmla="*/ 91 h 726"/>
                  <a:gd name="T14" fmla="*/ 90 w 907"/>
                  <a:gd name="T15" fmla="*/ 680 h 726"/>
                  <a:gd name="T16" fmla="*/ 453 w 907"/>
                  <a:gd name="T17" fmla="*/ 680 h 726"/>
                  <a:gd name="T18" fmla="*/ 453 w 907"/>
                  <a:gd name="T19" fmla="*/ 726 h 726"/>
                  <a:gd name="T20" fmla="*/ 0 w 907"/>
                  <a:gd name="T21" fmla="*/ 726 h 7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07" h="726">
                    <a:moveTo>
                      <a:pt x="0" y="726"/>
                    </a:moveTo>
                    <a:lnTo>
                      <a:pt x="453" y="0"/>
                    </a:lnTo>
                    <a:lnTo>
                      <a:pt x="907" y="726"/>
                    </a:lnTo>
                    <a:lnTo>
                      <a:pt x="453" y="726"/>
                    </a:lnTo>
                    <a:lnTo>
                      <a:pt x="453" y="680"/>
                    </a:lnTo>
                    <a:lnTo>
                      <a:pt x="816" y="680"/>
                    </a:lnTo>
                    <a:lnTo>
                      <a:pt x="453" y="91"/>
                    </a:lnTo>
                    <a:lnTo>
                      <a:pt x="90" y="680"/>
                    </a:lnTo>
                    <a:lnTo>
                      <a:pt x="453" y="680"/>
                    </a:lnTo>
                    <a:lnTo>
                      <a:pt x="453" y="726"/>
                    </a:lnTo>
                    <a:lnTo>
                      <a:pt x="0" y="726"/>
                    </a:lnTo>
                    <a:close/>
                  </a:path>
                </a:pathLst>
              </a:cu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4593" name="Freeform 81">
                <a:extLst>
                  <a:ext uri="{FF2B5EF4-FFF2-40B4-BE49-F238E27FC236}">
                    <a16:creationId xmlns:a16="http://schemas.microsoft.com/office/drawing/2014/main" id="{A15EFE0E-CDE3-4043-AC60-F57419ABB8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14" y="249"/>
                <a:ext cx="453" cy="453"/>
              </a:xfrm>
              <a:custGeom>
                <a:avLst/>
                <a:gdLst>
                  <a:gd name="T0" fmla="*/ 0 w 635"/>
                  <a:gd name="T1" fmla="*/ 635 h 635"/>
                  <a:gd name="T2" fmla="*/ 45 w 635"/>
                  <a:gd name="T3" fmla="*/ 635 h 635"/>
                  <a:gd name="T4" fmla="*/ 45 w 635"/>
                  <a:gd name="T5" fmla="*/ 45 h 635"/>
                  <a:gd name="T6" fmla="*/ 589 w 635"/>
                  <a:gd name="T7" fmla="*/ 45 h 635"/>
                  <a:gd name="T8" fmla="*/ 589 w 635"/>
                  <a:gd name="T9" fmla="*/ 589 h 635"/>
                  <a:gd name="T10" fmla="*/ 45 w 635"/>
                  <a:gd name="T11" fmla="*/ 589 h 635"/>
                  <a:gd name="T12" fmla="*/ 45 w 635"/>
                  <a:gd name="T13" fmla="*/ 635 h 635"/>
                  <a:gd name="T14" fmla="*/ 635 w 635"/>
                  <a:gd name="T15" fmla="*/ 635 h 635"/>
                  <a:gd name="T16" fmla="*/ 635 w 635"/>
                  <a:gd name="T17" fmla="*/ 0 h 635"/>
                  <a:gd name="T18" fmla="*/ 0 w 635"/>
                  <a:gd name="T19" fmla="*/ 0 h 635"/>
                  <a:gd name="T20" fmla="*/ 0 w 635"/>
                  <a:gd name="T21" fmla="*/ 635 h 6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35" h="635">
                    <a:moveTo>
                      <a:pt x="0" y="635"/>
                    </a:moveTo>
                    <a:lnTo>
                      <a:pt x="45" y="635"/>
                    </a:lnTo>
                    <a:lnTo>
                      <a:pt x="45" y="45"/>
                    </a:lnTo>
                    <a:lnTo>
                      <a:pt x="589" y="45"/>
                    </a:lnTo>
                    <a:lnTo>
                      <a:pt x="589" y="589"/>
                    </a:lnTo>
                    <a:lnTo>
                      <a:pt x="45" y="589"/>
                    </a:lnTo>
                    <a:lnTo>
                      <a:pt x="45" y="635"/>
                    </a:lnTo>
                    <a:lnTo>
                      <a:pt x="635" y="635"/>
                    </a:lnTo>
                    <a:lnTo>
                      <a:pt x="635" y="0"/>
                    </a:lnTo>
                    <a:lnTo>
                      <a:pt x="0" y="0"/>
                    </a:lnTo>
                    <a:lnTo>
                      <a:pt x="0" y="635"/>
                    </a:lnTo>
                    <a:close/>
                  </a:path>
                </a:pathLst>
              </a:cu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4594" name="AutoShape 82">
                <a:extLst>
                  <a:ext uri="{FF2B5EF4-FFF2-40B4-BE49-F238E27FC236}">
                    <a16:creationId xmlns:a16="http://schemas.microsoft.com/office/drawing/2014/main" id="{26093C92-1973-4451-8573-BE092B45B53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00000">
                <a:off x="1170" y="215"/>
                <a:ext cx="522" cy="522"/>
              </a:xfrm>
              <a:prstGeom prst="plus">
                <a:avLst>
                  <a:gd name="adj" fmla="val 46745"/>
                </a:avLst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595" name="AutoShape 83">
                <a:extLst>
                  <a:ext uri="{FF2B5EF4-FFF2-40B4-BE49-F238E27FC236}">
                    <a16:creationId xmlns:a16="http://schemas.microsoft.com/office/drawing/2014/main" id="{C52F55D2-E93B-4774-9520-6ADEF84E425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4" y="249"/>
                <a:ext cx="454" cy="454"/>
              </a:xfrm>
              <a:custGeom>
                <a:avLst/>
                <a:gdLst>
                  <a:gd name="G0" fmla="+- 1237 0 0"/>
                  <a:gd name="G1" fmla="+- 21600 0 1237"/>
                  <a:gd name="G2" fmla="+- 21600 0 1237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237" y="10800"/>
                    </a:moveTo>
                    <a:cubicBezTo>
                      <a:pt x="1237" y="16081"/>
                      <a:pt x="5519" y="20363"/>
                      <a:pt x="10800" y="20363"/>
                    </a:cubicBezTo>
                    <a:cubicBezTo>
                      <a:pt x="16081" y="20363"/>
                      <a:pt x="20363" y="16081"/>
                      <a:pt x="20363" y="10800"/>
                    </a:cubicBezTo>
                    <a:cubicBezTo>
                      <a:pt x="20363" y="5519"/>
                      <a:pt x="16081" y="1237"/>
                      <a:pt x="10800" y="1237"/>
                    </a:cubicBezTo>
                    <a:cubicBezTo>
                      <a:pt x="5519" y="1237"/>
                      <a:pt x="1237" y="5519"/>
                      <a:pt x="1237" y="10800"/>
                    </a:cubicBezTo>
                    <a:close/>
                  </a:path>
                </a:pathLst>
              </a:cu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596" name="Freeform 84">
                <a:extLst>
                  <a:ext uri="{FF2B5EF4-FFF2-40B4-BE49-F238E27FC236}">
                    <a16:creationId xmlns:a16="http://schemas.microsoft.com/office/drawing/2014/main" id="{E63D0DE1-7D32-408E-BD10-8C45B999F3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14" y="1933"/>
                <a:ext cx="454" cy="454"/>
              </a:xfrm>
              <a:custGeom>
                <a:avLst/>
                <a:gdLst>
                  <a:gd name="T0" fmla="*/ 0 w 454"/>
                  <a:gd name="T1" fmla="*/ 454 h 454"/>
                  <a:gd name="T2" fmla="*/ 0 w 454"/>
                  <a:gd name="T3" fmla="*/ 0 h 454"/>
                  <a:gd name="T4" fmla="*/ 454 w 454"/>
                  <a:gd name="T5" fmla="*/ 0 h 454"/>
                  <a:gd name="T6" fmla="*/ 454 w 454"/>
                  <a:gd name="T7" fmla="*/ 454 h 454"/>
                  <a:gd name="T8" fmla="*/ 136 w 454"/>
                  <a:gd name="T9" fmla="*/ 454 h 454"/>
                  <a:gd name="T10" fmla="*/ 136 w 454"/>
                  <a:gd name="T11" fmla="*/ 318 h 454"/>
                  <a:gd name="T12" fmla="*/ 318 w 454"/>
                  <a:gd name="T13" fmla="*/ 318 h 454"/>
                  <a:gd name="T14" fmla="*/ 318 w 454"/>
                  <a:gd name="T15" fmla="*/ 136 h 454"/>
                  <a:gd name="T16" fmla="*/ 136 w 454"/>
                  <a:gd name="T17" fmla="*/ 136 h 454"/>
                  <a:gd name="T18" fmla="*/ 136 w 454"/>
                  <a:gd name="T19" fmla="*/ 454 h 454"/>
                  <a:gd name="T20" fmla="*/ 0 w 454"/>
                  <a:gd name="T21" fmla="*/ 454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54" h="454">
                    <a:moveTo>
                      <a:pt x="0" y="454"/>
                    </a:moveTo>
                    <a:lnTo>
                      <a:pt x="0" y="0"/>
                    </a:lnTo>
                    <a:lnTo>
                      <a:pt x="454" y="0"/>
                    </a:lnTo>
                    <a:lnTo>
                      <a:pt x="454" y="454"/>
                    </a:lnTo>
                    <a:lnTo>
                      <a:pt x="136" y="454"/>
                    </a:lnTo>
                    <a:lnTo>
                      <a:pt x="136" y="318"/>
                    </a:lnTo>
                    <a:lnTo>
                      <a:pt x="318" y="318"/>
                    </a:lnTo>
                    <a:lnTo>
                      <a:pt x="318" y="136"/>
                    </a:lnTo>
                    <a:lnTo>
                      <a:pt x="136" y="136"/>
                    </a:lnTo>
                    <a:lnTo>
                      <a:pt x="136" y="454"/>
                    </a:lnTo>
                    <a:lnTo>
                      <a:pt x="0" y="454"/>
                    </a:lnTo>
                    <a:close/>
                  </a:path>
                </a:pathLst>
              </a:cu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4597" name="AutoShape 85">
                <a:extLst>
                  <a:ext uri="{FF2B5EF4-FFF2-40B4-BE49-F238E27FC236}">
                    <a16:creationId xmlns:a16="http://schemas.microsoft.com/office/drawing/2014/main" id="{0535FCD9-8FAE-43E8-8553-522756F19D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00000">
                <a:off x="1199" y="1928"/>
                <a:ext cx="465" cy="465"/>
              </a:xfrm>
              <a:prstGeom prst="plus">
                <a:avLst>
                  <a:gd name="adj" fmla="val 32056"/>
                </a:avLst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598" name="AutoShape 86">
                <a:extLst>
                  <a:ext uri="{FF2B5EF4-FFF2-40B4-BE49-F238E27FC236}">
                    <a16:creationId xmlns:a16="http://schemas.microsoft.com/office/drawing/2014/main" id="{DD4BF124-A81C-45D3-A176-7B4F3C6591A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5" y="1933"/>
                <a:ext cx="454" cy="454"/>
              </a:xfrm>
              <a:custGeom>
                <a:avLst/>
                <a:gdLst>
                  <a:gd name="G0" fmla="+- 6566 0 0"/>
                  <a:gd name="G1" fmla="+- 21600 0 6566"/>
                  <a:gd name="G2" fmla="+- 21600 0 6566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6566" y="10800"/>
                    </a:moveTo>
                    <a:cubicBezTo>
                      <a:pt x="6566" y="13138"/>
                      <a:pt x="8462" y="15034"/>
                      <a:pt x="10800" y="15034"/>
                    </a:cubicBezTo>
                    <a:cubicBezTo>
                      <a:pt x="13138" y="15034"/>
                      <a:pt x="15034" y="13138"/>
                      <a:pt x="15034" y="10800"/>
                    </a:cubicBezTo>
                    <a:cubicBezTo>
                      <a:pt x="15034" y="8462"/>
                      <a:pt x="13138" y="6566"/>
                      <a:pt x="10800" y="6566"/>
                    </a:cubicBezTo>
                    <a:cubicBezTo>
                      <a:pt x="8462" y="6566"/>
                      <a:pt x="6566" y="8462"/>
                      <a:pt x="6566" y="10800"/>
                    </a:cubicBezTo>
                    <a:close/>
                  </a:path>
                </a:pathLst>
              </a:cu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599" name="Freeform 87">
                <a:extLst>
                  <a:ext uri="{FF2B5EF4-FFF2-40B4-BE49-F238E27FC236}">
                    <a16:creationId xmlns:a16="http://schemas.microsoft.com/office/drawing/2014/main" id="{E41F5E79-5361-4716-84DE-FD03BA891A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2" y="1935"/>
                <a:ext cx="563" cy="450"/>
              </a:xfrm>
              <a:custGeom>
                <a:avLst/>
                <a:gdLst>
                  <a:gd name="T0" fmla="*/ 0 w 907"/>
                  <a:gd name="T1" fmla="*/ 726 h 726"/>
                  <a:gd name="T2" fmla="*/ 453 w 907"/>
                  <a:gd name="T3" fmla="*/ 726 h 726"/>
                  <a:gd name="T4" fmla="*/ 453 w 907"/>
                  <a:gd name="T5" fmla="*/ 544 h 726"/>
                  <a:gd name="T6" fmla="*/ 362 w 907"/>
                  <a:gd name="T7" fmla="*/ 544 h 726"/>
                  <a:gd name="T8" fmla="*/ 453 w 907"/>
                  <a:gd name="T9" fmla="*/ 363 h 726"/>
                  <a:gd name="T10" fmla="*/ 544 w 907"/>
                  <a:gd name="T11" fmla="*/ 544 h 726"/>
                  <a:gd name="T12" fmla="*/ 453 w 907"/>
                  <a:gd name="T13" fmla="*/ 544 h 726"/>
                  <a:gd name="T14" fmla="*/ 453 w 907"/>
                  <a:gd name="T15" fmla="*/ 726 h 726"/>
                  <a:gd name="T16" fmla="*/ 907 w 907"/>
                  <a:gd name="T17" fmla="*/ 726 h 726"/>
                  <a:gd name="T18" fmla="*/ 453 w 907"/>
                  <a:gd name="T19" fmla="*/ 0 h 726"/>
                  <a:gd name="T20" fmla="*/ 0 w 907"/>
                  <a:gd name="T21" fmla="*/ 726 h 7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07" h="726">
                    <a:moveTo>
                      <a:pt x="0" y="726"/>
                    </a:moveTo>
                    <a:lnTo>
                      <a:pt x="453" y="726"/>
                    </a:lnTo>
                    <a:lnTo>
                      <a:pt x="453" y="544"/>
                    </a:lnTo>
                    <a:lnTo>
                      <a:pt x="362" y="544"/>
                    </a:lnTo>
                    <a:lnTo>
                      <a:pt x="453" y="363"/>
                    </a:lnTo>
                    <a:lnTo>
                      <a:pt x="544" y="544"/>
                    </a:lnTo>
                    <a:lnTo>
                      <a:pt x="453" y="544"/>
                    </a:lnTo>
                    <a:lnTo>
                      <a:pt x="453" y="726"/>
                    </a:lnTo>
                    <a:lnTo>
                      <a:pt x="907" y="726"/>
                    </a:lnTo>
                    <a:lnTo>
                      <a:pt x="453" y="0"/>
                    </a:lnTo>
                    <a:lnTo>
                      <a:pt x="0" y="726"/>
                    </a:lnTo>
                    <a:close/>
                  </a:path>
                </a:pathLst>
              </a:cu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64600" name="Group 88">
              <a:extLst>
                <a:ext uri="{FF2B5EF4-FFF2-40B4-BE49-F238E27FC236}">
                  <a16:creationId xmlns:a16="http://schemas.microsoft.com/office/drawing/2014/main" id="{9D459B12-C315-4907-A39E-DAA55467107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349" y="2387"/>
              <a:ext cx="1479" cy="1632"/>
              <a:chOff x="194" y="215"/>
              <a:chExt cx="1974" cy="2178"/>
            </a:xfrm>
          </p:grpSpPr>
          <p:sp>
            <p:nvSpPr>
              <p:cNvPr id="64601" name="AutoShape 89">
                <a:extLst>
                  <a:ext uri="{FF2B5EF4-FFF2-40B4-BE49-F238E27FC236}">
                    <a16:creationId xmlns:a16="http://schemas.microsoft.com/office/drawing/2014/main" id="{7AD2BD0B-C235-4145-830F-E9056C7619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5" y="819"/>
                <a:ext cx="454" cy="454"/>
              </a:xfrm>
              <a:custGeom>
                <a:avLst/>
                <a:gdLst>
                  <a:gd name="G0" fmla="+- 2379 0 0"/>
                  <a:gd name="G1" fmla="+- 21600 0 2379"/>
                  <a:gd name="G2" fmla="+- 21600 0 2379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2379" y="10800"/>
                    </a:moveTo>
                    <a:cubicBezTo>
                      <a:pt x="2379" y="15451"/>
                      <a:pt x="6149" y="19221"/>
                      <a:pt x="10800" y="19221"/>
                    </a:cubicBezTo>
                    <a:cubicBezTo>
                      <a:pt x="15451" y="19221"/>
                      <a:pt x="19221" y="15451"/>
                      <a:pt x="19221" y="10800"/>
                    </a:cubicBezTo>
                    <a:cubicBezTo>
                      <a:pt x="19221" y="6149"/>
                      <a:pt x="15451" y="2379"/>
                      <a:pt x="10800" y="2379"/>
                    </a:cubicBezTo>
                    <a:cubicBezTo>
                      <a:pt x="6149" y="2379"/>
                      <a:pt x="2379" y="6149"/>
                      <a:pt x="2379" y="10800"/>
                    </a:cubicBezTo>
                    <a:close/>
                  </a:path>
                </a:pathLst>
              </a:cu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602" name="Freeform 90">
                <a:extLst>
                  <a:ext uri="{FF2B5EF4-FFF2-40B4-BE49-F238E27FC236}">
                    <a16:creationId xmlns:a16="http://schemas.microsoft.com/office/drawing/2014/main" id="{BF789CA0-BE92-4C8C-B295-AAC4FCE354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1" y="819"/>
                <a:ext cx="544" cy="454"/>
              </a:xfrm>
              <a:custGeom>
                <a:avLst/>
                <a:gdLst>
                  <a:gd name="T0" fmla="*/ 91 w 544"/>
                  <a:gd name="T1" fmla="*/ 409 h 454"/>
                  <a:gd name="T2" fmla="*/ 272 w 544"/>
                  <a:gd name="T3" fmla="*/ 409 h 454"/>
                  <a:gd name="T4" fmla="*/ 272 w 544"/>
                  <a:gd name="T5" fmla="*/ 454 h 454"/>
                  <a:gd name="T6" fmla="*/ 0 w 544"/>
                  <a:gd name="T7" fmla="*/ 454 h 454"/>
                  <a:gd name="T8" fmla="*/ 272 w 544"/>
                  <a:gd name="T9" fmla="*/ 0 h 454"/>
                  <a:gd name="T10" fmla="*/ 544 w 544"/>
                  <a:gd name="T11" fmla="*/ 454 h 454"/>
                  <a:gd name="T12" fmla="*/ 272 w 544"/>
                  <a:gd name="T13" fmla="*/ 454 h 454"/>
                  <a:gd name="T14" fmla="*/ 272 w 544"/>
                  <a:gd name="T15" fmla="*/ 409 h 454"/>
                  <a:gd name="T16" fmla="*/ 454 w 544"/>
                  <a:gd name="T17" fmla="*/ 409 h 454"/>
                  <a:gd name="T18" fmla="*/ 272 w 544"/>
                  <a:gd name="T19" fmla="*/ 91 h 454"/>
                  <a:gd name="T20" fmla="*/ 91 w 544"/>
                  <a:gd name="T21" fmla="*/ 409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44" h="454">
                    <a:moveTo>
                      <a:pt x="91" y="409"/>
                    </a:moveTo>
                    <a:lnTo>
                      <a:pt x="272" y="409"/>
                    </a:lnTo>
                    <a:lnTo>
                      <a:pt x="272" y="454"/>
                    </a:lnTo>
                    <a:lnTo>
                      <a:pt x="0" y="454"/>
                    </a:lnTo>
                    <a:lnTo>
                      <a:pt x="272" y="0"/>
                    </a:lnTo>
                    <a:lnTo>
                      <a:pt x="544" y="454"/>
                    </a:lnTo>
                    <a:lnTo>
                      <a:pt x="272" y="454"/>
                    </a:lnTo>
                    <a:lnTo>
                      <a:pt x="272" y="409"/>
                    </a:lnTo>
                    <a:lnTo>
                      <a:pt x="454" y="409"/>
                    </a:lnTo>
                    <a:lnTo>
                      <a:pt x="272" y="91"/>
                    </a:lnTo>
                    <a:lnTo>
                      <a:pt x="91" y="409"/>
                    </a:lnTo>
                    <a:close/>
                  </a:path>
                </a:pathLst>
              </a:cu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4603" name="AutoShape 91">
                <a:extLst>
                  <a:ext uri="{FF2B5EF4-FFF2-40B4-BE49-F238E27FC236}">
                    <a16:creationId xmlns:a16="http://schemas.microsoft.com/office/drawing/2014/main" id="{44B69E7E-10DB-4CC4-A02E-E3F3464FC77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00000">
                <a:off x="1170" y="786"/>
                <a:ext cx="522" cy="522"/>
              </a:xfrm>
              <a:prstGeom prst="plus">
                <a:avLst>
                  <a:gd name="adj" fmla="val 45463"/>
                </a:avLst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604" name="Freeform 92">
                <a:extLst>
                  <a:ext uri="{FF2B5EF4-FFF2-40B4-BE49-F238E27FC236}">
                    <a16:creationId xmlns:a16="http://schemas.microsoft.com/office/drawing/2014/main" id="{53C730E0-47C6-4517-89EB-EE42151603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14" y="819"/>
                <a:ext cx="454" cy="454"/>
              </a:xfrm>
              <a:custGeom>
                <a:avLst/>
                <a:gdLst>
                  <a:gd name="T0" fmla="*/ 0 w 454"/>
                  <a:gd name="T1" fmla="*/ 454 h 454"/>
                  <a:gd name="T2" fmla="*/ 0 w 454"/>
                  <a:gd name="T3" fmla="*/ 0 h 454"/>
                  <a:gd name="T4" fmla="*/ 454 w 454"/>
                  <a:gd name="T5" fmla="*/ 0 h 454"/>
                  <a:gd name="T6" fmla="*/ 454 w 454"/>
                  <a:gd name="T7" fmla="*/ 454 h 454"/>
                  <a:gd name="T8" fmla="*/ 46 w 454"/>
                  <a:gd name="T9" fmla="*/ 454 h 454"/>
                  <a:gd name="T10" fmla="*/ 46 w 454"/>
                  <a:gd name="T11" fmla="*/ 409 h 454"/>
                  <a:gd name="T12" fmla="*/ 409 w 454"/>
                  <a:gd name="T13" fmla="*/ 409 h 454"/>
                  <a:gd name="T14" fmla="*/ 409 w 454"/>
                  <a:gd name="T15" fmla="*/ 46 h 454"/>
                  <a:gd name="T16" fmla="*/ 46 w 454"/>
                  <a:gd name="T17" fmla="*/ 46 h 454"/>
                  <a:gd name="T18" fmla="*/ 46 w 454"/>
                  <a:gd name="T19" fmla="*/ 454 h 454"/>
                  <a:gd name="T20" fmla="*/ 0 w 454"/>
                  <a:gd name="T21" fmla="*/ 454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54" h="454">
                    <a:moveTo>
                      <a:pt x="0" y="454"/>
                    </a:moveTo>
                    <a:lnTo>
                      <a:pt x="0" y="0"/>
                    </a:lnTo>
                    <a:lnTo>
                      <a:pt x="454" y="0"/>
                    </a:lnTo>
                    <a:lnTo>
                      <a:pt x="454" y="454"/>
                    </a:lnTo>
                    <a:lnTo>
                      <a:pt x="46" y="454"/>
                    </a:lnTo>
                    <a:lnTo>
                      <a:pt x="46" y="409"/>
                    </a:lnTo>
                    <a:lnTo>
                      <a:pt x="409" y="409"/>
                    </a:lnTo>
                    <a:lnTo>
                      <a:pt x="409" y="46"/>
                    </a:lnTo>
                    <a:lnTo>
                      <a:pt x="46" y="46"/>
                    </a:lnTo>
                    <a:lnTo>
                      <a:pt x="46" y="454"/>
                    </a:lnTo>
                    <a:lnTo>
                      <a:pt x="0" y="454"/>
                    </a:lnTo>
                    <a:close/>
                  </a:path>
                </a:pathLst>
              </a:cu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4605" name="Freeform 93">
                <a:extLst>
                  <a:ext uri="{FF2B5EF4-FFF2-40B4-BE49-F238E27FC236}">
                    <a16:creationId xmlns:a16="http://schemas.microsoft.com/office/drawing/2014/main" id="{23D71166-E4FE-4002-B1FC-856F7DB3BC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14" y="1363"/>
                <a:ext cx="454" cy="454"/>
              </a:xfrm>
              <a:custGeom>
                <a:avLst/>
                <a:gdLst>
                  <a:gd name="T0" fmla="*/ 0 w 454"/>
                  <a:gd name="T1" fmla="*/ 454 h 454"/>
                  <a:gd name="T2" fmla="*/ 91 w 454"/>
                  <a:gd name="T3" fmla="*/ 454 h 454"/>
                  <a:gd name="T4" fmla="*/ 91 w 454"/>
                  <a:gd name="T5" fmla="*/ 91 h 454"/>
                  <a:gd name="T6" fmla="*/ 363 w 454"/>
                  <a:gd name="T7" fmla="*/ 91 h 454"/>
                  <a:gd name="T8" fmla="*/ 363 w 454"/>
                  <a:gd name="T9" fmla="*/ 363 h 454"/>
                  <a:gd name="T10" fmla="*/ 91 w 454"/>
                  <a:gd name="T11" fmla="*/ 363 h 454"/>
                  <a:gd name="T12" fmla="*/ 91 w 454"/>
                  <a:gd name="T13" fmla="*/ 454 h 454"/>
                  <a:gd name="T14" fmla="*/ 454 w 454"/>
                  <a:gd name="T15" fmla="*/ 454 h 454"/>
                  <a:gd name="T16" fmla="*/ 454 w 454"/>
                  <a:gd name="T17" fmla="*/ 0 h 454"/>
                  <a:gd name="T18" fmla="*/ 0 w 454"/>
                  <a:gd name="T19" fmla="*/ 0 h 454"/>
                  <a:gd name="T20" fmla="*/ 0 w 454"/>
                  <a:gd name="T21" fmla="*/ 454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54" h="454">
                    <a:moveTo>
                      <a:pt x="0" y="454"/>
                    </a:moveTo>
                    <a:lnTo>
                      <a:pt x="91" y="454"/>
                    </a:lnTo>
                    <a:lnTo>
                      <a:pt x="91" y="91"/>
                    </a:lnTo>
                    <a:lnTo>
                      <a:pt x="363" y="91"/>
                    </a:lnTo>
                    <a:lnTo>
                      <a:pt x="363" y="363"/>
                    </a:lnTo>
                    <a:lnTo>
                      <a:pt x="91" y="363"/>
                    </a:lnTo>
                    <a:lnTo>
                      <a:pt x="91" y="454"/>
                    </a:lnTo>
                    <a:lnTo>
                      <a:pt x="454" y="454"/>
                    </a:lnTo>
                    <a:lnTo>
                      <a:pt x="454" y="0"/>
                    </a:lnTo>
                    <a:lnTo>
                      <a:pt x="0" y="0"/>
                    </a:lnTo>
                    <a:lnTo>
                      <a:pt x="0" y="454"/>
                    </a:lnTo>
                    <a:close/>
                  </a:path>
                </a:pathLst>
              </a:cu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4606" name="Freeform 94">
                <a:extLst>
                  <a:ext uri="{FF2B5EF4-FFF2-40B4-BE49-F238E27FC236}">
                    <a16:creationId xmlns:a16="http://schemas.microsoft.com/office/drawing/2014/main" id="{23567903-E198-4044-A52F-9741C3A776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1" y="1363"/>
                <a:ext cx="544" cy="454"/>
              </a:xfrm>
              <a:custGeom>
                <a:avLst/>
                <a:gdLst>
                  <a:gd name="T0" fmla="*/ 0 w 544"/>
                  <a:gd name="T1" fmla="*/ 454 h 454"/>
                  <a:gd name="T2" fmla="*/ 181 w 544"/>
                  <a:gd name="T3" fmla="*/ 454 h 454"/>
                  <a:gd name="T4" fmla="*/ 181 w 544"/>
                  <a:gd name="T5" fmla="*/ 363 h 454"/>
                  <a:gd name="T6" fmla="*/ 272 w 544"/>
                  <a:gd name="T7" fmla="*/ 182 h 454"/>
                  <a:gd name="T8" fmla="*/ 363 w 544"/>
                  <a:gd name="T9" fmla="*/ 363 h 454"/>
                  <a:gd name="T10" fmla="*/ 181 w 544"/>
                  <a:gd name="T11" fmla="*/ 363 h 454"/>
                  <a:gd name="T12" fmla="*/ 181 w 544"/>
                  <a:gd name="T13" fmla="*/ 454 h 454"/>
                  <a:gd name="T14" fmla="*/ 544 w 544"/>
                  <a:gd name="T15" fmla="*/ 454 h 454"/>
                  <a:gd name="T16" fmla="*/ 272 w 544"/>
                  <a:gd name="T17" fmla="*/ 0 h 454"/>
                  <a:gd name="T18" fmla="*/ 0 w 544"/>
                  <a:gd name="T19" fmla="*/ 454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44" h="454">
                    <a:moveTo>
                      <a:pt x="0" y="454"/>
                    </a:moveTo>
                    <a:lnTo>
                      <a:pt x="181" y="454"/>
                    </a:lnTo>
                    <a:lnTo>
                      <a:pt x="181" y="363"/>
                    </a:lnTo>
                    <a:lnTo>
                      <a:pt x="272" y="182"/>
                    </a:lnTo>
                    <a:lnTo>
                      <a:pt x="363" y="363"/>
                    </a:lnTo>
                    <a:lnTo>
                      <a:pt x="181" y="363"/>
                    </a:lnTo>
                    <a:lnTo>
                      <a:pt x="181" y="454"/>
                    </a:lnTo>
                    <a:lnTo>
                      <a:pt x="544" y="454"/>
                    </a:lnTo>
                    <a:lnTo>
                      <a:pt x="272" y="0"/>
                    </a:lnTo>
                    <a:lnTo>
                      <a:pt x="0" y="454"/>
                    </a:lnTo>
                    <a:close/>
                  </a:path>
                </a:pathLst>
              </a:cu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4607" name="AutoShape 95">
                <a:extLst>
                  <a:ext uri="{FF2B5EF4-FFF2-40B4-BE49-F238E27FC236}">
                    <a16:creationId xmlns:a16="http://schemas.microsoft.com/office/drawing/2014/main" id="{2584E769-F099-45C3-9E77-6BD4D3B2B18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5" y="1363"/>
                <a:ext cx="454" cy="454"/>
              </a:xfrm>
              <a:custGeom>
                <a:avLst/>
                <a:gdLst>
                  <a:gd name="G0" fmla="+- 4663 0 0"/>
                  <a:gd name="G1" fmla="+- 21600 0 4663"/>
                  <a:gd name="G2" fmla="+- 21600 0 4663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4663" y="10800"/>
                    </a:moveTo>
                    <a:cubicBezTo>
                      <a:pt x="4663" y="14189"/>
                      <a:pt x="7411" y="16937"/>
                      <a:pt x="10800" y="16937"/>
                    </a:cubicBezTo>
                    <a:cubicBezTo>
                      <a:pt x="14189" y="16937"/>
                      <a:pt x="16937" y="14189"/>
                      <a:pt x="16937" y="10800"/>
                    </a:cubicBezTo>
                    <a:cubicBezTo>
                      <a:pt x="16937" y="7411"/>
                      <a:pt x="14189" y="4663"/>
                      <a:pt x="10800" y="4663"/>
                    </a:cubicBezTo>
                    <a:cubicBezTo>
                      <a:pt x="7411" y="4663"/>
                      <a:pt x="4663" y="7411"/>
                      <a:pt x="4663" y="10800"/>
                    </a:cubicBezTo>
                    <a:close/>
                  </a:path>
                </a:pathLst>
              </a:cu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608" name="AutoShape 96">
                <a:extLst>
                  <a:ext uri="{FF2B5EF4-FFF2-40B4-BE49-F238E27FC236}">
                    <a16:creationId xmlns:a16="http://schemas.microsoft.com/office/drawing/2014/main" id="{EB2BFE45-802B-412A-972C-17E83C71DE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00000">
                <a:off x="1170" y="1330"/>
                <a:ext cx="522" cy="522"/>
              </a:xfrm>
              <a:prstGeom prst="plus">
                <a:avLst>
                  <a:gd name="adj" fmla="val 36588"/>
                </a:avLst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609" name="Freeform 97">
                <a:extLst>
                  <a:ext uri="{FF2B5EF4-FFF2-40B4-BE49-F238E27FC236}">
                    <a16:creationId xmlns:a16="http://schemas.microsoft.com/office/drawing/2014/main" id="{80102CDC-F5BB-432D-9A01-116004A020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1" y="258"/>
                <a:ext cx="544" cy="435"/>
              </a:xfrm>
              <a:custGeom>
                <a:avLst/>
                <a:gdLst>
                  <a:gd name="T0" fmla="*/ 0 w 907"/>
                  <a:gd name="T1" fmla="*/ 726 h 726"/>
                  <a:gd name="T2" fmla="*/ 453 w 907"/>
                  <a:gd name="T3" fmla="*/ 0 h 726"/>
                  <a:gd name="T4" fmla="*/ 907 w 907"/>
                  <a:gd name="T5" fmla="*/ 726 h 726"/>
                  <a:gd name="T6" fmla="*/ 453 w 907"/>
                  <a:gd name="T7" fmla="*/ 726 h 726"/>
                  <a:gd name="T8" fmla="*/ 453 w 907"/>
                  <a:gd name="T9" fmla="*/ 680 h 726"/>
                  <a:gd name="T10" fmla="*/ 816 w 907"/>
                  <a:gd name="T11" fmla="*/ 680 h 726"/>
                  <a:gd name="T12" fmla="*/ 453 w 907"/>
                  <a:gd name="T13" fmla="*/ 91 h 726"/>
                  <a:gd name="T14" fmla="*/ 90 w 907"/>
                  <a:gd name="T15" fmla="*/ 680 h 726"/>
                  <a:gd name="T16" fmla="*/ 453 w 907"/>
                  <a:gd name="T17" fmla="*/ 680 h 726"/>
                  <a:gd name="T18" fmla="*/ 453 w 907"/>
                  <a:gd name="T19" fmla="*/ 726 h 726"/>
                  <a:gd name="T20" fmla="*/ 0 w 907"/>
                  <a:gd name="T21" fmla="*/ 726 h 7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07" h="726">
                    <a:moveTo>
                      <a:pt x="0" y="726"/>
                    </a:moveTo>
                    <a:lnTo>
                      <a:pt x="453" y="0"/>
                    </a:lnTo>
                    <a:lnTo>
                      <a:pt x="907" y="726"/>
                    </a:lnTo>
                    <a:lnTo>
                      <a:pt x="453" y="726"/>
                    </a:lnTo>
                    <a:lnTo>
                      <a:pt x="453" y="680"/>
                    </a:lnTo>
                    <a:lnTo>
                      <a:pt x="816" y="680"/>
                    </a:lnTo>
                    <a:lnTo>
                      <a:pt x="453" y="91"/>
                    </a:lnTo>
                    <a:lnTo>
                      <a:pt x="90" y="680"/>
                    </a:lnTo>
                    <a:lnTo>
                      <a:pt x="453" y="680"/>
                    </a:lnTo>
                    <a:lnTo>
                      <a:pt x="453" y="726"/>
                    </a:lnTo>
                    <a:lnTo>
                      <a:pt x="0" y="726"/>
                    </a:lnTo>
                    <a:close/>
                  </a:path>
                </a:pathLst>
              </a:cu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4610" name="Freeform 98">
                <a:extLst>
                  <a:ext uri="{FF2B5EF4-FFF2-40B4-BE49-F238E27FC236}">
                    <a16:creationId xmlns:a16="http://schemas.microsoft.com/office/drawing/2014/main" id="{15506BD7-09EF-4142-B956-E4EB4A2383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14" y="249"/>
                <a:ext cx="453" cy="453"/>
              </a:xfrm>
              <a:custGeom>
                <a:avLst/>
                <a:gdLst>
                  <a:gd name="T0" fmla="*/ 0 w 635"/>
                  <a:gd name="T1" fmla="*/ 635 h 635"/>
                  <a:gd name="T2" fmla="*/ 45 w 635"/>
                  <a:gd name="T3" fmla="*/ 635 h 635"/>
                  <a:gd name="T4" fmla="*/ 45 w 635"/>
                  <a:gd name="T5" fmla="*/ 45 h 635"/>
                  <a:gd name="T6" fmla="*/ 589 w 635"/>
                  <a:gd name="T7" fmla="*/ 45 h 635"/>
                  <a:gd name="T8" fmla="*/ 589 w 635"/>
                  <a:gd name="T9" fmla="*/ 589 h 635"/>
                  <a:gd name="T10" fmla="*/ 45 w 635"/>
                  <a:gd name="T11" fmla="*/ 589 h 635"/>
                  <a:gd name="T12" fmla="*/ 45 w 635"/>
                  <a:gd name="T13" fmla="*/ 635 h 635"/>
                  <a:gd name="T14" fmla="*/ 635 w 635"/>
                  <a:gd name="T15" fmla="*/ 635 h 635"/>
                  <a:gd name="T16" fmla="*/ 635 w 635"/>
                  <a:gd name="T17" fmla="*/ 0 h 635"/>
                  <a:gd name="T18" fmla="*/ 0 w 635"/>
                  <a:gd name="T19" fmla="*/ 0 h 635"/>
                  <a:gd name="T20" fmla="*/ 0 w 635"/>
                  <a:gd name="T21" fmla="*/ 635 h 6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35" h="635">
                    <a:moveTo>
                      <a:pt x="0" y="635"/>
                    </a:moveTo>
                    <a:lnTo>
                      <a:pt x="45" y="635"/>
                    </a:lnTo>
                    <a:lnTo>
                      <a:pt x="45" y="45"/>
                    </a:lnTo>
                    <a:lnTo>
                      <a:pt x="589" y="45"/>
                    </a:lnTo>
                    <a:lnTo>
                      <a:pt x="589" y="589"/>
                    </a:lnTo>
                    <a:lnTo>
                      <a:pt x="45" y="589"/>
                    </a:lnTo>
                    <a:lnTo>
                      <a:pt x="45" y="635"/>
                    </a:lnTo>
                    <a:lnTo>
                      <a:pt x="635" y="635"/>
                    </a:lnTo>
                    <a:lnTo>
                      <a:pt x="635" y="0"/>
                    </a:lnTo>
                    <a:lnTo>
                      <a:pt x="0" y="0"/>
                    </a:lnTo>
                    <a:lnTo>
                      <a:pt x="0" y="635"/>
                    </a:lnTo>
                    <a:close/>
                  </a:path>
                </a:pathLst>
              </a:cu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4611" name="AutoShape 99">
                <a:extLst>
                  <a:ext uri="{FF2B5EF4-FFF2-40B4-BE49-F238E27FC236}">
                    <a16:creationId xmlns:a16="http://schemas.microsoft.com/office/drawing/2014/main" id="{BA564C13-1D4A-41C6-982F-1F6AC97A206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00000">
                <a:off x="1170" y="215"/>
                <a:ext cx="522" cy="522"/>
              </a:xfrm>
              <a:prstGeom prst="plus">
                <a:avLst>
                  <a:gd name="adj" fmla="val 46745"/>
                </a:avLst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612" name="AutoShape 100">
                <a:extLst>
                  <a:ext uri="{FF2B5EF4-FFF2-40B4-BE49-F238E27FC236}">
                    <a16:creationId xmlns:a16="http://schemas.microsoft.com/office/drawing/2014/main" id="{369971BA-12DB-4AEB-82B6-C0BF4ABB39C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4" y="249"/>
                <a:ext cx="454" cy="454"/>
              </a:xfrm>
              <a:custGeom>
                <a:avLst/>
                <a:gdLst>
                  <a:gd name="G0" fmla="+- 1237 0 0"/>
                  <a:gd name="G1" fmla="+- 21600 0 1237"/>
                  <a:gd name="G2" fmla="+- 21600 0 1237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237" y="10800"/>
                    </a:moveTo>
                    <a:cubicBezTo>
                      <a:pt x="1237" y="16081"/>
                      <a:pt x="5519" y="20363"/>
                      <a:pt x="10800" y="20363"/>
                    </a:cubicBezTo>
                    <a:cubicBezTo>
                      <a:pt x="16081" y="20363"/>
                      <a:pt x="20363" y="16081"/>
                      <a:pt x="20363" y="10800"/>
                    </a:cubicBezTo>
                    <a:cubicBezTo>
                      <a:pt x="20363" y="5519"/>
                      <a:pt x="16081" y="1237"/>
                      <a:pt x="10800" y="1237"/>
                    </a:cubicBezTo>
                    <a:cubicBezTo>
                      <a:pt x="5519" y="1237"/>
                      <a:pt x="1237" y="5519"/>
                      <a:pt x="1237" y="10800"/>
                    </a:cubicBezTo>
                    <a:close/>
                  </a:path>
                </a:pathLst>
              </a:cu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613" name="Freeform 101">
                <a:extLst>
                  <a:ext uri="{FF2B5EF4-FFF2-40B4-BE49-F238E27FC236}">
                    <a16:creationId xmlns:a16="http://schemas.microsoft.com/office/drawing/2014/main" id="{70CCED6B-278E-4D89-BE04-C58078D82A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14" y="1933"/>
                <a:ext cx="454" cy="454"/>
              </a:xfrm>
              <a:custGeom>
                <a:avLst/>
                <a:gdLst>
                  <a:gd name="T0" fmla="*/ 0 w 454"/>
                  <a:gd name="T1" fmla="*/ 454 h 454"/>
                  <a:gd name="T2" fmla="*/ 0 w 454"/>
                  <a:gd name="T3" fmla="*/ 0 h 454"/>
                  <a:gd name="T4" fmla="*/ 454 w 454"/>
                  <a:gd name="T5" fmla="*/ 0 h 454"/>
                  <a:gd name="T6" fmla="*/ 454 w 454"/>
                  <a:gd name="T7" fmla="*/ 454 h 454"/>
                  <a:gd name="T8" fmla="*/ 136 w 454"/>
                  <a:gd name="T9" fmla="*/ 454 h 454"/>
                  <a:gd name="T10" fmla="*/ 136 w 454"/>
                  <a:gd name="T11" fmla="*/ 318 h 454"/>
                  <a:gd name="T12" fmla="*/ 318 w 454"/>
                  <a:gd name="T13" fmla="*/ 318 h 454"/>
                  <a:gd name="T14" fmla="*/ 318 w 454"/>
                  <a:gd name="T15" fmla="*/ 136 h 454"/>
                  <a:gd name="T16" fmla="*/ 136 w 454"/>
                  <a:gd name="T17" fmla="*/ 136 h 454"/>
                  <a:gd name="T18" fmla="*/ 136 w 454"/>
                  <a:gd name="T19" fmla="*/ 454 h 454"/>
                  <a:gd name="T20" fmla="*/ 0 w 454"/>
                  <a:gd name="T21" fmla="*/ 454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54" h="454">
                    <a:moveTo>
                      <a:pt x="0" y="454"/>
                    </a:moveTo>
                    <a:lnTo>
                      <a:pt x="0" y="0"/>
                    </a:lnTo>
                    <a:lnTo>
                      <a:pt x="454" y="0"/>
                    </a:lnTo>
                    <a:lnTo>
                      <a:pt x="454" y="454"/>
                    </a:lnTo>
                    <a:lnTo>
                      <a:pt x="136" y="454"/>
                    </a:lnTo>
                    <a:lnTo>
                      <a:pt x="136" y="318"/>
                    </a:lnTo>
                    <a:lnTo>
                      <a:pt x="318" y="318"/>
                    </a:lnTo>
                    <a:lnTo>
                      <a:pt x="318" y="136"/>
                    </a:lnTo>
                    <a:lnTo>
                      <a:pt x="136" y="136"/>
                    </a:lnTo>
                    <a:lnTo>
                      <a:pt x="136" y="454"/>
                    </a:lnTo>
                    <a:lnTo>
                      <a:pt x="0" y="454"/>
                    </a:lnTo>
                    <a:close/>
                  </a:path>
                </a:pathLst>
              </a:cu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4614" name="AutoShape 102">
                <a:extLst>
                  <a:ext uri="{FF2B5EF4-FFF2-40B4-BE49-F238E27FC236}">
                    <a16:creationId xmlns:a16="http://schemas.microsoft.com/office/drawing/2014/main" id="{45EF0C0E-92E0-4444-9C47-F488C6954EE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00000">
                <a:off x="1199" y="1928"/>
                <a:ext cx="465" cy="465"/>
              </a:xfrm>
              <a:prstGeom prst="plus">
                <a:avLst>
                  <a:gd name="adj" fmla="val 32056"/>
                </a:avLst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615" name="AutoShape 103">
                <a:extLst>
                  <a:ext uri="{FF2B5EF4-FFF2-40B4-BE49-F238E27FC236}">
                    <a16:creationId xmlns:a16="http://schemas.microsoft.com/office/drawing/2014/main" id="{A87DEFA3-54D7-4D88-898B-F91D523B8D5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5" y="1933"/>
                <a:ext cx="454" cy="454"/>
              </a:xfrm>
              <a:custGeom>
                <a:avLst/>
                <a:gdLst>
                  <a:gd name="G0" fmla="+- 6566 0 0"/>
                  <a:gd name="G1" fmla="+- 21600 0 6566"/>
                  <a:gd name="G2" fmla="+- 21600 0 6566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6566" y="10800"/>
                    </a:moveTo>
                    <a:cubicBezTo>
                      <a:pt x="6566" y="13138"/>
                      <a:pt x="8462" y="15034"/>
                      <a:pt x="10800" y="15034"/>
                    </a:cubicBezTo>
                    <a:cubicBezTo>
                      <a:pt x="13138" y="15034"/>
                      <a:pt x="15034" y="13138"/>
                      <a:pt x="15034" y="10800"/>
                    </a:cubicBezTo>
                    <a:cubicBezTo>
                      <a:pt x="15034" y="8462"/>
                      <a:pt x="13138" y="6566"/>
                      <a:pt x="10800" y="6566"/>
                    </a:cubicBezTo>
                    <a:cubicBezTo>
                      <a:pt x="8462" y="6566"/>
                      <a:pt x="6566" y="8462"/>
                      <a:pt x="6566" y="10800"/>
                    </a:cubicBezTo>
                    <a:close/>
                  </a:path>
                </a:pathLst>
              </a:cu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616" name="Freeform 104">
                <a:extLst>
                  <a:ext uri="{FF2B5EF4-FFF2-40B4-BE49-F238E27FC236}">
                    <a16:creationId xmlns:a16="http://schemas.microsoft.com/office/drawing/2014/main" id="{0DBCC85B-44D2-47A9-827A-173475E66E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2" y="1935"/>
                <a:ext cx="563" cy="450"/>
              </a:xfrm>
              <a:custGeom>
                <a:avLst/>
                <a:gdLst>
                  <a:gd name="T0" fmla="*/ 0 w 907"/>
                  <a:gd name="T1" fmla="*/ 726 h 726"/>
                  <a:gd name="T2" fmla="*/ 453 w 907"/>
                  <a:gd name="T3" fmla="*/ 726 h 726"/>
                  <a:gd name="T4" fmla="*/ 453 w 907"/>
                  <a:gd name="T5" fmla="*/ 544 h 726"/>
                  <a:gd name="T6" fmla="*/ 362 w 907"/>
                  <a:gd name="T7" fmla="*/ 544 h 726"/>
                  <a:gd name="T8" fmla="*/ 453 w 907"/>
                  <a:gd name="T9" fmla="*/ 363 h 726"/>
                  <a:gd name="T10" fmla="*/ 544 w 907"/>
                  <a:gd name="T11" fmla="*/ 544 h 726"/>
                  <a:gd name="T12" fmla="*/ 453 w 907"/>
                  <a:gd name="T13" fmla="*/ 544 h 726"/>
                  <a:gd name="T14" fmla="*/ 453 w 907"/>
                  <a:gd name="T15" fmla="*/ 726 h 726"/>
                  <a:gd name="T16" fmla="*/ 907 w 907"/>
                  <a:gd name="T17" fmla="*/ 726 h 726"/>
                  <a:gd name="T18" fmla="*/ 453 w 907"/>
                  <a:gd name="T19" fmla="*/ 0 h 726"/>
                  <a:gd name="T20" fmla="*/ 0 w 907"/>
                  <a:gd name="T21" fmla="*/ 726 h 7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07" h="726">
                    <a:moveTo>
                      <a:pt x="0" y="726"/>
                    </a:moveTo>
                    <a:lnTo>
                      <a:pt x="453" y="726"/>
                    </a:lnTo>
                    <a:lnTo>
                      <a:pt x="453" y="544"/>
                    </a:lnTo>
                    <a:lnTo>
                      <a:pt x="362" y="544"/>
                    </a:lnTo>
                    <a:lnTo>
                      <a:pt x="453" y="363"/>
                    </a:lnTo>
                    <a:lnTo>
                      <a:pt x="544" y="544"/>
                    </a:lnTo>
                    <a:lnTo>
                      <a:pt x="453" y="544"/>
                    </a:lnTo>
                    <a:lnTo>
                      <a:pt x="453" y="726"/>
                    </a:lnTo>
                    <a:lnTo>
                      <a:pt x="907" y="726"/>
                    </a:lnTo>
                    <a:lnTo>
                      <a:pt x="453" y="0"/>
                    </a:lnTo>
                    <a:lnTo>
                      <a:pt x="0" y="726"/>
                    </a:lnTo>
                    <a:close/>
                  </a:path>
                </a:pathLst>
              </a:cu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64617" name="Group 105">
              <a:extLst>
                <a:ext uri="{FF2B5EF4-FFF2-40B4-BE49-F238E27FC236}">
                  <a16:creationId xmlns:a16="http://schemas.microsoft.com/office/drawing/2014/main" id="{6914A488-73C4-4C7D-B72A-2E9521A6A7E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261" y="3022"/>
              <a:ext cx="904" cy="998"/>
              <a:chOff x="194" y="215"/>
              <a:chExt cx="1974" cy="2178"/>
            </a:xfrm>
          </p:grpSpPr>
          <p:sp>
            <p:nvSpPr>
              <p:cNvPr id="64618" name="AutoShape 106">
                <a:extLst>
                  <a:ext uri="{FF2B5EF4-FFF2-40B4-BE49-F238E27FC236}">
                    <a16:creationId xmlns:a16="http://schemas.microsoft.com/office/drawing/2014/main" id="{E8CB5C05-BF74-43FA-A605-CA78154BF75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5" y="819"/>
                <a:ext cx="454" cy="454"/>
              </a:xfrm>
              <a:custGeom>
                <a:avLst/>
                <a:gdLst>
                  <a:gd name="G0" fmla="+- 2379 0 0"/>
                  <a:gd name="G1" fmla="+- 21600 0 2379"/>
                  <a:gd name="G2" fmla="+- 21600 0 2379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2379" y="10800"/>
                    </a:moveTo>
                    <a:cubicBezTo>
                      <a:pt x="2379" y="15451"/>
                      <a:pt x="6149" y="19221"/>
                      <a:pt x="10800" y="19221"/>
                    </a:cubicBezTo>
                    <a:cubicBezTo>
                      <a:pt x="15451" y="19221"/>
                      <a:pt x="19221" y="15451"/>
                      <a:pt x="19221" y="10800"/>
                    </a:cubicBezTo>
                    <a:cubicBezTo>
                      <a:pt x="19221" y="6149"/>
                      <a:pt x="15451" y="2379"/>
                      <a:pt x="10800" y="2379"/>
                    </a:cubicBezTo>
                    <a:cubicBezTo>
                      <a:pt x="6149" y="2379"/>
                      <a:pt x="2379" y="6149"/>
                      <a:pt x="2379" y="10800"/>
                    </a:cubicBezTo>
                    <a:close/>
                  </a:path>
                </a:pathLst>
              </a:cu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619" name="Freeform 107">
                <a:extLst>
                  <a:ext uri="{FF2B5EF4-FFF2-40B4-BE49-F238E27FC236}">
                    <a16:creationId xmlns:a16="http://schemas.microsoft.com/office/drawing/2014/main" id="{15D7A9AA-A9DA-42FB-B9D6-8646C0E915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1" y="819"/>
                <a:ext cx="544" cy="454"/>
              </a:xfrm>
              <a:custGeom>
                <a:avLst/>
                <a:gdLst>
                  <a:gd name="T0" fmla="*/ 91 w 544"/>
                  <a:gd name="T1" fmla="*/ 409 h 454"/>
                  <a:gd name="T2" fmla="*/ 272 w 544"/>
                  <a:gd name="T3" fmla="*/ 409 h 454"/>
                  <a:gd name="T4" fmla="*/ 272 w 544"/>
                  <a:gd name="T5" fmla="*/ 454 h 454"/>
                  <a:gd name="T6" fmla="*/ 0 w 544"/>
                  <a:gd name="T7" fmla="*/ 454 h 454"/>
                  <a:gd name="T8" fmla="*/ 272 w 544"/>
                  <a:gd name="T9" fmla="*/ 0 h 454"/>
                  <a:gd name="T10" fmla="*/ 544 w 544"/>
                  <a:gd name="T11" fmla="*/ 454 h 454"/>
                  <a:gd name="T12" fmla="*/ 272 w 544"/>
                  <a:gd name="T13" fmla="*/ 454 h 454"/>
                  <a:gd name="T14" fmla="*/ 272 w 544"/>
                  <a:gd name="T15" fmla="*/ 409 h 454"/>
                  <a:gd name="T16" fmla="*/ 454 w 544"/>
                  <a:gd name="T17" fmla="*/ 409 h 454"/>
                  <a:gd name="T18" fmla="*/ 272 w 544"/>
                  <a:gd name="T19" fmla="*/ 91 h 454"/>
                  <a:gd name="T20" fmla="*/ 91 w 544"/>
                  <a:gd name="T21" fmla="*/ 409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44" h="454">
                    <a:moveTo>
                      <a:pt x="91" y="409"/>
                    </a:moveTo>
                    <a:lnTo>
                      <a:pt x="272" y="409"/>
                    </a:lnTo>
                    <a:lnTo>
                      <a:pt x="272" y="454"/>
                    </a:lnTo>
                    <a:lnTo>
                      <a:pt x="0" y="454"/>
                    </a:lnTo>
                    <a:lnTo>
                      <a:pt x="272" y="0"/>
                    </a:lnTo>
                    <a:lnTo>
                      <a:pt x="544" y="454"/>
                    </a:lnTo>
                    <a:lnTo>
                      <a:pt x="272" y="454"/>
                    </a:lnTo>
                    <a:lnTo>
                      <a:pt x="272" y="409"/>
                    </a:lnTo>
                    <a:lnTo>
                      <a:pt x="454" y="409"/>
                    </a:lnTo>
                    <a:lnTo>
                      <a:pt x="272" y="91"/>
                    </a:lnTo>
                    <a:lnTo>
                      <a:pt x="91" y="409"/>
                    </a:lnTo>
                    <a:close/>
                  </a:path>
                </a:pathLst>
              </a:cu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4620" name="AutoShape 108">
                <a:extLst>
                  <a:ext uri="{FF2B5EF4-FFF2-40B4-BE49-F238E27FC236}">
                    <a16:creationId xmlns:a16="http://schemas.microsoft.com/office/drawing/2014/main" id="{1A24F5E9-3D9C-4C26-A72B-7C19ADDAAA8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00000">
                <a:off x="1170" y="786"/>
                <a:ext cx="522" cy="522"/>
              </a:xfrm>
              <a:prstGeom prst="plus">
                <a:avLst>
                  <a:gd name="adj" fmla="val 45463"/>
                </a:avLst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621" name="Freeform 109">
                <a:extLst>
                  <a:ext uri="{FF2B5EF4-FFF2-40B4-BE49-F238E27FC236}">
                    <a16:creationId xmlns:a16="http://schemas.microsoft.com/office/drawing/2014/main" id="{746633CF-B297-4242-AE92-23F1F6B439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14" y="819"/>
                <a:ext cx="454" cy="454"/>
              </a:xfrm>
              <a:custGeom>
                <a:avLst/>
                <a:gdLst>
                  <a:gd name="T0" fmla="*/ 0 w 454"/>
                  <a:gd name="T1" fmla="*/ 454 h 454"/>
                  <a:gd name="T2" fmla="*/ 0 w 454"/>
                  <a:gd name="T3" fmla="*/ 0 h 454"/>
                  <a:gd name="T4" fmla="*/ 454 w 454"/>
                  <a:gd name="T5" fmla="*/ 0 h 454"/>
                  <a:gd name="T6" fmla="*/ 454 w 454"/>
                  <a:gd name="T7" fmla="*/ 454 h 454"/>
                  <a:gd name="T8" fmla="*/ 46 w 454"/>
                  <a:gd name="T9" fmla="*/ 454 h 454"/>
                  <a:gd name="T10" fmla="*/ 46 w 454"/>
                  <a:gd name="T11" fmla="*/ 409 h 454"/>
                  <a:gd name="T12" fmla="*/ 409 w 454"/>
                  <a:gd name="T13" fmla="*/ 409 h 454"/>
                  <a:gd name="T14" fmla="*/ 409 w 454"/>
                  <a:gd name="T15" fmla="*/ 46 h 454"/>
                  <a:gd name="T16" fmla="*/ 46 w 454"/>
                  <a:gd name="T17" fmla="*/ 46 h 454"/>
                  <a:gd name="T18" fmla="*/ 46 w 454"/>
                  <a:gd name="T19" fmla="*/ 454 h 454"/>
                  <a:gd name="T20" fmla="*/ 0 w 454"/>
                  <a:gd name="T21" fmla="*/ 454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54" h="454">
                    <a:moveTo>
                      <a:pt x="0" y="454"/>
                    </a:moveTo>
                    <a:lnTo>
                      <a:pt x="0" y="0"/>
                    </a:lnTo>
                    <a:lnTo>
                      <a:pt x="454" y="0"/>
                    </a:lnTo>
                    <a:lnTo>
                      <a:pt x="454" y="454"/>
                    </a:lnTo>
                    <a:lnTo>
                      <a:pt x="46" y="454"/>
                    </a:lnTo>
                    <a:lnTo>
                      <a:pt x="46" y="409"/>
                    </a:lnTo>
                    <a:lnTo>
                      <a:pt x="409" y="409"/>
                    </a:lnTo>
                    <a:lnTo>
                      <a:pt x="409" y="46"/>
                    </a:lnTo>
                    <a:lnTo>
                      <a:pt x="46" y="46"/>
                    </a:lnTo>
                    <a:lnTo>
                      <a:pt x="46" y="454"/>
                    </a:lnTo>
                    <a:lnTo>
                      <a:pt x="0" y="454"/>
                    </a:lnTo>
                    <a:close/>
                  </a:path>
                </a:pathLst>
              </a:cu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4622" name="Freeform 110">
                <a:extLst>
                  <a:ext uri="{FF2B5EF4-FFF2-40B4-BE49-F238E27FC236}">
                    <a16:creationId xmlns:a16="http://schemas.microsoft.com/office/drawing/2014/main" id="{00297613-3B6A-477F-8C6E-11176A292B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14" y="1363"/>
                <a:ext cx="454" cy="454"/>
              </a:xfrm>
              <a:custGeom>
                <a:avLst/>
                <a:gdLst>
                  <a:gd name="T0" fmla="*/ 0 w 454"/>
                  <a:gd name="T1" fmla="*/ 454 h 454"/>
                  <a:gd name="T2" fmla="*/ 91 w 454"/>
                  <a:gd name="T3" fmla="*/ 454 h 454"/>
                  <a:gd name="T4" fmla="*/ 91 w 454"/>
                  <a:gd name="T5" fmla="*/ 91 h 454"/>
                  <a:gd name="T6" fmla="*/ 363 w 454"/>
                  <a:gd name="T7" fmla="*/ 91 h 454"/>
                  <a:gd name="T8" fmla="*/ 363 w 454"/>
                  <a:gd name="T9" fmla="*/ 363 h 454"/>
                  <a:gd name="T10" fmla="*/ 91 w 454"/>
                  <a:gd name="T11" fmla="*/ 363 h 454"/>
                  <a:gd name="T12" fmla="*/ 91 w 454"/>
                  <a:gd name="T13" fmla="*/ 454 h 454"/>
                  <a:gd name="T14" fmla="*/ 454 w 454"/>
                  <a:gd name="T15" fmla="*/ 454 h 454"/>
                  <a:gd name="T16" fmla="*/ 454 w 454"/>
                  <a:gd name="T17" fmla="*/ 0 h 454"/>
                  <a:gd name="T18" fmla="*/ 0 w 454"/>
                  <a:gd name="T19" fmla="*/ 0 h 454"/>
                  <a:gd name="T20" fmla="*/ 0 w 454"/>
                  <a:gd name="T21" fmla="*/ 454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54" h="454">
                    <a:moveTo>
                      <a:pt x="0" y="454"/>
                    </a:moveTo>
                    <a:lnTo>
                      <a:pt x="91" y="454"/>
                    </a:lnTo>
                    <a:lnTo>
                      <a:pt x="91" y="91"/>
                    </a:lnTo>
                    <a:lnTo>
                      <a:pt x="363" y="91"/>
                    </a:lnTo>
                    <a:lnTo>
                      <a:pt x="363" y="363"/>
                    </a:lnTo>
                    <a:lnTo>
                      <a:pt x="91" y="363"/>
                    </a:lnTo>
                    <a:lnTo>
                      <a:pt x="91" y="454"/>
                    </a:lnTo>
                    <a:lnTo>
                      <a:pt x="454" y="454"/>
                    </a:lnTo>
                    <a:lnTo>
                      <a:pt x="454" y="0"/>
                    </a:lnTo>
                    <a:lnTo>
                      <a:pt x="0" y="0"/>
                    </a:lnTo>
                    <a:lnTo>
                      <a:pt x="0" y="454"/>
                    </a:lnTo>
                    <a:close/>
                  </a:path>
                </a:pathLst>
              </a:cu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4623" name="Freeform 111">
                <a:extLst>
                  <a:ext uri="{FF2B5EF4-FFF2-40B4-BE49-F238E27FC236}">
                    <a16:creationId xmlns:a16="http://schemas.microsoft.com/office/drawing/2014/main" id="{A4771565-B025-470E-82DE-FC90A42E82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1" y="1363"/>
                <a:ext cx="544" cy="454"/>
              </a:xfrm>
              <a:custGeom>
                <a:avLst/>
                <a:gdLst>
                  <a:gd name="T0" fmla="*/ 0 w 544"/>
                  <a:gd name="T1" fmla="*/ 454 h 454"/>
                  <a:gd name="T2" fmla="*/ 181 w 544"/>
                  <a:gd name="T3" fmla="*/ 454 h 454"/>
                  <a:gd name="T4" fmla="*/ 181 w 544"/>
                  <a:gd name="T5" fmla="*/ 363 h 454"/>
                  <a:gd name="T6" fmla="*/ 272 w 544"/>
                  <a:gd name="T7" fmla="*/ 182 h 454"/>
                  <a:gd name="T8" fmla="*/ 363 w 544"/>
                  <a:gd name="T9" fmla="*/ 363 h 454"/>
                  <a:gd name="T10" fmla="*/ 181 w 544"/>
                  <a:gd name="T11" fmla="*/ 363 h 454"/>
                  <a:gd name="T12" fmla="*/ 181 w 544"/>
                  <a:gd name="T13" fmla="*/ 454 h 454"/>
                  <a:gd name="T14" fmla="*/ 544 w 544"/>
                  <a:gd name="T15" fmla="*/ 454 h 454"/>
                  <a:gd name="T16" fmla="*/ 272 w 544"/>
                  <a:gd name="T17" fmla="*/ 0 h 454"/>
                  <a:gd name="T18" fmla="*/ 0 w 544"/>
                  <a:gd name="T19" fmla="*/ 454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44" h="454">
                    <a:moveTo>
                      <a:pt x="0" y="454"/>
                    </a:moveTo>
                    <a:lnTo>
                      <a:pt x="181" y="454"/>
                    </a:lnTo>
                    <a:lnTo>
                      <a:pt x="181" y="363"/>
                    </a:lnTo>
                    <a:lnTo>
                      <a:pt x="272" y="182"/>
                    </a:lnTo>
                    <a:lnTo>
                      <a:pt x="363" y="363"/>
                    </a:lnTo>
                    <a:lnTo>
                      <a:pt x="181" y="363"/>
                    </a:lnTo>
                    <a:lnTo>
                      <a:pt x="181" y="454"/>
                    </a:lnTo>
                    <a:lnTo>
                      <a:pt x="544" y="454"/>
                    </a:lnTo>
                    <a:lnTo>
                      <a:pt x="272" y="0"/>
                    </a:lnTo>
                    <a:lnTo>
                      <a:pt x="0" y="454"/>
                    </a:lnTo>
                    <a:close/>
                  </a:path>
                </a:pathLst>
              </a:cu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4624" name="AutoShape 112">
                <a:extLst>
                  <a:ext uri="{FF2B5EF4-FFF2-40B4-BE49-F238E27FC236}">
                    <a16:creationId xmlns:a16="http://schemas.microsoft.com/office/drawing/2014/main" id="{7888F63C-50C0-49FF-B0D6-C6F41137E9D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5" y="1363"/>
                <a:ext cx="454" cy="454"/>
              </a:xfrm>
              <a:custGeom>
                <a:avLst/>
                <a:gdLst>
                  <a:gd name="G0" fmla="+- 4663 0 0"/>
                  <a:gd name="G1" fmla="+- 21600 0 4663"/>
                  <a:gd name="G2" fmla="+- 21600 0 4663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4663" y="10800"/>
                    </a:moveTo>
                    <a:cubicBezTo>
                      <a:pt x="4663" y="14189"/>
                      <a:pt x="7411" y="16937"/>
                      <a:pt x="10800" y="16937"/>
                    </a:cubicBezTo>
                    <a:cubicBezTo>
                      <a:pt x="14189" y="16937"/>
                      <a:pt x="16937" y="14189"/>
                      <a:pt x="16937" y="10800"/>
                    </a:cubicBezTo>
                    <a:cubicBezTo>
                      <a:pt x="16937" y="7411"/>
                      <a:pt x="14189" y="4663"/>
                      <a:pt x="10800" y="4663"/>
                    </a:cubicBezTo>
                    <a:cubicBezTo>
                      <a:pt x="7411" y="4663"/>
                      <a:pt x="4663" y="7411"/>
                      <a:pt x="4663" y="10800"/>
                    </a:cubicBezTo>
                    <a:close/>
                  </a:path>
                </a:pathLst>
              </a:cu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625" name="AutoShape 113">
                <a:extLst>
                  <a:ext uri="{FF2B5EF4-FFF2-40B4-BE49-F238E27FC236}">
                    <a16:creationId xmlns:a16="http://schemas.microsoft.com/office/drawing/2014/main" id="{C33F9D00-B6C7-4681-8B04-04FE0F69212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00000">
                <a:off x="1170" y="1330"/>
                <a:ext cx="522" cy="522"/>
              </a:xfrm>
              <a:prstGeom prst="plus">
                <a:avLst>
                  <a:gd name="adj" fmla="val 36588"/>
                </a:avLst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626" name="Freeform 114">
                <a:extLst>
                  <a:ext uri="{FF2B5EF4-FFF2-40B4-BE49-F238E27FC236}">
                    <a16:creationId xmlns:a16="http://schemas.microsoft.com/office/drawing/2014/main" id="{A3EEC745-28AA-4CC6-9230-AE91B84084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1" y="258"/>
                <a:ext cx="544" cy="435"/>
              </a:xfrm>
              <a:custGeom>
                <a:avLst/>
                <a:gdLst>
                  <a:gd name="T0" fmla="*/ 0 w 907"/>
                  <a:gd name="T1" fmla="*/ 726 h 726"/>
                  <a:gd name="T2" fmla="*/ 453 w 907"/>
                  <a:gd name="T3" fmla="*/ 0 h 726"/>
                  <a:gd name="T4" fmla="*/ 907 w 907"/>
                  <a:gd name="T5" fmla="*/ 726 h 726"/>
                  <a:gd name="T6" fmla="*/ 453 w 907"/>
                  <a:gd name="T7" fmla="*/ 726 h 726"/>
                  <a:gd name="T8" fmla="*/ 453 w 907"/>
                  <a:gd name="T9" fmla="*/ 680 h 726"/>
                  <a:gd name="T10" fmla="*/ 816 w 907"/>
                  <a:gd name="T11" fmla="*/ 680 h 726"/>
                  <a:gd name="T12" fmla="*/ 453 w 907"/>
                  <a:gd name="T13" fmla="*/ 91 h 726"/>
                  <a:gd name="T14" fmla="*/ 90 w 907"/>
                  <a:gd name="T15" fmla="*/ 680 h 726"/>
                  <a:gd name="T16" fmla="*/ 453 w 907"/>
                  <a:gd name="T17" fmla="*/ 680 h 726"/>
                  <a:gd name="T18" fmla="*/ 453 w 907"/>
                  <a:gd name="T19" fmla="*/ 726 h 726"/>
                  <a:gd name="T20" fmla="*/ 0 w 907"/>
                  <a:gd name="T21" fmla="*/ 726 h 7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07" h="726">
                    <a:moveTo>
                      <a:pt x="0" y="726"/>
                    </a:moveTo>
                    <a:lnTo>
                      <a:pt x="453" y="0"/>
                    </a:lnTo>
                    <a:lnTo>
                      <a:pt x="907" y="726"/>
                    </a:lnTo>
                    <a:lnTo>
                      <a:pt x="453" y="726"/>
                    </a:lnTo>
                    <a:lnTo>
                      <a:pt x="453" y="680"/>
                    </a:lnTo>
                    <a:lnTo>
                      <a:pt x="816" y="680"/>
                    </a:lnTo>
                    <a:lnTo>
                      <a:pt x="453" y="91"/>
                    </a:lnTo>
                    <a:lnTo>
                      <a:pt x="90" y="680"/>
                    </a:lnTo>
                    <a:lnTo>
                      <a:pt x="453" y="680"/>
                    </a:lnTo>
                    <a:lnTo>
                      <a:pt x="453" y="726"/>
                    </a:lnTo>
                    <a:lnTo>
                      <a:pt x="0" y="726"/>
                    </a:lnTo>
                    <a:close/>
                  </a:path>
                </a:pathLst>
              </a:cu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4627" name="Freeform 115">
                <a:extLst>
                  <a:ext uri="{FF2B5EF4-FFF2-40B4-BE49-F238E27FC236}">
                    <a16:creationId xmlns:a16="http://schemas.microsoft.com/office/drawing/2014/main" id="{2CCED047-D54A-4134-B834-FD5192F450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14" y="249"/>
                <a:ext cx="453" cy="453"/>
              </a:xfrm>
              <a:custGeom>
                <a:avLst/>
                <a:gdLst>
                  <a:gd name="T0" fmla="*/ 0 w 635"/>
                  <a:gd name="T1" fmla="*/ 635 h 635"/>
                  <a:gd name="T2" fmla="*/ 45 w 635"/>
                  <a:gd name="T3" fmla="*/ 635 h 635"/>
                  <a:gd name="T4" fmla="*/ 45 w 635"/>
                  <a:gd name="T5" fmla="*/ 45 h 635"/>
                  <a:gd name="T6" fmla="*/ 589 w 635"/>
                  <a:gd name="T7" fmla="*/ 45 h 635"/>
                  <a:gd name="T8" fmla="*/ 589 w 635"/>
                  <a:gd name="T9" fmla="*/ 589 h 635"/>
                  <a:gd name="T10" fmla="*/ 45 w 635"/>
                  <a:gd name="T11" fmla="*/ 589 h 635"/>
                  <a:gd name="T12" fmla="*/ 45 w 635"/>
                  <a:gd name="T13" fmla="*/ 635 h 635"/>
                  <a:gd name="T14" fmla="*/ 635 w 635"/>
                  <a:gd name="T15" fmla="*/ 635 h 635"/>
                  <a:gd name="T16" fmla="*/ 635 w 635"/>
                  <a:gd name="T17" fmla="*/ 0 h 635"/>
                  <a:gd name="T18" fmla="*/ 0 w 635"/>
                  <a:gd name="T19" fmla="*/ 0 h 635"/>
                  <a:gd name="T20" fmla="*/ 0 w 635"/>
                  <a:gd name="T21" fmla="*/ 635 h 6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35" h="635">
                    <a:moveTo>
                      <a:pt x="0" y="635"/>
                    </a:moveTo>
                    <a:lnTo>
                      <a:pt x="45" y="635"/>
                    </a:lnTo>
                    <a:lnTo>
                      <a:pt x="45" y="45"/>
                    </a:lnTo>
                    <a:lnTo>
                      <a:pt x="589" y="45"/>
                    </a:lnTo>
                    <a:lnTo>
                      <a:pt x="589" y="589"/>
                    </a:lnTo>
                    <a:lnTo>
                      <a:pt x="45" y="589"/>
                    </a:lnTo>
                    <a:lnTo>
                      <a:pt x="45" y="635"/>
                    </a:lnTo>
                    <a:lnTo>
                      <a:pt x="635" y="635"/>
                    </a:lnTo>
                    <a:lnTo>
                      <a:pt x="635" y="0"/>
                    </a:lnTo>
                    <a:lnTo>
                      <a:pt x="0" y="0"/>
                    </a:lnTo>
                    <a:lnTo>
                      <a:pt x="0" y="635"/>
                    </a:lnTo>
                    <a:close/>
                  </a:path>
                </a:pathLst>
              </a:cu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4628" name="AutoShape 116">
                <a:extLst>
                  <a:ext uri="{FF2B5EF4-FFF2-40B4-BE49-F238E27FC236}">
                    <a16:creationId xmlns:a16="http://schemas.microsoft.com/office/drawing/2014/main" id="{30B376BF-2432-44F1-A612-B774A7BE9FA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00000">
                <a:off x="1170" y="215"/>
                <a:ext cx="522" cy="522"/>
              </a:xfrm>
              <a:prstGeom prst="plus">
                <a:avLst>
                  <a:gd name="adj" fmla="val 46745"/>
                </a:avLst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629" name="AutoShape 117">
                <a:extLst>
                  <a:ext uri="{FF2B5EF4-FFF2-40B4-BE49-F238E27FC236}">
                    <a16:creationId xmlns:a16="http://schemas.microsoft.com/office/drawing/2014/main" id="{412368B8-FF30-4D5C-BD36-28D4447A89D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4" y="249"/>
                <a:ext cx="454" cy="454"/>
              </a:xfrm>
              <a:custGeom>
                <a:avLst/>
                <a:gdLst>
                  <a:gd name="G0" fmla="+- 1237 0 0"/>
                  <a:gd name="G1" fmla="+- 21600 0 1237"/>
                  <a:gd name="G2" fmla="+- 21600 0 1237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237" y="10800"/>
                    </a:moveTo>
                    <a:cubicBezTo>
                      <a:pt x="1237" y="16081"/>
                      <a:pt x="5519" y="20363"/>
                      <a:pt x="10800" y="20363"/>
                    </a:cubicBezTo>
                    <a:cubicBezTo>
                      <a:pt x="16081" y="20363"/>
                      <a:pt x="20363" y="16081"/>
                      <a:pt x="20363" y="10800"/>
                    </a:cubicBezTo>
                    <a:cubicBezTo>
                      <a:pt x="20363" y="5519"/>
                      <a:pt x="16081" y="1237"/>
                      <a:pt x="10800" y="1237"/>
                    </a:cubicBezTo>
                    <a:cubicBezTo>
                      <a:pt x="5519" y="1237"/>
                      <a:pt x="1237" y="5519"/>
                      <a:pt x="1237" y="10800"/>
                    </a:cubicBezTo>
                    <a:close/>
                  </a:path>
                </a:pathLst>
              </a:cu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630" name="Freeform 118">
                <a:extLst>
                  <a:ext uri="{FF2B5EF4-FFF2-40B4-BE49-F238E27FC236}">
                    <a16:creationId xmlns:a16="http://schemas.microsoft.com/office/drawing/2014/main" id="{E2D20966-27B3-4512-83F7-CFAF64691D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14" y="1933"/>
                <a:ext cx="454" cy="454"/>
              </a:xfrm>
              <a:custGeom>
                <a:avLst/>
                <a:gdLst>
                  <a:gd name="T0" fmla="*/ 0 w 454"/>
                  <a:gd name="T1" fmla="*/ 454 h 454"/>
                  <a:gd name="T2" fmla="*/ 0 w 454"/>
                  <a:gd name="T3" fmla="*/ 0 h 454"/>
                  <a:gd name="T4" fmla="*/ 454 w 454"/>
                  <a:gd name="T5" fmla="*/ 0 h 454"/>
                  <a:gd name="T6" fmla="*/ 454 w 454"/>
                  <a:gd name="T7" fmla="*/ 454 h 454"/>
                  <a:gd name="T8" fmla="*/ 136 w 454"/>
                  <a:gd name="T9" fmla="*/ 454 h 454"/>
                  <a:gd name="T10" fmla="*/ 136 w 454"/>
                  <a:gd name="T11" fmla="*/ 318 h 454"/>
                  <a:gd name="T12" fmla="*/ 318 w 454"/>
                  <a:gd name="T13" fmla="*/ 318 h 454"/>
                  <a:gd name="T14" fmla="*/ 318 w 454"/>
                  <a:gd name="T15" fmla="*/ 136 h 454"/>
                  <a:gd name="T16" fmla="*/ 136 w 454"/>
                  <a:gd name="T17" fmla="*/ 136 h 454"/>
                  <a:gd name="T18" fmla="*/ 136 w 454"/>
                  <a:gd name="T19" fmla="*/ 454 h 454"/>
                  <a:gd name="T20" fmla="*/ 0 w 454"/>
                  <a:gd name="T21" fmla="*/ 454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54" h="454">
                    <a:moveTo>
                      <a:pt x="0" y="454"/>
                    </a:moveTo>
                    <a:lnTo>
                      <a:pt x="0" y="0"/>
                    </a:lnTo>
                    <a:lnTo>
                      <a:pt x="454" y="0"/>
                    </a:lnTo>
                    <a:lnTo>
                      <a:pt x="454" y="454"/>
                    </a:lnTo>
                    <a:lnTo>
                      <a:pt x="136" y="454"/>
                    </a:lnTo>
                    <a:lnTo>
                      <a:pt x="136" y="318"/>
                    </a:lnTo>
                    <a:lnTo>
                      <a:pt x="318" y="318"/>
                    </a:lnTo>
                    <a:lnTo>
                      <a:pt x="318" y="136"/>
                    </a:lnTo>
                    <a:lnTo>
                      <a:pt x="136" y="136"/>
                    </a:lnTo>
                    <a:lnTo>
                      <a:pt x="136" y="454"/>
                    </a:lnTo>
                    <a:lnTo>
                      <a:pt x="0" y="454"/>
                    </a:lnTo>
                    <a:close/>
                  </a:path>
                </a:pathLst>
              </a:cu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4631" name="AutoShape 119">
                <a:extLst>
                  <a:ext uri="{FF2B5EF4-FFF2-40B4-BE49-F238E27FC236}">
                    <a16:creationId xmlns:a16="http://schemas.microsoft.com/office/drawing/2014/main" id="{59F0DDA8-BF05-475B-8D1A-1710357683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00000">
                <a:off x="1199" y="1928"/>
                <a:ext cx="465" cy="465"/>
              </a:xfrm>
              <a:prstGeom prst="plus">
                <a:avLst>
                  <a:gd name="adj" fmla="val 32056"/>
                </a:avLst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632" name="AutoShape 120">
                <a:extLst>
                  <a:ext uri="{FF2B5EF4-FFF2-40B4-BE49-F238E27FC236}">
                    <a16:creationId xmlns:a16="http://schemas.microsoft.com/office/drawing/2014/main" id="{28C9D909-C386-45F9-9A3D-1B454A73C3A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5" y="1933"/>
                <a:ext cx="454" cy="454"/>
              </a:xfrm>
              <a:custGeom>
                <a:avLst/>
                <a:gdLst>
                  <a:gd name="G0" fmla="+- 6566 0 0"/>
                  <a:gd name="G1" fmla="+- 21600 0 6566"/>
                  <a:gd name="G2" fmla="+- 21600 0 6566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6566" y="10800"/>
                    </a:moveTo>
                    <a:cubicBezTo>
                      <a:pt x="6566" y="13138"/>
                      <a:pt x="8462" y="15034"/>
                      <a:pt x="10800" y="15034"/>
                    </a:cubicBezTo>
                    <a:cubicBezTo>
                      <a:pt x="13138" y="15034"/>
                      <a:pt x="15034" y="13138"/>
                      <a:pt x="15034" y="10800"/>
                    </a:cubicBezTo>
                    <a:cubicBezTo>
                      <a:pt x="15034" y="8462"/>
                      <a:pt x="13138" y="6566"/>
                      <a:pt x="10800" y="6566"/>
                    </a:cubicBezTo>
                    <a:cubicBezTo>
                      <a:pt x="8462" y="6566"/>
                      <a:pt x="6566" y="8462"/>
                      <a:pt x="6566" y="10800"/>
                    </a:cubicBezTo>
                    <a:close/>
                  </a:path>
                </a:pathLst>
              </a:cu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633" name="Freeform 121">
                <a:extLst>
                  <a:ext uri="{FF2B5EF4-FFF2-40B4-BE49-F238E27FC236}">
                    <a16:creationId xmlns:a16="http://schemas.microsoft.com/office/drawing/2014/main" id="{B08DEF66-9E1C-41F3-961A-F161598FAD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2" y="1935"/>
                <a:ext cx="563" cy="450"/>
              </a:xfrm>
              <a:custGeom>
                <a:avLst/>
                <a:gdLst>
                  <a:gd name="T0" fmla="*/ 0 w 907"/>
                  <a:gd name="T1" fmla="*/ 726 h 726"/>
                  <a:gd name="T2" fmla="*/ 453 w 907"/>
                  <a:gd name="T3" fmla="*/ 726 h 726"/>
                  <a:gd name="T4" fmla="*/ 453 w 907"/>
                  <a:gd name="T5" fmla="*/ 544 h 726"/>
                  <a:gd name="T6" fmla="*/ 362 w 907"/>
                  <a:gd name="T7" fmla="*/ 544 h 726"/>
                  <a:gd name="T8" fmla="*/ 453 w 907"/>
                  <a:gd name="T9" fmla="*/ 363 h 726"/>
                  <a:gd name="T10" fmla="*/ 544 w 907"/>
                  <a:gd name="T11" fmla="*/ 544 h 726"/>
                  <a:gd name="T12" fmla="*/ 453 w 907"/>
                  <a:gd name="T13" fmla="*/ 544 h 726"/>
                  <a:gd name="T14" fmla="*/ 453 w 907"/>
                  <a:gd name="T15" fmla="*/ 726 h 726"/>
                  <a:gd name="T16" fmla="*/ 907 w 907"/>
                  <a:gd name="T17" fmla="*/ 726 h 726"/>
                  <a:gd name="T18" fmla="*/ 453 w 907"/>
                  <a:gd name="T19" fmla="*/ 0 h 726"/>
                  <a:gd name="T20" fmla="*/ 0 w 907"/>
                  <a:gd name="T21" fmla="*/ 726 h 7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07" h="726">
                    <a:moveTo>
                      <a:pt x="0" y="726"/>
                    </a:moveTo>
                    <a:lnTo>
                      <a:pt x="453" y="726"/>
                    </a:lnTo>
                    <a:lnTo>
                      <a:pt x="453" y="544"/>
                    </a:lnTo>
                    <a:lnTo>
                      <a:pt x="362" y="544"/>
                    </a:lnTo>
                    <a:lnTo>
                      <a:pt x="453" y="363"/>
                    </a:lnTo>
                    <a:lnTo>
                      <a:pt x="544" y="544"/>
                    </a:lnTo>
                    <a:lnTo>
                      <a:pt x="453" y="544"/>
                    </a:lnTo>
                    <a:lnTo>
                      <a:pt x="453" y="726"/>
                    </a:lnTo>
                    <a:lnTo>
                      <a:pt x="907" y="726"/>
                    </a:lnTo>
                    <a:lnTo>
                      <a:pt x="453" y="0"/>
                    </a:lnTo>
                    <a:lnTo>
                      <a:pt x="0" y="726"/>
                    </a:lnTo>
                    <a:close/>
                  </a:path>
                </a:pathLst>
              </a:cu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64634" name="Group 122">
              <a:extLst>
                <a:ext uri="{FF2B5EF4-FFF2-40B4-BE49-F238E27FC236}">
                  <a16:creationId xmlns:a16="http://schemas.microsoft.com/office/drawing/2014/main" id="{B99C1E65-07D8-4833-B26B-A52DE05BE56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26" y="3475"/>
              <a:ext cx="492" cy="544"/>
              <a:chOff x="194" y="215"/>
              <a:chExt cx="1974" cy="2178"/>
            </a:xfrm>
          </p:grpSpPr>
          <p:sp>
            <p:nvSpPr>
              <p:cNvPr id="64635" name="AutoShape 123">
                <a:extLst>
                  <a:ext uri="{FF2B5EF4-FFF2-40B4-BE49-F238E27FC236}">
                    <a16:creationId xmlns:a16="http://schemas.microsoft.com/office/drawing/2014/main" id="{6670CEEC-DE8B-4F2B-A771-7DFED7FB813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5" y="819"/>
                <a:ext cx="454" cy="454"/>
              </a:xfrm>
              <a:custGeom>
                <a:avLst/>
                <a:gdLst>
                  <a:gd name="G0" fmla="+- 2379 0 0"/>
                  <a:gd name="G1" fmla="+- 21600 0 2379"/>
                  <a:gd name="G2" fmla="+- 21600 0 2379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2379" y="10800"/>
                    </a:moveTo>
                    <a:cubicBezTo>
                      <a:pt x="2379" y="15451"/>
                      <a:pt x="6149" y="19221"/>
                      <a:pt x="10800" y="19221"/>
                    </a:cubicBezTo>
                    <a:cubicBezTo>
                      <a:pt x="15451" y="19221"/>
                      <a:pt x="19221" y="15451"/>
                      <a:pt x="19221" y="10800"/>
                    </a:cubicBezTo>
                    <a:cubicBezTo>
                      <a:pt x="19221" y="6149"/>
                      <a:pt x="15451" y="2379"/>
                      <a:pt x="10800" y="2379"/>
                    </a:cubicBezTo>
                    <a:cubicBezTo>
                      <a:pt x="6149" y="2379"/>
                      <a:pt x="2379" y="6149"/>
                      <a:pt x="2379" y="10800"/>
                    </a:cubicBezTo>
                    <a:close/>
                  </a:path>
                </a:pathLst>
              </a:cu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636" name="Freeform 124">
                <a:extLst>
                  <a:ext uri="{FF2B5EF4-FFF2-40B4-BE49-F238E27FC236}">
                    <a16:creationId xmlns:a16="http://schemas.microsoft.com/office/drawing/2014/main" id="{D9A73A9A-C413-407A-B33D-40EF350A36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1" y="819"/>
                <a:ext cx="544" cy="454"/>
              </a:xfrm>
              <a:custGeom>
                <a:avLst/>
                <a:gdLst>
                  <a:gd name="T0" fmla="*/ 91 w 544"/>
                  <a:gd name="T1" fmla="*/ 409 h 454"/>
                  <a:gd name="T2" fmla="*/ 272 w 544"/>
                  <a:gd name="T3" fmla="*/ 409 h 454"/>
                  <a:gd name="T4" fmla="*/ 272 w 544"/>
                  <a:gd name="T5" fmla="*/ 454 h 454"/>
                  <a:gd name="T6" fmla="*/ 0 w 544"/>
                  <a:gd name="T7" fmla="*/ 454 h 454"/>
                  <a:gd name="T8" fmla="*/ 272 w 544"/>
                  <a:gd name="T9" fmla="*/ 0 h 454"/>
                  <a:gd name="T10" fmla="*/ 544 w 544"/>
                  <a:gd name="T11" fmla="*/ 454 h 454"/>
                  <a:gd name="T12" fmla="*/ 272 w 544"/>
                  <a:gd name="T13" fmla="*/ 454 h 454"/>
                  <a:gd name="T14" fmla="*/ 272 w 544"/>
                  <a:gd name="T15" fmla="*/ 409 h 454"/>
                  <a:gd name="T16" fmla="*/ 454 w 544"/>
                  <a:gd name="T17" fmla="*/ 409 h 454"/>
                  <a:gd name="T18" fmla="*/ 272 w 544"/>
                  <a:gd name="T19" fmla="*/ 91 h 454"/>
                  <a:gd name="T20" fmla="*/ 91 w 544"/>
                  <a:gd name="T21" fmla="*/ 409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44" h="454">
                    <a:moveTo>
                      <a:pt x="91" y="409"/>
                    </a:moveTo>
                    <a:lnTo>
                      <a:pt x="272" y="409"/>
                    </a:lnTo>
                    <a:lnTo>
                      <a:pt x="272" y="454"/>
                    </a:lnTo>
                    <a:lnTo>
                      <a:pt x="0" y="454"/>
                    </a:lnTo>
                    <a:lnTo>
                      <a:pt x="272" y="0"/>
                    </a:lnTo>
                    <a:lnTo>
                      <a:pt x="544" y="454"/>
                    </a:lnTo>
                    <a:lnTo>
                      <a:pt x="272" y="454"/>
                    </a:lnTo>
                    <a:lnTo>
                      <a:pt x="272" y="409"/>
                    </a:lnTo>
                    <a:lnTo>
                      <a:pt x="454" y="409"/>
                    </a:lnTo>
                    <a:lnTo>
                      <a:pt x="272" y="91"/>
                    </a:lnTo>
                    <a:lnTo>
                      <a:pt x="91" y="409"/>
                    </a:lnTo>
                    <a:close/>
                  </a:path>
                </a:pathLst>
              </a:cu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4637" name="AutoShape 125">
                <a:extLst>
                  <a:ext uri="{FF2B5EF4-FFF2-40B4-BE49-F238E27FC236}">
                    <a16:creationId xmlns:a16="http://schemas.microsoft.com/office/drawing/2014/main" id="{B0C51060-F93A-4441-8000-E9D9E9A43D6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00000">
                <a:off x="1170" y="786"/>
                <a:ext cx="522" cy="522"/>
              </a:xfrm>
              <a:prstGeom prst="plus">
                <a:avLst>
                  <a:gd name="adj" fmla="val 45463"/>
                </a:avLst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638" name="Freeform 126">
                <a:extLst>
                  <a:ext uri="{FF2B5EF4-FFF2-40B4-BE49-F238E27FC236}">
                    <a16:creationId xmlns:a16="http://schemas.microsoft.com/office/drawing/2014/main" id="{EB4B6A37-8EF5-43F4-9FBA-6A8B2C80C33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14" y="819"/>
                <a:ext cx="454" cy="454"/>
              </a:xfrm>
              <a:custGeom>
                <a:avLst/>
                <a:gdLst>
                  <a:gd name="T0" fmla="*/ 0 w 454"/>
                  <a:gd name="T1" fmla="*/ 454 h 454"/>
                  <a:gd name="T2" fmla="*/ 0 w 454"/>
                  <a:gd name="T3" fmla="*/ 0 h 454"/>
                  <a:gd name="T4" fmla="*/ 454 w 454"/>
                  <a:gd name="T5" fmla="*/ 0 h 454"/>
                  <a:gd name="T6" fmla="*/ 454 w 454"/>
                  <a:gd name="T7" fmla="*/ 454 h 454"/>
                  <a:gd name="T8" fmla="*/ 46 w 454"/>
                  <a:gd name="T9" fmla="*/ 454 h 454"/>
                  <a:gd name="T10" fmla="*/ 46 w 454"/>
                  <a:gd name="T11" fmla="*/ 409 h 454"/>
                  <a:gd name="T12" fmla="*/ 409 w 454"/>
                  <a:gd name="T13" fmla="*/ 409 h 454"/>
                  <a:gd name="T14" fmla="*/ 409 w 454"/>
                  <a:gd name="T15" fmla="*/ 46 h 454"/>
                  <a:gd name="T16" fmla="*/ 46 w 454"/>
                  <a:gd name="T17" fmla="*/ 46 h 454"/>
                  <a:gd name="T18" fmla="*/ 46 w 454"/>
                  <a:gd name="T19" fmla="*/ 454 h 454"/>
                  <a:gd name="T20" fmla="*/ 0 w 454"/>
                  <a:gd name="T21" fmla="*/ 454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54" h="454">
                    <a:moveTo>
                      <a:pt x="0" y="454"/>
                    </a:moveTo>
                    <a:lnTo>
                      <a:pt x="0" y="0"/>
                    </a:lnTo>
                    <a:lnTo>
                      <a:pt x="454" y="0"/>
                    </a:lnTo>
                    <a:lnTo>
                      <a:pt x="454" y="454"/>
                    </a:lnTo>
                    <a:lnTo>
                      <a:pt x="46" y="454"/>
                    </a:lnTo>
                    <a:lnTo>
                      <a:pt x="46" y="409"/>
                    </a:lnTo>
                    <a:lnTo>
                      <a:pt x="409" y="409"/>
                    </a:lnTo>
                    <a:lnTo>
                      <a:pt x="409" y="46"/>
                    </a:lnTo>
                    <a:lnTo>
                      <a:pt x="46" y="46"/>
                    </a:lnTo>
                    <a:lnTo>
                      <a:pt x="46" y="454"/>
                    </a:lnTo>
                    <a:lnTo>
                      <a:pt x="0" y="454"/>
                    </a:lnTo>
                    <a:close/>
                  </a:path>
                </a:pathLst>
              </a:cu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4639" name="Freeform 127">
                <a:extLst>
                  <a:ext uri="{FF2B5EF4-FFF2-40B4-BE49-F238E27FC236}">
                    <a16:creationId xmlns:a16="http://schemas.microsoft.com/office/drawing/2014/main" id="{4730672C-B5BA-4D5D-8539-ECCCB157E8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14" y="1363"/>
                <a:ext cx="454" cy="454"/>
              </a:xfrm>
              <a:custGeom>
                <a:avLst/>
                <a:gdLst>
                  <a:gd name="T0" fmla="*/ 0 w 454"/>
                  <a:gd name="T1" fmla="*/ 454 h 454"/>
                  <a:gd name="T2" fmla="*/ 91 w 454"/>
                  <a:gd name="T3" fmla="*/ 454 h 454"/>
                  <a:gd name="T4" fmla="*/ 91 w 454"/>
                  <a:gd name="T5" fmla="*/ 91 h 454"/>
                  <a:gd name="T6" fmla="*/ 363 w 454"/>
                  <a:gd name="T7" fmla="*/ 91 h 454"/>
                  <a:gd name="T8" fmla="*/ 363 w 454"/>
                  <a:gd name="T9" fmla="*/ 363 h 454"/>
                  <a:gd name="T10" fmla="*/ 91 w 454"/>
                  <a:gd name="T11" fmla="*/ 363 h 454"/>
                  <a:gd name="T12" fmla="*/ 91 w 454"/>
                  <a:gd name="T13" fmla="*/ 454 h 454"/>
                  <a:gd name="T14" fmla="*/ 454 w 454"/>
                  <a:gd name="T15" fmla="*/ 454 h 454"/>
                  <a:gd name="T16" fmla="*/ 454 w 454"/>
                  <a:gd name="T17" fmla="*/ 0 h 454"/>
                  <a:gd name="T18" fmla="*/ 0 w 454"/>
                  <a:gd name="T19" fmla="*/ 0 h 454"/>
                  <a:gd name="T20" fmla="*/ 0 w 454"/>
                  <a:gd name="T21" fmla="*/ 454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54" h="454">
                    <a:moveTo>
                      <a:pt x="0" y="454"/>
                    </a:moveTo>
                    <a:lnTo>
                      <a:pt x="91" y="454"/>
                    </a:lnTo>
                    <a:lnTo>
                      <a:pt x="91" y="91"/>
                    </a:lnTo>
                    <a:lnTo>
                      <a:pt x="363" y="91"/>
                    </a:lnTo>
                    <a:lnTo>
                      <a:pt x="363" y="363"/>
                    </a:lnTo>
                    <a:lnTo>
                      <a:pt x="91" y="363"/>
                    </a:lnTo>
                    <a:lnTo>
                      <a:pt x="91" y="454"/>
                    </a:lnTo>
                    <a:lnTo>
                      <a:pt x="454" y="454"/>
                    </a:lnTo>
                    <a:lnTo>
                      <a:pt x="454" y="0"/>
                    </a:lnTo>
                    <a:lnTo>
                      <a:pt x="0" y="0"/>
                    </a:lnTo>
                    <a:lnTo>
                      <a:pt x="0" y="454"/>
                    </a:lnTo>
                    <a:close/>
                  </a:path>
                </a:pathLst>
              </a:cu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4640" name="Freeform 128">
                <a:extLst>
                  <a:ext uri="{FF2B5EF4-FFF2-40B4-BE49-F238E27FC236}">
                    <a16:creationId xmlns:a16="http://schemas.microsoft.com/office/drawing/2014/main" id="{8BC677CD-2EC3-4BCF-8218-460DCCCD07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1" y="1363"/>
                <a:ext cx="544" cy="454"/>
              </a:xfrm>
              <a:custGeom>
                <a:avLst/>
                <a:gdLst>
                  <a:gd name="T0" fmla="*/ 0 w 544"/>
                  <a:gd name="T1" fmla="*/ 454 h 454"/>
                  <a:gd name="T2" fmla="*/ 181 w 544"/>
                  <a:gd name="T3" fmla="*/ 454 h 454"/>
                  <a:gd name="T4" fmla="*/ 181 w 544"/>
                  <a:gd name="T5" fmla="*/ 363 h 454"/>
                  <a:gd name="T6" fmla="*/ 272 w 544"/>
                  <a:gd name="T7" fmla="*/ 182 h 454"/>
                  <a:gd name="T8" fmla="*/ 363 w 544"/>
                  <a:gd name="T9" fmla="*/ 363 h 454"/>
                  <a:gd name="T10" fmla="*/ 181 w 544"/>
                  <a:gd name="T11" fmla="*/ 363 h 454"/>
                  <a:gd name="T12" fmla="*/ 181 w 544"/>
                  <a:gd name="T13" fmla="*/ 454 h 454"/>
                  <a:gd name="T14" fmla="*/ 544 w 544"/>
                  <a:gd name="T15" fmla="*/ 454 h 454"/>
                  <a:gd name="T16" fmla="*/ 272 w 544"/>
                  <a:gd name="T17" fmla="*/ 0 h 454"/>
                  <a:gd name="T18" fmla="*/ 0 w 544"/>
                  <a:gd name="T19" fmla="*/ 454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44" h="454">
                    <a:moveTo>
                      <a:pt x="0" y="454"/>
                    </a:moveTo>
                    <a:lnTo>
                      <a:pt x="181" y="454"/>
                    </a:lnTo>
                    <a:lnTo>
                      <a:pt x="181" y="363"/>
                    </a:lnTo>
                    <a:lnTo>
                      <a:pt x="272" y="182"/>
                    </a:lnTo>
                    <a:lnTo>
                      <a:pt x="363" y="363"/>
                    </a:lnTo>
                    <a:lnTo>
                      <a:pt x="181" y="363"/>
                    </a:lnTo>
                    <a:lnTo>
                      <a:pt x="181" y="454"/>
                    </a:lnTo>
                    <a:lnTo>
                      <a:pt x="544" y="454"/>
                    </a:lnTo>
                    <a:lnTo>
                      <a:pt x="272" y="0"/>
                    </a:lnTo>
                    <a:lnTo>
                      <a:pt x="0" y="454"/>
                    </a:lnTo>
                    <a:close/>
                  </a:path>
                </a:pathLst>
              </a:cu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4641" name="AutoShape 129">
                <a:extLst>
                  <a:ext uri="{FF2B5EF4-FFF2-40B4-BE49-F238E27FC236}">
                    <a16:creationId xmlns:a16="http://schemas.microsoft.com/office/drawing/2014/main" id="{28C8D28A-D213-4E9C-BBFB-CDBF90FA44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5" y="1363"/>
                <a:ext cx="454" cy="454"/>
              </a:xfrm>
              <a:custGeom>
                <a:avLst/>
                <a:gdLst>
                  <a:gd name="G0" fmla="+- 4663 0 0"/>
                  <a:gd name="G1" fmla="+- 21600 0 4663"/>
                  <a:gd name="G2" fmla="+- 21600 0 4663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4663" y="10800"/>
                    </a:moveTo>
                    <a:cubicBezTo>
                      <a:pt x="4663" y="14189"/>
                      <a:pt x="7411" y="16937"/>
                      <a:pt x="10800" y="16937"/>
                    </a:cubicBezTo>
                    <a:cubicBezTo>
                      <a:pt x="14189" y="16937"/>
                      <a:pt x="16937" y="14189"/>
                      <a:pt x="16937" y="10800"/>
                    </a:cubicBezTo>
                    <a:cubicBezTo>
                      <a:pt x="16937" y="7411"/>
                      <a:pt x="14189" y="4663"/>
                      <a:pt x="10800" y="4663"/>
                    </a:cubicBezTo>
                    <a:cubicBezTo>
                      <a:pt x="7411" y="4663"/>
                      <a:pt x="4663" y="7411"/>
                      <a:pt x="4663" y="10800"/>
                    </a:cubicBezTo>
                    <a:close/>
                  </a:path>
                </a:pathLst>
              </a:cu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642" name="AutoShape 130">
                <a:extLst>
                  <a:ext uri="{FF2B5EF4-FFF2-40B4-BE49-F238E27FC236}">
                    <a16:creationId xmlns:a16="http://schemas.microsoft.com/office/drawing/2014/main" id="{99124582-A546-4650-A413-F9818F69CF0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00000">
                <a:off x="1170" y="1330"/>
                <a:ext cx="522" cy="522"/>
              </a:xfrm>
              <a:prstGeom prst="plus">
                <a:avLst>
                  <a:gd name="adj" fmla="val 36588"/>
                </a:avLst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643" name="Freeform 131">
                <a:extLst>
                  <a:ext uri="{FF2B5EF4-FFF2-40B4-BE49-F238E27FC236}">
                    <a16:creationId xmlns:a16="http://schemas.microsoft.com/office/drawing/2014/main" id="{5B621C47-5FAB-4147-8C35-2BE7924184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1" y="258"/>
                <a:ext cx="544" cy="435"/>
              </a:xfrm>
              <a:custGeom>
                <a:avLst/>
                <a:gdLst>
                  <a:gd name="T0" fmla="*/ 0 w 907"/>
                  <a:gd name="T1" fmla="*/ 726 h 726"/>
                  <a:gd name="T2" fmla="*/ 453 w 907"/>
                  <a:gd name="T3" fmla="*/ 0 h 726"/>
                  <a:gd name="T4" fmla="*/ 907 w 907"/>
                  <a:gd name="T5" fmla="*/ 726 h 726"/>
                  <a:gd name="T6" fmla="*/ 453 w 907"/>
                  <a:gd name="T7" fmla="*/ 726 h 726"/>
                  <a:gd name="T8" fmla="*/ 453 w 907"/>
                  <a:gd name="T9" fmla="*/ 680 h 726"/>
                  <a:gd name="T10" fmla="*/ 816 w 907"/>
                  <a:gd name="T11" fmla="*/ 680 h 726"/>
                  <a:gd name="T12" fmla="*/ 453 w 907"/>
                  <a:gd name="T13" fmla="*/ 91 h 726"/>
                  <a:gd name="T14" fmla="*/ 90 w 907"/>
                  <a:gd name="T15" fmla="*/ 680 h 726"/>
                  <a:gd name="T16" fmla="*/ 453 w 907"/>
                  <a:gd name="T17" fmla="*/ 680 h 726"/>
                  <a:gd name="T18" fmla="*/ 453 w 907"/>
                  <a:gd name="T19" fmla="*/ 726 h 726"/>
                  <a:gd name="T20" fmla="*/ 0 w 907"/>
                  <a:gd name="T21" fmla="*/ 726 h 7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07" h="726">
                    <a:moveTo>
                      <a:pt x="0" y="726"/>
                    </a:moveTo>
                    <a:lnTo>
                      <a:pt x="453" y="0"/>
                    </a:lnTo>
                    <a:lnTo>
                      <a:pt x="907" y="726"/>
                    </a:lnTo>
                    <a:lnTo>
                      <a:pt x="453" y="726"/>
                    </a:lnTo>
                    <a:lnTo>
                      <a:pt x="453" y="680"/>
                    </a:lnTo>
                    <a:lnTo>
                      <a:pt x="816" y="680"/>
                    </a:lnTo>
                    <a:lnTo>
                      <a:pt x="453" y="91"/>
                    </a:lnTo>
                    <a:lnTo>
                      <a:pt x="90" y="680"/>
                    </a:lnTo>
                    <a:lnTo>
                      <a:pt x="453" y="680"/>
                    </a:lnTo>
                    <a:lnTo>
                      <a:pt x="453" y="726"/>
                    </a:lnTo>
                    <a:lnTo>
                      <a:pt x="0" y="726"/>
                    </a:lnTo>
                    <a:close/>
                  </a:path>
                </a:pathLst>
              </a:cu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4644" name="Freeform 132">
                <a:extLst>
                  <a:ext uri="{FF2B5EF4-FFF2-40B4-BE49-F238E27FC236}">
                    <a16:creationId xmlns:a16="http://schemas.microsoft.com/office/drawing/2014/main" id="{758EBD5B-33BD-45C7-A265-0D1424483A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14" y="249"/>
                <a:ext cx="453" cy="453"/>
              </a:xfrm>
              <a:custGeom>
                <a:avLst/>
                <a:gdLst>
                  <a:gd name="T0" fmla="*/ 0 w 635"/>
                  <a:gd name="T1" fmla="*/ 635 h 635"/>
                  <a:gd name="T2" fmla="*/ 45 w 635"/>
                  <a:gd name="T3" fmla="*/ 635 h 635"/>
                  <a:gd name="T4" fmla="*/ 45 w 635"/>
                  <a:gd name="T5" fmla="*/ 45 h 635"/>
                  <a:gd name="T6" fmla="*/ 589 w 635"/>
                  <a:gd name="T7" fmla="*/ 45 h 635"/>
                  <a:gd name="T8" fmla="*/ 589 w 635"/>
                  <a:gd name="T9" fmla="*/ 589 h 635"/>
                  <a:gd name="T10" fmla="*/ 45 w 635"/>
                  <a:gd name="T11" fmla="*/ 589 h 635"/>
                  <a:gd name="T12" fmla="*/ 45 w 635"/>
                  <a:gd name="T13" fmla="*/ 635 h 635"/>
                  <a:gd name="T14" fmla="*/ 635 w 635"/>
                  <a:gd name="T15" fmla="*/ 635 h 635"/>
                  <a:gd name="T16" fmla="*/ 635 w 635"/>
                  <a:gd name="T17" fmla="*/ 0 h 635"/>
                  <a:gd name="T18" fmla="*/ 0 w 635"/>
                  <a:gd name="T19" fmla="*/ 0 h 635"/>
                  <a:gd name="T20" fmla="*/ 0 w 635"/>
                  <a:gd name="T21" fmla="*/ 635 h 6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35" h="635">
                    <a:moveTo>
                      <a:pt x="0" y="635"/>
                    </a:moveTo>
                    <a:lnTo>
                      <a:pt x="45" y="635"/>
                    </a:lnTo>
                    <a:lnTo>
                      <a:pt x="45" y="45"/>
                    </a:lnTo>
                    <a:lnTo>
                      <a:pt x="589" y="45"/>
                    </a:lnTo>
                    <a:lnTo>
                      <a:pt x="589" y="589"/>
                    </a:lnTo>
                    <a:lnTo>
                      <a:pt x="45" y="589"/>
                    </a:lnTo>
                    <a:lnTo>
                      <a:pt x="45" y="635"/>
                    </a:lnTo>
                    <a:lnTo>
                      <a:pt x="635" y="635"/>
                    </a:lnTo>
                    <a:lnTo>
                      <a:pt x="635" y="0"/>
                    </a:lnTo>
                    <a:lnTo>
                      <a:pt x="0" y="0"/>
                    </a:lnTo>
                    <a:lnTo>
                      <a:pt x="0" y="635"/>
                    </a:lnTo>
                    <a:close/>
                  </a:path>
                </a:pathLst>
              </a:cu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4645" name="AutoShape 133">
                <a:extLst>
                  <a:ext uri="{FF2B5EF4-FFF2-40B4-BE49-F238E27FC236}">
                    <a16:creationId xmlns:a16="http://schemas.microsoft.com/office/drawing/2014/main" id="{644EE9FC-C4AC-484E-93C1-A26F76A251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00000">
                <a:off x="1170" y="215"/>
                <a:ext cx="522" cy="522"/>
              </a:xfrm>
              <a:prstGeom prst="plus">
                <a:avLst>
                  <a:gd name="adj" fmla="val 46745"/>
                </a:avLst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646" name="AutoShape 134">
                <a:extLst>
                  <a:ext uri="{FF2B5EF4-FFF2-40B4-BE49-F238E27FC236}">
                    <a16:creationId xmlns:a16="http://schemas.microsoft.com/office/drawing/2014/main" id="{45DF616D-4037-4DF4-8090-889C32C35CE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4" y="249"/>
                <a:ext cx="454" cy="454"/>
              </a:xfrm>
              <a:custGeom>
                <a:avLst/>
                <a:gdLst>
                  <a:gd name="G0" fmla="+- 1237 0 0"/>
                  <a:gd name="G1" fmla="+- 21600 0 1237"/>
                  <a:gd name="G2" fmla="+- 21600 0 1237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237" y="10800"/>
                    </a:moveTo>
                    <a:cubicBezTo>
                      <a:pt x="1237" y="16081"/>
                      <a:pt x="5519" y="20363"/>
                      <a:pt x="10800" y="20363"/>
                    </a:cubicBezTo>
                    <a:cubicBezTo>
                      <a:pt x="16081" y="20363"/>
                      <a:pt x="20363" y="16081"/>
                      <a:pt x="20363" y="10800"/>
                    </a:cubicBezTo>
                    <a:cubicBezTo>
                      <a:pt x="20363" y="5519"/>
                      <a:pt x="16081" y="1237"/>
                      <a:pt x="10800" y="1237"/>
                    </a:cubicBezTo>
                    <a:cubicBezTo>
                      <a:pt x="5519" y="1237"/>
                      <a:pt x="1237" y="5519"/>
                      <a:pt x="1237" y="10800"/>
                    </a:cubicBezTo>
                    <a:close/>
                  </a:path>
                </a:pathLst>
              </a:cu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647" name="Freeform 135">
                <a:extLst>
                  <a:ext uri="{FF2B5EF4-FFF2-40B4-BE49-F238E27FC236}">
                    <a16:creationId xmlns:a16="http://schemas.microsoft.com/office/drawing/2014/main" id="{8FA99802-6A27-4963-A15F-A2771BC747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14" y="1933"/>
                <a:ext cx="454" cy="454"/>
              </a:xfrm>
              <a:custGeom>
                <a:avLst/>
                <a:gdLst>
                  <a:gd name="T0" fmla="*/ 0 w 454"/>
                  <a:gd name="T1" fmla="*/ 454 h 454"/>
                  <a:gd name="T2" fmla="*/ 0 w 454"/>
                  <a:gd name="T3" fmla="*/ 0 h 454"/>
                  <a:gd name="T4" fmla="*/ 454 w 454"/>
                  <a:gd name="T5" fmla="*/ 0 h 454"/>
                  <a:gd name="T6" fmla="*/ 454 w 454"/>
                  <a:gd name="T7" fmla="*/ 454 h 454"/>
                  <a:gd name="T8" fmla="*/ 136 w 454"/>
                  <a:gd name="T9" fmla="*/ 454 h 454"/>
                  <a:gd name="T10" fmla="*/ 136 w 454"/>
                  <a:gd name="T11" fmla="*/ 318 h 454"/>
                  <a:gd name="T12" fmla="*/ 318 w 454"/>
                  <a:gd name="T13" fmla="*/ 318 h 454"/>
                  <a:gd name="T14" fmla="*/ 318 w 454"/>
                  <a:gd name="T15" fmla="*/ 136 h 454"/>
                  <a:gd name="T16" fmla="*/ 136 w 454"/>
                  <a:gd name="T17" fmla="*/ 136 h 454"/>
                  <a:gd name="T18" fmla="*/ 136 w 454"/>
                  <a:gd name="T19" fmla="*/ 454 h 454"/>
                  <a:gd name="T20" fmla="*/ 0 w 454"/>
                  <a:gd name="T21" fmla="*/ 454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54" h="454">
                    <a:moveTo>
                      <a:pt x="0" y="454"/>
                    </a:moveTo>
                    <a:lnTo>
                      <a:pt x="0" y="0"/>
                    </a:lnTo>
                    <a:lnTo>
                      <a:pt x="454" y="0"/>
                    </a:lnTo>
                    <a:lnTo>
                      <a:pt x="454" y="454"/>
                    </a:lnTo>
                    <a:lnTo>
                      <a:pt x="136" y="454"/>
                    </a:lnTo>
                    <a:lnTo>
                      <a:pt x="136" y="318"/>
                    </a:lnTo>
                    <a:lnTo>
                      <a:pt x="318" y="318"/>
                    </a:lnTo>
                    <a:lnTo>
                      <a:pt x="318" y="136"/>
                    </a:lnTo>
                    <a:lnTo>
                      <a:pt x="136" y="136"/>
                    </a:lnTo>
                    <a:lnTo>
                      <a:pt x="136" y="454"/>
                    </a:lnTo>
                    <a:lnTo>
                      <a:pt x="0" y="454"/>
                    </a:lnTo>
                    <a:close/>
                  </a:path>
                </a:pathLst>
              </a:cu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4648" name="AutoShape 136">
                <a:extLst>
                  <a:ext uri="{FF2B5EF4-FFF2-40B4-BE49-F238E27FC236}">
                    <a16:creationId xmlns:a16="http://schemas.microsoft.com/office/drawing/2014/main" id="{5AC0DF63-8BBD-4B2D-97C1-A93EC9D27A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00000">
                <a:off x="1199" y="1928"/>
                <a:ext cx="465" cy="465"/>
              </a:xfrm>
              <a:prstGeom prst="plus">
                <a:avLst>
                  <a:gd name="adj" fmla="val 32056"/>
                </a:avLst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649" name="AutoShape 137">
                <a:extLst>
                  <a:ext uri="{FF2B5EF4-FFF2-40B4-BE49-F238E27FC236}">
                    <a16:creationId xmlns:a16="http://schemas.microsoft.com/office/drawing/2014/main" id="{7F10C0FF-0DBC-43A2-818C-8358DBBAD11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5" y="1933"/>
                <a:ext cx="454" cy="454"/>
              </a:xfrm>
              <a:custGeom>
                <a:avLst/>
                <a:gdLst>
                  <a:gd name="G0" fmla="+- 6566 0 0"/>
                  <a:gd name="G1" fmla="+- 21600 0 6566"/>
                  <a:gd name="G2" fmla="+- 21600 0 6566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6566" y="10800"/>
                    </a:moveTo>
                    <a:cubicBezTo>
                      <a:pt x="6566" y="13138"/>
                      <a:pt x="8462" y="15034"/>
                      <a:pt x="10800" y="15034"/>
                    </a:cubicBezTo>
                    <a:cubicBezTo>
                      <a:pt x="13138" y="15034"/>
                      <a:pt x="15034" y="13138"/>
                      <a:pt x="15034" y="10800"/>
                    </a:cubicBezTo>
                    <a:cubicBezTo>
                      <a:pt x="15034" y="8462"/>
                      <a:pt x="13138" y="6566"/>
                      <a:pt x="10800" y="6566"/>
                    </a:cubicBezTo>
                    <a:cubicBezTo>
                      <a:pt x="8462" y="6566"/>
                      <a:pt x="6566" y="8462"/>
                      <a:pt x="6566" y="10800"/>
                    </a:cubicBezTo>
                    <a:close/>
                  </a:path>
                </a:pathLst>
              </a:cu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650" name="Freeform 138">
                <a:extLst>
                  <a:ext uri="{FF2B5EF4-FFF2-40B4-BE49-F238E27FC236}">
                    <a16:creationId xmlns:a16="http://schemas.microsoft.com/office/drawing/2014/main" id="{7A58BE2F-961A-4AEB-A400-B707C69E5B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2" y="1935"/>
                <a:ext cx="563" cy="450"/>
              </a:xfrm>
              <a:custGeom>
                <a:avLst/>
                <a:gdLst>
                  <a:gd name="T0" fmla="*/ 0 w 907"/>
                  <a:gd name="T1" fmla="*/ 726 h 726"/>
                  <a:gd name="T2" fmla="*/ 453 w 907"/>
                  <a:gd name="T3" fmla="*/ 726 h 726"/>
                  <a:gd name="T4" fmla="*/ 453 w 907"/>
                  <a:gd name="T5" fmla="*/ 544 h 726"/>
                  <a:gd name="T6" fmla="*/ 362 w 907"/>
                  <a:gd name="T7" fmla="*/ 544 h 726"/>
                  <a:gd name="T8" fmla="*/ 453 w 907"/>
                  <a:gd name="T9" fmla="*/ 363 h 726"/>
                  <a:gd name="T10" fmla="*/ 544 w 907"/>
                  <a:gd name="T11" fmla="*/ 544 h 726"/>
                  <a:gd name="T12" fmla="*/ 453 w 907"/>
                  <a:gd name="T13" fmla="*/ 544 h 726"/>
                  <a:gd name="T14" fmla="*/ 453 w 907"/>
                  <a:gd name="T15" fmla="*/ 726 h 726"/>
                  <a:gd name="T16" fmla="*/ 907 w 907"/>
                  <a:gd name="T17" fmla="*/ 726 h 726"/>
                  <a:gd name="T18" fmla="*/ 453 w 907"/>
                  <a:gd name="T19" fmla="*/ 0 h 726"/>
                  <a:gd name="T20" fmla="*/ 0 w 907"/>
                  <a:gd name="T21" fmla="*/ 726 h 7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07" h="726">
                    <a:moveTo>
                      <a:pt x="0" y="726"/>
                    </a:moveTo>
                    <a:lnTo>
                      <a:pt x="453" y="726"/>
                    </a:lnTo>
                    <a:lnTo>
                      <a:pt x="453" y="544"/>
                    </a:lnTo>
                    <a:lnTo>
                      <a:pt x="362" y="544"/>
                    </a:lnTo>
                    <a:lnTo>
                      <a:pt x="453" y="363"/>
                    </a:lnTo>
                    <a:lnTo>
                      <a:pt x="544" y="544"/>
                    </a:lnTo>
                    <a:lnTo>
                      <a:pt x="453" y="544"/>
                    </a:lnTo>
                    <a:lnTo>
                      <a:pt x="453" y="726"/>
                    </a:lnTo>
                    <a:lnTo>
                      <a:pt x="907" y="726"/>
                    </a:lnTo>
                    <a:lnTo>
                      <a:pt x="453" y="0"/>
                    </a:lnTo>
                    <a:lnTo>
                      <a:pt x="0" y="726"/>
                    </a:lnTo>
                    <a:close/>
                  </a:path>
                </a:pathLst>
              </a:cu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  <p:grpSp>
        <p:nvGrpSpPr>
          <p:cNvPr id="64651" name="Group 139">
            <a:extLst>
              <a:ext uri="{FF2B5EF4-FFF2-40B4-BE49-F238E27FC236}">
                <a16:creationId xmlns:a16="http://schemas.microsoft.com/office/drawing/2014/main" id="{9C5AEBAC-8DF6-4F9A-9743-6048AB4D8F55}"/>
              </a:ext>
            </a:extLst>
          </p:cNvPr>
          <p:cNvGrpSpPr>
            <a:grpSpLocks/>
          </p:cNvGrpSpPr>
          <p:nvPr/>
        </p:nvGrpSpPr>
        <p:grpSpPr bwMode="auto">
          <a:xfrm>
            <a:off x="344488" y="333375"/>
            <a:ext cx="9147175" cy="6048375"/>
            <a:chOff x="194" y="210"/>
            <a:chExt cx="5762" cy="3810"/>
          </a:xfrm>
        </p:grpSpPr>
        <p:grpSp>
          <p:nvGrpSpPr>
            <p:cNvPr id="64652" name="Group 140">
              <a:extLst>
                <a:ext uri="{FF2B5EF4-FFF2-40B4-BE49-F238E27FC236}">
                  <a16:creationId xmlns:a16="http://schemas.microsoft.com/office/drawing/2014/main" id="{02107E1D-5FCD-44B3-9EF2-C6B78BCDEE6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4" y="215"/>
              <a:ext cx="1974" cy="2178"/>
              <a:chOff x="194" y="215"/>
              <a:chExt cx="1974" cy="2178"/>
            </a:xfrm>
          </p:grpSpPr>
          <p:sp>
            <p:nvSpPr>
              <p:cNvPr id="64653" name="AutoShape 141">
                <a:extLst>
                  <a:ext uri="{FF2B5EF4-FFF2-40B4-BE49-F238E27FC236}">
                    <a16:creationId xmlns:a16="http://schemas.microsoft.com/office/drawing/2014/main" id="{C952E396-C3EF-4F39-8AD9-8A3B47CD5A9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5" y="819"/>
                <a:ext cx="454" cy="454"/>
              </a:xfrm>
              <a:custGeom>
                <a:avLst/>
                <a:gdLst>
                  <a:gd name="G0" fmla="+- 2379 0 0"/>
                  <a:gd name="G1" fmla="+- 21600 0 2379"/>
                  <a:gd name="G2" fmla="+- 21600 0 2379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2379" y="10800"/>
                    </a:moveTo>
                    <a:cubicBezTo>
                      <a:pt x="2379" y="15451"/>
                      <a:pt x="6149" y="19221"/>
                      <a:pt x="10800" y="19221"/>
                    </a:cubicBezTo>
                    <a:cubicBezTo>
                      <a:pt x="15451" y="19221"/>
                      <a:pt x="19221" y="15451"/>
                      <a:pt x="19221" y="10800"/>
                    </a:cubicBezTo>
                    <a:cubicBezTo>
                      <a:pt x="19221" y="6149"/>
                      <a:pt x="15451" y="2379"/>
                      <a:pt x="10800" y="2379"/>
                    </a:cubicBezTo>
                    <a:cubicBezTo>
                      <a:pt x="6149" y="2379"/>
                      <a:pt x="2379" y="6149"/>
                      <a:pt x="2379" y="1080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654" name="Freeform 142">
                <a:extLst>
                  <a:ext uri="{FF2B5EF4-FFF2-40B4-BE49-F238E27FC236}">
                    <a16:creationId xmlns:a16="http://schemas.microsoft.com/office/drawing/2014/main" id="{4743CB19-A775-495B-AD58-21E3CF6ACC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1" y="819"/>
                <a:ext cx="544" cy="454"/>
              </a:xfrm>
              <a:custGeom>
                <a:avLst/>
                <a:gdLst>
                  <a:gd name="T0" fmla="*/ 91 w 544"/>
                  <a:gd name="T1" fmla="*/ 409 h 454"/>
                  <a:gd name="T2" fmla="*/ 272 w 544"/>
                  <a:gd name="T3" fmla="*/ 409 h 454"/>
                  <a:gd name="T4" fmla="*/ 272 w 544"/>
                  <a:gd name="T5" fmla="*/ 454 h 454"/>
                  <a:gd name="T6" fmla="*/ 0 w 544"/>
                  <a:gd name="T7" fmla="*/ 454 h 454"/>
                  <a:gd name="T8" fmla="*/ 272 w 544"/>
                  <a:gd name="T9" fmla="*/ 0 h 454"/>
                  <a:gd name="T10" fmla="*/ 544 w 544"/>
                  <a:gd name="T11" fmla="*/ 454 h 454"/>
                  <a:gd name="T12" fmla="*/ 272 w 544"/>
                  <a:gd name="T13" fmla="*/ 454 h 454"/>
                  <a:gd name="T14" fmla="*/ 272 w 544"/>
                  <a:gd name="T15" fmla="*/ 409 h 454"/>
                  <a:gd name="T16" fmla="*/ 454 w 544"/>
                  <a:gd name="T17" fmla="*/ 409 h 454"/>
                  <a:gd name="T18" fmla="*/ 272 w 544"/>
                  <a:gd name="T19" fmla="*/ 91 h 454"/>
                  <a:gd name="T20" fmla="*/ 91 w 544"/>
                  <a:gd name="T21" fmla="*/ 409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44" h="454">
                    <a:moveTo>
                      <a:pt x="91" y="409"/>
                    </a:moveTo>
                    <a:lnTo>
                      <a:pt x="272" y="409"/>
                    </a:lnTo>
                    <a:lnTo>
                      <a:pt x="272" y="454"/>
                    </a:lnTo>
                    <a:lnTo>
                      <a:pt x="0" y="454"/>
                    </a:lnTo>
                    <a:lnTo>
                      <a:pt x="272" y="0"/>
                    </a:lnTo>
                    <a:lnTo>
                      <a:pt x="544" y="454"/>
                    </a:lnTo>
                    <a:lnTo>
                      <a:pt x="272" y="454"/>
                    </a:lnTo>
                    <a:lnTo>
                      <a:pt x="272" y="409"/>
                    </a:lnTo>
                    <a:lnTo>
                      <a:pt x="454" y="409"/>
                    </a:lnTo>
                    <a:lnTo>
                      <a:pt x="272" y="91"/>
                    </a:lnTo>
                    <a:lnTo>
                      <a:pt x="91" y="409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4655" name="AutoShape 143">
                <a:extLst>
                  <a:ext uri="{FF2B5EF4-FFF2-40B4-BE49-F238E27FC236}">
                    <a16:creationId xmlns:a16="http://schemas.microsoft.com/office/drawing/2014/main" id="{EA99E781-ABA1-4FD0-9017-841F5007FED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00000">
                <a:off x="1170" y="786"/>
                <a:ext cx="522" cy="522"/>
              </a:xfrm>
              <a:prstGeom prst="plus">
                <a:avLst>
                  <a:gd name="adj" fmla="val 45463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656" name="Freeform 144">
                <a:extLst>
                  <a:ext uri="{FF2B5EF4-FFF2-40B4-BE49-F238E27FC236}">
                    <a16:creationId xmlns:a16="http://schemas.microsoft.com/office/drawing/2014/main" id="{2CC434EC-0F54-448E-9A3D-65CF21D31C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14" y="819"/>
                <a:ext cx="454" cy="454"/>
              </a:xfrm>
              <a:custGeom>
                <a:avLst/>
                <a:gdLst>
                  <a:gd name="T0" fmla="*/ 0 w 454"/>
                  <a:gd name="T1" fmla="*/ 454 h 454"/>
                  <a:gd name="T2" fmla="*/ 0 w 454"/>
                  <a:gd name="T3" fmla="*/ 0 h 454"/>
                  <a:gd name="T4" fmla="*/ 454 w 454"/>
                  <a:gd name="T5" fmla="*/ 0 h 454"/>
                  <a:gd name="T6" fmla="*/ 454 w 454"/>
                  <a:gd name="T7" fmla="*/ 454 h 454"/>
                  <a:gd name="T8" fmla="*/ 46 w 454"/>
                  <a:gd name="T9" fmla="*/ 454 h 454"/>
                  <a:gd name="T10" fmla="*/ 46 w 454"/>
                  <a:gd name="T11" fmla="*/ 409 h 454"/>
                  <a:gd name="T12" fmla="*/ 409 w 454"/>
                  <a:gd name="T13" fmla="*/ 409 h 454"/>
                  <a:gd name="T14" fmla="*/ 409 w 454"/>
                  <a:gd name="T15" fmla="*/ 46 h 454"/>
                  <a:gd name="T16" fmla="*/ 46 w 454"/>
                  <a:gd name="T17" fmla="*/ 46 h 454"/>
                  <a:gd name="T18" fmla="*/ 46 w 454"/>
                  <a:gd name="T19" fmla="*/ 454 h 454"/>
                  <a:gd name="T20" fmla="*/ 0 w 454"/>
                  <a:gd name="T21" fmla="*/ 454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54" h="454">
                    <a:moveTo>
                      <a:pt x="0" y="454"/>
                    </a:moveTo>
                    <a:lnTo>
                      <a:pt x="0" y="0"/>
                    </a:lnTo>
                    <a:lnTo>
                      <a:pt x="454" y="0"/>
                    </a:lnTo>
                    <a:lnTo>
                      <a:pt x="454" y="454"/>
                    </a:lnTo>
                    <a:lnTo>
                      <a:pt x="46" y="454"/>
                    </a:lnTo>
                    <a:lnTo>
                      <a:pt x="46" y="409"/>
                    </a:lnTo>
                    <a:lnTo>
                      <a:pt x="409" y="409"/>
                    </a:lnTo>
                    <a:lnTo>
                      <a:pt x="409" y="46"/>
                    </a:lnTo>
                    <a:lnTo>
                      <a:pt x="46" y="46"/>
                    </a:lnTo>
                    <a:lnTo>
                      <a:pt x="46" y="454"/>
                    </a:lnTo>
                    <a:lnTo>
                      <a:pt x="0" y="45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4657" name="Freeform 145">
                <a:extLst>
                  <a:ext uri="{FF2B5EF4-FFF2-40B4-BE49-F238E27FC236}">
                    <a16:creationId xmlns:a16="http://schemas.microsoft.com/office/drawing/2014/main" id="{C57BA82D-EA06-4671-B90F-74FC31313D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14" y="1363"/>
                <a:ext cx="454" cy="454"/>
              </a:xfrm>
              <a:custGeom>
                <a:avLst/>
                <a:gdLst>
                  <a:gd name="T0" fmla="*/ 0 w 454"/>
                  <a:gd name="T1" fmla="*/ 454 h 454"/>
                  <a:gd name="T2" fmla="*/ 91 w 454"/>
                  <a:gd name="T3" fmla="*/ 454 h 454"/>
                  <a:gd name="T4" fmla="*/ 91 w 454"/>
                  <a:gd name="T5" fmla="*/ 91 h 454"/>
                  <a:gd name="T6" fmla="*/ 363 w 454"/>
                  <a:gd name="T7" fmla="*/ 91 h 454"/>
                  <a:gd name="T8" fmla="*/ 363 w 454"/>
                  <a:gd name="T9" fmla="*/ 363 h 454"/>
                  <a:gd name="T10" fmla="*/ 91 w 454"/>
                  <a:gd name="T11" fmla="*/ 363 h 454"/>
                  <a:gd name="T12" fmla="*/ 91 w 454"/>
                  <a:gd name="T13" fmla="*/ 454 h 454"/>
                  <a:gd name="T14" fmla="*/ 454 w 454"/>
                  <a:gd name="T15" fmla="*/ 454 h 454"/>
                  <a:gd name="T16" fmla="*/ 454 w 454"/>
                  <a:gd name="T17" fmla="*/ 0 h 454"/>
                  <a:gd name="T18" fmla="*/ 0 w 454"/>
                  <a:gd name="T19" fmla="*/ 0 h 454"/>
                  <a:gd name="T20" fmla="*/ 0 w 454"/>
                  <a:gd name="T21" fmla="*/ 454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54" h="454">
                    <a:moveTo>
                      <a:pt x="0" y="454"/>
                    </a:moveTo>
                    <a:lnTo>
                      <a:pt x="91" y="454"/>
                    </a:lnTo>
                    <a:lnTo>
                      <a:pt x="91" y="91"/>
                    </a:lnTo>
                    <a:lnTo>
                      <a:pt x="363" y="91"/>
                    </a:lnTo>
                    <a:lnTo>
                      <a:pt x="363" y="363"/>
                    </a:lnTo>
                    <a:lnTo>
                      <a:pt x="91" y="363"/>
                    </a:lnTo>
                    <a:lnTo>
                      <a:pt x="91" y="454"/>
                    </a:lnTo>
                    <a:lnTo>
                      <a:pt x="454" y="454"/>
                    </a:lnTo>
                    <a:lnTo>
                      <a:pt x="454" y="0"/>
                    </a:lnTo>
                    <a:lnTo>
                      <a:pt x="0" y="0"/>
                    </a:lnTo>
                    <a:lnTo>
                      <a:pt x="0" y="45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4658" name="Freeform 146">
                <a:extLst>
                  <a:ext uri="{FF2B5EF4-FFF2-40B4-BE49-F238E27FC236}">
                    <a16:creationId xmlns:a16="http://schemas.microsoft.com/office/drawing/2014/main" id="{E7EDBFFB-489E-4F0A-97C5-076ED9415F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1" y="1363"/>
                <a:ext cx="544" cy="454"/>
              </a:xfrm>
              <a:custGeom>
                <a:avLst/>
                <a:gdLst>
                  <a:gd name="T0" fmla="*/ 0 w 544"/>
                  <a:gd name="T1" fmla="*/ 454 h 454"/>
                  <a:gd name="T2" fmla="*/ 181 w 544"/>
                  <a:gd name="T3" fmla="*/ 454 h 454"/>
                  <a:gd name="T4" fmla="*/ 181 w 544"/>
                  <a:gd name="T5" fmla="*/ 363 h 454"/>
                  <a:gd name="T6" fmla="*/ 272 w 544"/>
                  <a:gd name="T7" fmla="*/ 182 h 454"/>
                  <a:gd name="T8" fmla="*/ 363 w 544"/>
                  <a:gd name="T9" fmla="*/ 363 h 454"/>
                  <a:gd name="T10" fmla="*/ 181 w 544"/>
                  <a:gd name="T11" fmla="*/ 363 h 454"/>
                  <a:gd name="T12" fmla="*/ 181 w 544"/>
                  <a:gd name="T13" fmla="*/ 454 h 454"/>
                  <a:gd name="T14" fmla="*/ 544 w 544"/>
                  <a:gd name="T15" fmla="*/ 454 h 454"/>
                  <a:gd name="T16" fmla="*/ 272 w 544"/>
                  <a:gd name="T17" fmla="*/ 0 h 454"/>
                  <a:gd name="T18" fmla="*/ 0 w 544"/>
                  <a:gd name="T19" fmla="*/ 454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44" h="454">
                    <a:moveTo>
                      <a:pt x="0" y="454"/>
                    </a:moveTo>
                    <a:lnTo>
                      <a:pt x="181" y="454"/>
                    </a:lnTo>
                    <a:lnTo>
                      <a:pt x="181" y="363"/>
                    </a:lnTo>
                    <a:lnTo>
                      <a:pt x="272" y="182"/>
                    </a:lnTo>
                    <a:lnTo>
                      <a:pt x="363" y="363"/>
                    </a:lnTo>
                    <a:lnTo>
                      <a:pt x="181" y="363"/>
                    </a:lnTo>
                    <a:lnTo>
                      <a:pt x="181" y="454"/>
                    </a:lnTo>
                    <a:lnTo>
                      <a:pt x="544" y="454"/>
                    </a:lnTo>
                    <a:lnTo>
                      <a:pt x="272" y="0"/>
                    </a:lnTo>
                    <a:lnTo>
                      <a:pt x="0" y="45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4659" name="AutoShape 147">
                <a:extLst>
                  <a:ext uri="{FF2B5EF4-FFF2-40B4-BE49-F238E27FC236}">
                    <a16:creationId xmlns:a16="http://schemas.microsoft.com/office/drawing/2014/main" id="{E033452B-59AF-412A-9E13-14B27BE436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5" y="1363"/>
                <a:ext cx="454" cy="454"/>
              </a:xfrm>
              <a:custGeom>
                <a:avLst/>
                <a:gdLst>
                  <a:gd name="G0" fmla="+- 4663 0 0"/>
                  <a:gd name="G1" fmla="+- 21600 0 4663"/>
                  <a:gd name="G2" fmla="+- 21600 0 4663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4663" y="10800"/>
                    </a:moveTo>
                    <a:cubicBezTo>
                      <a:pt x="4663" y="14189"/>
                      <a:pt x="7411" y="16937"/>
                      <a:pt x="10800" y="16937"/>
                    </a:cubicBezTo>
                    <a:cubicBezTo>
                      <a:pt x="14189" y="16937"/>
                      <a:pt x="16937" y="14189"/>
                      <a:pt x="16937" y="10800"/>
                    </a:cubicBezTo>
                    <a:cubicBezTo>
                      <a:pt x="16937" y="7411"/>
                      <a:pt x="14189" y="4663"/>
                      <a:pt x="10800" y="4663"/>
                    </a:cubicBezTo>
                    <a:cubicBezTo>
                      <a:pt x="7411" y="4663"/>
                      <a:pt x="4663" y="7411"/>
                      <a:pt x="4663" y="1080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660" name="AutoShape 148">
                <a:extLst>
                  <a:ext uri="{FF2B5EF4-FFF2-40B4-BE49-F238E27FC236}">
                    <a16:creationId xmlns:a16="http://schemas.microsoft.com/office/drawing/2014/main" id="{08BBE5C3-E37D-429C-BE00-2F425515CA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00000">
                <a:off x="1170" y="1330"/>
                <a:ext cx="522" cy="522"/>
              </a:xfrm>
              <a:prstGeom prst="plus">
                <a:avLst>
                  <a:gd name="adj" fmla="val 36588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661" name="Freeform 149">
                <a:extLst>
                  <a:ext uri="{FF2B5EF4-FFF2-40B4-BE49-F238E27FC236}">
                    <a16:creationId xmlns:a16="http://schemas.microsoft.com/office/drawing/2014/main" id="{745D2BAF-E45D-4F8B-A59D-6AB74B2861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1" y="258"/>
                <a:ext cx="544" cy="435"/>
              </a:xfrm>
              <a:custGeom>
                <a:avLst/>
                <a:gdLst>
                  <a:gd name="T0" fmla="*/ 0 w 907"/>
                  <a:gd name="T1" fmla="*/ 726 h 726"/>
                  <a:gd name="T2" fmla="*/ 453 w 907"/>
                  <a:gd name="T3" fmla="*/ 0 h 726"/>
                  <a:gd name="T4" fmla="*/ 907 w 907"/>
                  <a:gd name="T5" fmla="*/ 726 h 726"/>
                  <a:gd name="T6" fmla="*/ 453 w 907"/>
                  <a:gd name="T7" fmla="*/ 726 h 726"/>
                  <a:gd name="T8" fmla="*/ 453 w 907"/>
                  <a:gd name="T9" fmla="*/ 680 h 726"/>
                  <a:gd name="T10" fmla="*/ 816 w 907"/>
                  <a:gd name="T11" fmla="*/ 680 h 726"/>
                  <a:gd name="T12" fmla="*/ 453 w 907"/>
                  <a:gd name="T13" fmla="*/ 91 h 726"/>
                  <a:gd name="T14" fmla="*/ 90 w 907"/>
                  <a:gd name="T15" fmla="*/ 680 h 726"/>
                  <a:gd name="T16" fmla="*/ 453 w 907"/>
                  <a:gd name="T17" fmla="*/ 680 h 726"/>
                  <a:gd name="T18" fmla="*/ 453 w 907"/>
                  <a:gd name="T19" fmla="*/ 726 h 726"/>
                  <a:gd name="T20" fmla="*/ 0 w 907"/>
                  <a:gd name="T21" fmla="*/ 726 h 7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07" h="726">
                    <a:moveTo>
                      <a:pt x="0" y="726"/>
                    </a:moveTo>
                    <a:lnTo>
                      <a:pt x="453" y="0"/>
                    </a:lnTo>
                    <a:lnTo>
                      <a:pt x="907" y="726"/>
                    </a:lnTo>
                    <a:lnTo>
                      <a:pt x="453" y="726"/>
                    </a:lnTo>
                    <a:lnTo>
                      <a:pt x="453" y="680"/>
                    </a:lnTo>
                    <a:lnTo>
                      <a:pt x="816" y="680"/>
                    </a:lnTo>
                    <a:lnTo>
                      <a:pt x="453" y="91"/>
                    </a:lnTo>
                    <a:lnTo>
                      <a:pt x="90" y="680"/>
                    </a:lnTo>
                    <a:lnTo>
                      <a:pt x="453" y="680"/>
                    </a:lnTo>
                    <a:lnTo>
                      <a:pt x="453" y="726"/>
                    </a:lnTo>
                    <a:lnTo>
                      <a:pt x="0" y="726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4662" name="Freeform 150">
                <a:extLst>
                  <a:ext uri="{FF2B5EF4-FFF2-40B4-BE49-F238E27FC236}">
                    <a16:creationId xmlns:a16="http://schemas.microsoft.com/office/drawing/2014/main" id="{6999AFD5-D9D2-4B68-B9B8-FD94987CEC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14" y="249"/>
                <a:ext cx="453" cy="453"/>
              </a:xfrm>
              <a:custGeom>
                <a:avLst/>
                <a:gdLst>
                  <a:gd name="T0" fmla="*/ 0 w 635"/>
                  <a:gd name="T1" fmla="*/ 635 h 635"/>
                  <a:gd name="T2" fmla="*/ 45 w 635"/>
                  <a:gd name="T3" fmla="*/ 635 h 635"/>
                  <a:gd name="T4" fmla="*/ 45 w 635"/>
                  <a:gd name="T5" fmla="*/ 45 h 635"/>
                  <a:gd name="T6" fmla="*/ 589 w 635"/>
                  <a:gd name="T7" fmla="*/ 45 h 635"/>
                  <a:gd name="T8" fmla="*/ 589 w 635"/>
                  <a:gd name="T9" fmla="*/ 589 h 635"/>
                  <a:gd name="T10" fmla="*/ 45 w 635"/>
                  <a:gd name="T11" fmla="*/ 589 h 635"/>
                  <a:gd name="T12" fmla="*/ 45 w 635"/>
                  <a:gd name="T13" fmla="*/ 635 h 635"/>
                  <a:gd name="T14" fmla="*/ 635 w 635"/>
                  <a:gd name="T15" fmla="*/ 635 h 635"/>
                  <a:gd name="T16" fmla="*/ 635 w 635"/>
                  <a:gd name="T17" fmla="*/ 0 h 635"/>
                  <a:gd name="T18" fmla="*/ 0 w 635"/>
                  <a:gd name="T19" fmla="*/ 0 h 635"/>
                  <a:gd name="T20" fmla="*/ 0 w 635"/>
                  <a:gd name="T21" fmla="*/ 635 h 6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35" h="635">
                    <a:moveTo>
                      <a:pt x="0" y="635"/>
                    </a:moveTo>
                    <a:lnTo>
                      <a:pt x="45" y="635"/>
                    </a:lnTo>
                    <a:lnTo>
                      <a:pt x="45" y="45"/>
                    </a:lnTo>
                    <a:lnTo>
                      <a:pt x="589" y="45"/>
                    </a:lnTo>
                    <a:lnTo>
                      <a:pt x="589" y="589"/>
                    </a:lnTo>
                    <a:lnTo>
                      <a:pt x="45" y="589"/>
                    </a:lnTo>
                    <a:lnTo>
                      <a:pt x="45" y="635"/>
                    </a:lnTo>
                    <a:lnTo>
                      <a:pt x="635" y="635"/>
                    </a:lnTo>
                    <a:lnTo>
                      <a:pt x="635" y="0"/>
                    </a:lnTo>
                    <a:lnTo>
                      <a:pt x="0" y="0"/>
                    </a:lnTo>
                    <a:lnTo>
                      <a:pt x="0" y="635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4663" name="AutoShape 151">
                <a:extLst>
                  <a:ext uri="{FF2B5EF4-FFF2-40B4-BE49-F238E27FC236}">
                    <a16:creationId xmlns:a16="http://schemas.microsoft.com/office/drawing/2014/main" id="{E80CD938-AC1E-47C7-BFAF-BE3F6D83AAE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00000">
                <a:off x="1170" y="215"/>
                <a:ext cx="522" cy="522"/>
              </a:xfrm>
              <a:prstGeom prst="plus">
                <a:avLst>
                  <a:gd name="adj" fmla="val 46745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664" name="AutoShape 152">
                <a:extLst>
                  <a:ext uri="{FF2B5EF4-FFF2-40B4-BE49-F238E27FC236}">
                    <a16:creationId xmlns:a16="http://schemas.microsoft.com/office/drawing/2014/main" id="{30D3AF6A-2068-4DA2-AD2A-4DBB5C6881D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4" y="249"/>
                <a:ext cx="454" cy="454"/>
              </a:xfrm>
              <a:custGeom>
                <a:avLst/>
                <a:gdLst>
                  <a:gd name="G0" fmla="+- 1237 0 0"/>
                  <a:gd name="G1" fmla="+- 21600 0 1237"/>
                  <a:gd name="G2" fmla="+- 21600 0 1237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237" y="10800"/>
                    </a:moveTo>
                    <a:cubicBezTo>
                      <a:pt x="1237" y="16081"/>
                      <a:pt x="5519" y="20363"/>
                      <a:pt x="10800" y="20363"/>
                    </a:cubicBezTo>
                    <a:cubicBezTo>
                      <a:pt x="16081" y="20363"/>
                      <a:pt x="20363" y="16081"/>
                      <a:pt x="20363" y="10800"/>
                    </a:cubicBezTo>
                    <a:cubicBezTo>
                      <a:pt x="20363" y="5519"/>
                      <a:pt x="16081" y="1237"/>
                      <a:pt x="10800" y="1237"/>
                    </a:cubicBezTo>
                    <a:cubicBezTo>
                      <a:pt x="5519" y="1237"/>
                      <a:pt x="1237" y="5519"/>
                      <a:pt x="1237" y="1080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665" name="Freeform 153">
                <a:extLst>
                  <a:ext uri="{FF2B5EF4-FFF2-40B4-BE49-F238E27FC236}">
                    <a16:creationId xmlns:a16="http://schemas.microsoft.com/office/drawing/2014/main" id="{3152BAC9-76D5-4A04-B908-848205B40C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14" y="1933"/>
                <a:ext cx="454" cy="454"/>
              </a:xfrm>
              <a:custGeom>
                <a:avLst/>
                <a:gdLst>
                  <a:gd name="T0" fmla="*/ 0 w 454"/>
                  <a:gd name="T1" fmla="*/ 454 h 454"/>
                  <a:gd name="T2" fmla="*/ 0 w 454"/>
                  <a:gd name="T3" fmla="*/ 0 h 454"/>
                  <a:gd name="T4" fmla="*/ 454 w 454"/>
                  <a:gd name="T5" fmla="*/ 0 h 454"/>
                  <a:gd name="T6" fmla="*/ 454 w 454"/>
                  <a:gd name="T7" fmla="*/ 454 h 454"/>
                  <a:gd name="T8" fmla="*/ 136 w 454"/>
                  <a:gd name="T9" fmla="*/ 454 h 454"/>
                  <a:gd name="T10" fmla="*/ 136 w 454"/>
                  <a:gd name="T11" fmla="*/ 318 h 454"/>
                  <a:gd name="T12" fmla="*/ 318 w 454"/>
                  <a:gd name="T13" fmla="*/ 318 h 454"/>
                  <a:gd name="T14" fmla="*/ 318 w 454"/>
                  <a:gd name="T15" fmla="*/ 136 h 454"/>
                  <a:gd name="T16" fmla="*/ 136 w 454"/>
                  <a:gd name="T17" fmla="*/ 136 h 454"/>
                  <a:gd name="T18" fmla="*/ 136 w 454"/>
                  <a:gd name="T19" fmla="*/ 454 h 454"/>
                  <a:gd name="T20" fmla="*/ 0 w 454"/>
                  <a:gd name="T21" fmla="*/ 454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54" h="454">
                    <a:moveTo>
                      <a:pt x="0" y="454"/>
                    </a:moveTo>
                    <a:lnTo>
                      <a:pt x="0" y="0"/>
                    </a:lnTo>
                    <a:lnTo>
                      <a:pt x="454" y="0"/>
                    </a:lnTo>
                    <a:lnTo>
                      <a:pt x="454" y="454"/>
                    </a:lnTo>
                    <a:lnTo>
                      <a:pt x="136" y="454"/>
                    </a:lnTo>
                    <a:lnTo>
                      <a:pt x="136" y="318"/>
                    </a:lnTo>
                    <a:lnTo>
                      <a:pt x="318" y="318"/>
                    </a:lnTo>
                    <a:lnTo>
                      <a:pt x="318" y="136"/>
                    </a:lnTo>
                    <a:lnTo>
                      <a:pt x="136" y="136"/>
                    </a:lnTo>
                    <a:lnTo>
                      <a:pt x="136" y="454"/>
                    </a:lnTo>
                    <a:lnTo>
                      <a:pt x="0" y="45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4666" name="AutoShape 154">
                <a:extLst>
                  <a:ext uri="{FF2B5EF4-FFF2-40B4-BE49-F238E27FC236}">
                    <a16:creationId xmlns:a16="http://schemas.microsoft.com/office/drawing/2014/main" id="{88036E0B-D72C-4372-A943-F133DCD56EE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00000">
                <a:off x="1199" y="1928"/>
                <a:ext cx="465" cy="465"/>
              </a:xfrm>
              <a:prstGeom prst="plus">
                <a:avLst>
                  <a:gd name="adj" fmla="val 32056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667" name="AutoShape 155">
                <a:extLst>
                  <a:ext uri="{FF2B5EF4-FFF2-40B4-BE49-F238E27FC236}">
                    <a16:creationId xmlns:a16="http://schemas.microsoft.com/office/drawing/2014/main" id="{A3C72E77-64E5-41D3-BF85-178B0A36CD0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5" y="1933"/>
                <a:ext cx="454" cy="454"/>
              </a:xfrm>
              <a:custGeom>
                <a:avLst/>
                <a:gdLst>
                  <a:gd name="G0" fmla="+- 6566 0 0"/>
                  <a:gd name="G1" fmla="+- 21600 0 6566"/>
                  <a:gd name="G2" fmla="+- 21600 0 6566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6566" y="10800"/>
                    </a:moveTo>
                    <a:cubicBezTo>
                      <a:pt x="6566" y="13138"/>
                      <a:pt x="8462" y="15034"/>
                      <a:pt x="10800" y="15034"/>
                    </a:cubicBezTo>
                    <a:cubicBezTo>
                      <a:pt x="13138" y="15034"/>
                      <a:pt x="15034" y="13138"/>
                      <a:pt x="15034" y="10800"/>
                    </a:cubicBezTo>
                    <a:cubicBezTo>
                      <a:pt x="15034" y="8462"/>
                      <a:pt x="13138" y="6566"/>
                      <a:pt x="10800" y="6566"/>
                    </a:cubicBezTo>
                    <a:cubicBezTo>
                      <a:pt x="8462" y="6566"/>
                      <a:pt x="6566" y="8462"/>
                      <a:pt x="6566" y="1080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668" name="Freeform 156">
                <a:extLst>
                  <a:ext uri="{FF2B5EF4-FFF2-40B4-BE49-F238E27FC236}">
                    <a16:creationId xmlns:a16="http://schemas.microsoft.com/office/drawing/2014/main" id="{86781C15-64FC-4FAC-B10F-04B98AF95D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2" y="1935"/>
                <a:ext cx="563" cy="450"/>
              </a:xfrm>
              <a:custGeom>
                <a:avLst/>
                <a:gdLst>
                  <a:gd name="T0" fmla="*/ 0 w 907"/>
                  <a:gd name="T1" fmla="*/ 726 h 726"/>
                  <a:gd name="T2" fmla="*/ 453 w 907"/>
                  <a:gd name="T3" fmla="*/ 726 h 726"/>
                  <a:gd name="T4" fmla="*/ 453 w 907"/>
                  <a:gd name="T5" fmla="*/ 544 h 726"/>
                  <a:gd name="T6" fmla="*/ 362 w 907"/>
                  <a:gd name="T7" fmla="*/ 544 h 726"/>
                  <a:gd name="T8" fmla="*/ 453 w 907"/>
                  <a:gd name="T9" fmla="*/ 363 h 726"/>
                  <a:gd name="T10" fmla="*/ 544 w 907"/>
                  <a:gd name="T11" fmla="*/ 544 h 726"/>
                  <a:gd name="T12" fmla="*/ 453 w 907"/>
                  <a:gd name="T13" fmla="*/ 544 h 726"/>
                  <a:gd name="T14" fmla="*/ 453 w 907"/>
                  <a:gd name="T15" fmla="*/ 726 h 726"/>
                  <a:gd name="T16" fmla="*/ 907 w 907"/>
                  <a:gd name="T17" fmla="*/ 726 h 726"/>
                  <a:gd name="T18" fmla="*/ 453 w 907"/>
                  <a:gd name="T19" fmla="*/ 0 h 726"/>
                  <a:gd name="T20" fmla="*/ 0 w 907"/>
                  <a:gd name="T21" fmla="*/ 726 h 7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07" h="726">
                    <a:moveTo>
                      <a:pt x="0" y="726"/>
                    </a:moveTo>
                    <a:lnTo>
                      <a:pt x="453" y="726"/>
                    </a:lnTo>
                    <a:lnTo>
                      <a:pt x="453" y="544"/>
                    </a:lnTo>
                    <a:lnTo>
                      <a:pt x="362" y="544"/>
                    </a:lnTo>
                    <a:lnTo>
                      <a:pt x="453" y="363"/>
                    </a:lnTo>
                    <a:lnTo>
                      <a:pt x="544" y="544"/>
                    </a:lnTo>
                    <a:lnTo>
                      <a:pt x="453" y="544"/>
                    </a:lnTo>
                    <a:lnTo>
                      <a:pt x="453" y="726"/>
                    </a:lnTo>
                    <a:lnTo>
                      <a:pt x="907" y="726"/>
                    </a:lnTo>
                    <a:lnTo>
                      <a:pt x="453" y="0"/>
                    </a:lnTo>
                    <a:lnTo>
                      <a:pt x="0" y="726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64669" name="Group 157">
              <a:extLst>
                <a:ext uri="{FF2B5EF4-FFF2-40B4-BE49-F238E27FC236}">
                  <a16:creationId xmlns:a16="http://schemas.microsoft.com/office/drawing/2014/main" id="{1CA164B7-2D00-405C-9895-4102A51241B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349" y="210"/>
              <a:ext cx="1479" cy="1632"/>
              <a:chOff x="194" y="215"/>
              <a:chExt cx="1974" cy="2178"/>
            </a:xfrm>
          </p:grpSpPr>
          <p:sp>
            <p:nvSpPr>
              <p:cNvPr id="64670" name="AutoShape 158">
                <a:extLst>
                  <a:ext uri="{FF2B5EF4-FFF2-40B4-BE49-F238E27FC236}">
                    <a16:creationId xmlns:a16="http://schemas.microsoft.com/office/drawing/2014/main" id="{ACA1FE86-61C0-44F9-A5A9-B1D33560A6C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5" y="819"/>
                <a:ext cx="454" cy="454"/>
              </a:xfrm>
              <a:custGeom>
                <a:avLst/>
                <a:gdLst>
                  <a:gd name="G0" fmla="+- 2379 0 0"/>
                  <a:gd name="G1" fmla="+- 21600 0 2379"/>
                  <a:gd name="G2" fmla="+- 21600 0 2379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2379" y="10800"/>
                    </a:moveTo>
                    <a:cubicBezTo>
                      <a:pt x="2379" y="15451"/>
                      <a:pt x="6149" y="19221"/>
                      <a:pt x="10800" y="19221"/>
                    </a:cubicBezTo>
                    <a:cubicBezTo>
                      <a:pt x="15451" y="19221"/>
                      <a:pt x="19221" y="15451"/>
                      <a:pt x="19221" y="10800"/>
                    </a:cubicBezTo>
                    <a:cubicBezTo>
                      <a:pt x="19221" y="6149"/>
                      <a:pt x="15451" y="2379"/>
                      <a:pt x="10800" y="2379"/>
                    </a:cubicBezTo>
                    <a:cubicBezTo>
                      <a:pt x="6149" y="2379"/>
                      <a:pt x="2379" y="6149"/>
                      <a:pt x="2379" y="1080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671" name="Freeform 159">
                <a:extLst>
                  <a:ext uri="{FF2B5EF4-FFF2-40B4-BE49-F238E27FC236}">
                    <a16:creationId xmlns:a16="http://schemas.microsoft.com/office/drawing/2014/main" id="{29C051CF-04F8-43CA-80CE-DC9867FA47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1" y="819"/>
                <a:ext cx="544" cy="454"/>
              </a:xfrm>
              <a:custGeom>
                <a:avLst/>
                <a:gdLst>
                  <a:gd name="T0" fmla="*/ 91 w 544"/>
                  <a:gd name="T1" fmla="*/ 409 h 454"/>
                  <a:gd name="T2" fmla="*/ 272 w 544"/>
                  <a:gd name="T3" fmla="*/ 409 h 454"/>
                  <a:gd name="T4" fmla="*/ 272 w 544"/>
                  <a:gd name="T5" fmla="*/ 454 h 454"/>
                  <a:gd name="T6" fmla="*/ 0 w 544"/>
                  <a:gd name="T7" fmla="*/ 454 h 454"/>
                  <a:gd name="T8" fmla="*/ 272 w 544"/>
                  <a:gd name="T9" fmla="*/ 0 h 454"/>
                  <a:gd name="T10" fmla="*/ 544 w 544"/>
                  <a:gd name="T11" fmla="*/ 454 h 454"/>
                  <a:gd name="T12" fmla="*/ 272 w 544"/>
                  <a:gd name="T13" fmla="*/ 454 h 454"/>
                  <a:gd name="T14" fmla="*/ 272 w 544"/>
                  <a:gd name="T15" fmla="*/ 409 h 454"/>
                  <a:gd name="T16" fmla="*/ 454 w 544"/>
                  <a:gd name="T17" fmla="*/ 409 h 454"/>
                  <a:gd name="T18" fmla="*/ 272 w 544"/>
                  <a:gd name="T19" fmla="*/ 91 h 454"/>
                  <a:gd name="T20" fmla="*/ 91 w 544"/>
                  <a:gd name="T21" fmla="*/ 409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44" h="454">
                    <a:moveTo>
                      <a:pt x="91" y="409"/>
                    </a:moveTo>
                    <a:lnTo>
                      <a:pt x="272" y="409"/>
                    </a:lnTo>
                    <a:lnTo>
                      <a:pt x="272" y="454"/>
                    </a:lnTo>
                    <a:lnTo>
                      <a:pt x="0" y="454"/>
                    </a:lnTo>
                    <a:lnTo>
                      <a:pt x="272" y="0"/>
                    </a:lnTo>
                    <a:lnTo>
                      <a:pt x="544" y="454"/>
                    </a:lnTo>
                    <a:lnTo>
                      <a:pt x="272" y="454"/>
                    </a:lnTo>
                    <a:lnTo>
                      <a:pt x="272" y="409"/>
                    </a:lnTo>
                    <a:lnTo>
                      <a:pt x="454" y="409"/>
                    </a:lnTo>
                    <a:lnTo>
                      <a:pt x="272" y="91"/>
                    </a:lnTo>
                    <a:lnTo>
                      <a:pt x="91" y="409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4672" name="AutoShape 160">
                <a:extLst>
                  <a:ext uri="{FF2B5EF4-FFF2-40B4-BE49-F238E27FC236}">
                    <a16:creationId xmlns:a16="http://schemas.microsoft.com/office/drawing/2014/main" id="{F236962D-611A-48E8-9878-4FC4A6DBEBC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00000">
                <a:off x="1170" y="786"/>
                <a:ext cx="522" cy="522"/>
              </a:xfrm>
              <a:prstGeom prst="plus">
                <a:avLst>
                  <a:gd name="adj" fmla="val 45463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673" name="Freeform 161">
                <a:extLst>
                  <a:ext uri="{FF2B5EF4-FFF2-40B4-BE49-F238E27FC236}">
                    <a16:creationId xmlns:a16="http://schemas.microsoft.com/office/drawing/2014/main" id="{1FAC2FB6-5441-41E8-BFD4-F5FB288AA4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14" y="819"/>
                <a:ext cx="454" cy="454"/>
              </a:xfrm>
              <a:custGeom>
                <a:avLst/>
                <a:gdLst>
                  <a:gd name="T0" fmla="*/ 0 w 454"/>
                  <a:gd name="T1" fmla="*/ 454 h 454"/>
                  <a:gd name="T2" fmla="*/ 0 w 454"/>
                  <a:gd name="T3" fmla="*/ 0 h 454"/>
                  <a:gd name="T4" fmla="*/ 454 w 454"/>
                  <a:gd name="T5" fmla="*/ 0 h 454"/>
                  <a:gd name="T6" fmla="*/ 454 w 454"/>
                  <a:gd name="T7" fmla="*/ 454 h 454"/>
                  <a:gd name="T8" fmla="*/ 46 w 454"/>
                  <a:gd name="T9" fmla="*/ 454 h 454"/>
                  <a:gd name="T10" fmla="*/ 46 w 454"/>
                  <a:gd name="T11" fmla="*/ 409 h 454"/>
                  <a:gd name="T12" fmla="*/ 409 w 454"/>
                  <a:gd name="T13" fmla="*/ 409 h 454"/>
                  <a:gd name="T14" fmla="*/ 409 w 454"/>
                  <a:gd name="T15" fmla="*/ 46 h 454"/>
                  <a:gd name="T16" fmla="*/ 46 w 454"/>
                  <a:gd name="T17" fmla="*/ 46 h 454"/>
                  <a:gd name="T18" fmla="*/ 46 w 454"/>
                  <a:gd name="T19" fmla="*/ 454 h 454"/>
                  <a:gd name="T20" fmla="*/ 0 w 454"/>
                  <a:gd name="T21" fmla="*/ 454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54" h="454">
                    <a:moveTo>
                      <a:pt x="0" y="454"/>
                    </a:moveTo>
                    <a:lnTo>
                      <a:pt x="0" y="0"/>
                    </a:lnTo>
                    <a:lnTo>
                      <a:pt x="454" y="0"/>
                    </a:lnTo>
                    <a:lnTo>
                      <a:pt x="454" y="454"/>
                    </a:lnTo>
                    <a:lnTo>
                      <a:pt x="46" y="454"/>
                    </a:lnTo>
                    <a:lnTo>
                      <a:pt x="46" y="409"/>
                    </a:lnTo>
                    <a:lnTo>
                      <a:pt x="409" y="409"/>
                    </a:lnTo>
                    <a:lnTo>
                      <a:pt x="409" y="46"/>
                    </a:lnTo>
                    <a:lnTo>
                      <a:pt x="46" y="46"/>
                    </a:lnTo>
                    <a:lnTo>
                      <a:pt x="46" y="454"/>
                    </a:lnTo>
                    <a:lnTo>
                      <a:pt x="0" y="45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4674" name="Freeform 162">
                <a:extLst>
                  <a:ext uri="{FF2B5EF4-FFF2-40B4-BE49-F238E27FC236}">
                    <a16:creationId xmlns:a16="http://schemas.microsoft.com/office/drawing/2014/main" id="{365666F7-4DA7-4A7F-9DC8-7FAF1ADF5F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14" y="1363"/>
                <a:ext cx="454" cy="454"/>
              </a:xfrm>
              <a:custGeom>
                <a:avLst/>
                <a:gdLst>
                  <a:gd name="T0" fmla="*/ 0 w 454"/>
                  <a:gd name="T1" fmla="*/ 454 h 454"/>
                  <a:gd name="T2" fmla="*/ 91 w 454"/>
                  <a:gd name="T3" fmla="*/ 454 h 454"/>
                  <a:gd name="T4" fmla="*/ 91 w 454"/>
                  <a:gd name="T5" fmla="*/ 91 h 454"/>
                  <a:gd name="T6" fmla="*/ 363 w 454"/>
                  <a:gd name="T7" fmla="*/ 91 h 454"/>
                  <a:gd name="T8" fmla="*/ 363 w 454"/>
                  <a:gd name="T9" fmla="*/ 363 h 454"/>
                  <a:gd name="T10" fmla="*/ 91 w 454"/>
                  <a:gd name="T11" fmla="*/ 363 h 454"/>
                  <a:gd name="T12" fmla="*/ 91 w 454"/>
                  <a:gd name="T13" fmla="*/ 454 h 454"/>
                  <a:gd name="T14" fmla="*/ 454 w 454"/>
                  <a:gd name="T15" fmla="*/ 454 h 454"/>
                  <a:gd name="T16" fmla="*/ 454 w 454"/>
                  <a:gd name="T17" fmla="*/ 0 h 454"/>
                  <a:gd name="T18" fmla="*/ 0 w 454"/>
                  <a:gd name="T19" fmla="*/ 0 h 454"/>
                  <a:gd name="T20" fmla="*/ 0 w 454"/>
                  <a:gd name="T21" fmla="*/ 454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54" h="454">
                    <a:moveTo>
                      <a:pt x="0" y="454"/>
                    </a:moveTo>
                    <a:lnTo>
                      <a:pt x="91" y="454"/>
                    </a:lnTo>
                    <a:lnTo>
                      <a:pt x="91" y="91"/>
                    </a:lnTo>
                    <a:lnTo>
                      <a:pt x="363" y="91"/>
                    </a:lnTo>
                    <a:lnTo>
                      <a:pt x="363" y="363"/>
                    </a:lnTo>
                    <a:lnTo>
                      <a:pt x="91" y="363"/>
                    </a:lnTo>
                    <a:lnTo>
                      <a:pt x="91" y="454"/>
                    </a:lnTo>
                    <a:lnTo>
                      <a:pt x="454" y="454"/>
                    </a:lnTo>
                    <a:lnTo>
                      <a:pt x="454" y="0"/>
                    </a:lnTo>
                    <a:lnTo>
                      <a:pt x="0" y="0"/>
                    </a:lnTo>
                    <a:lnTo>
                      <a:pt x="0" y="45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4675" name="Freeform 163">
                <a:extLst>
                  <a:ext uri="{FF2B5EF4-FFF2-40B4-BE49-F238E27FC236}">
                    <a16:creationId xmlns:a16="http://schemas.microsoft.com/office/drawing/2014/main" id="{95C5CE29-1DDE-4283-B59A-EDDF2B6B71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1" y="1363"/>
                <a:ext cx="544" cy="454"/>
              </a:xfrm>
              <a:custGeom>
                <a:avLst/>
                <a:gdLst>
                  <a:gd name="T0" fmla="*/ 0 w 544"/>
                  <a:gd name="T1" fmla="*/ 454 h 454"/>
                  <a:gd name="T2" fmla="*/ 181 w 544"/>
                  <a:gd name="T3" fmla="*/ 454 h 454"/>
                  <a:gd name="T4" fmla="*/ 181 w 544"/>
                  <a:gd name="T5" fmla="*/ 363 h 454"/>
                  <a:gd name="T6" fmla="*/ 272 w 544"/>
                  <a:gd name="T7" fmla="*/ 182 h 454"/>
                  <a:gd name="T8" fmla="*/ 363 w 544"/>
                  <a:gd name="T9" fmla="*/ 363 h 454"/>
                  <a:gd name="T10" fmla="*/ 181 w 544"/>
                  <a:gd name="T11" fmla="*/ 363 h 454"/>
                  <a:gd name="T12" fmla="*/ 181 w 544"/>
                  <a:gd name="T13" fmla="*/ 454 h 454"/>
                  <a:gd name="T14" fmla="*/ 544 w 544"/>
                  <a:gd name="T15" fmla="*/ 454 h 454"/>
                  <a:gd name="T16" fmla="*/ 272 w 544"/>
                  <a:gd name="T17" fmla="*/ 0 h 454"/>
                  <a:gd name="T18" fmla="*/ 0 w 544"/>
                  <a:gd name="T19" fmla="*/ 454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44" h="454">
                    <a:moveTo>
                      <a:pt x="0" y="454"/>
                    </a:moveTo>
                    <a:lnTo>
                      <a:pt x="181" y="454"/>
                    </a:lnTo>
                    <a:lnTo>
                      <a:pt x="181" y="363"/>
                    </a:lnTo>
                    <a:lnTo>
                      <a:pt x="272" y="182"/>
                    </a:lnTo>
                    <a:lnTo>
                      <a:pt x="363" y="363"/>
                    </a:lnTo>
                    <a:lnTo>
                      <a:pt x="181" y="363"/>
                    </a:lnTo>
                    <a:lnTo>
                      <a:pt x="181" y="454"/>
                    </a:lnTo>
                    <a:lnTo>
                      <a:pt x="544" y="454"/>
                    </a:lnTo>
                    <a:lnTo>
                      <a:pt x="272" y="0"/>
                    </a:lnTo>
                    <a:lnTo>
                      <a:pt x="0" y="45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4676" name="AutoShape 164">
                <a:extLst>
                  <a:ext uri="{FF2B5EF4-FFF2-40B4-BE49-F238E27FC236}">
                    <a16:creationId xmlns:a16="http://schemas.microsoft.com/office/drawing/2014/main" id="{5D3020D9-5971-4556-85F6-BAAAA7ADFDC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5" y="1363"/>
                <a:ext cx="454" cy="454"/>
              </a:xfrm>
              <a:custGeom>
                <a:avLst/>
                <a:gdLst>
                  <a:gd name="G0" fmla="+- 4663 0 0"/>
                  <a:gd name="G1" fmla="+- 21600 0 4663"/>
                  <a:gd name="G2" fmla="+- 21600 0 4663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4663" y="10800"/>
                    </a:moveTo>
                    <a:cubicBezTo>
                      <a:pt x="4663" y="14189"/>
                      <a:pt x="7411" y="16937"/>
                      <a:pt x="10800" y="16937"/>
                    </a:cubicBezTo>
                    <a:cubicBezTo>
                      <a:pt x="14189" y="16937"/>
                      <a:pt x="16937" y="14189"/>
                      <a:pt x="16937" y="10800"/>
                    </a:cubicBezTo>
                    <a:cubicBezTo>
                      <a:pt x="16937" y="7411"/>
                      <a:pt x="14189" y="4663"/>
                      <a:pt x="10800" y="4663"/>
                    </a:cubicBezTo>
                    <a:cubicBezTo>
                      <a:pt x="7411" y="4663"/>
                      <a:pt x="4663" y="7411"/>
                      <a:pt x="4663" y="1080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677" name="AutoShape 165">
                <a:extLst>
                  <a:ext uri="{FF2B5EF4-FFF2-40B4-BE49-F238E27FC236}">
                    <a16:creationId xmlns:a16="http://schemas.microsoft.com/office/drawing/2014/main" id="{9CFAD37A-743D-42C0-A57F-45873010FD0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00000">
                <a:off x="1170" y="1330"/>
                <a:ext cx="522" cy="522"/>
              </a:xfrm>
              <a:prstGeom prst="plus">
                <a:avLst>
                  <a:gd name="adj" fmla="val 36588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678" name="Freeform 166">
                <a:extLst>
                  <a:ext uri="{FF2B5EF4-FFF2-40B4-BE49-F238E27FC236}">
                    <a16:creationId xmlns:a16="http://schemas.microsoft.com/office/drawing/2014/main" id="{0A5C363B-BEA5-4FF6-A128-EA72C6BEF1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1" y="258"/>
                <a:ext cx="544" cy="435"/>
              </a:xfrm>
              <a:custGeom>
                <a:avLst/>
                <a:gdLst>
                  <a:gd name="T0" fmla="*/ 0 w 907"/>
                  <a:gd name="T1" fmla="*/ 726 h 726"/>
                  <a:gd name="T2" fmla="*/ 453 w 907"/>
                  <a:gd name="T3" fmla="*/ 0 h 726"/>
                  <a:gd name="T4" fmla="*/ 907 w 907"/>
                  <a:gd name="T5" fmla="*/ 726 h 726"/>
                  <a:gd name="T6" fmla="*/ 453 w 907"/>
                  <a:gd name="T7" fmla="*/ 726 h 726"/>
                  <a:gd name="T8" fmla="*/ 453 w 907"/>
                  <a:gd name="T9" fmla="*/ 680 h 726"/>
                  <a:gd name="T10" fmla="*/ 816 w 907"/>
                  <a:gd name="T11" fmla="*/ 680 h 726"/>
                  <a:gd name="T12" fmla="*/ 453 w 907"/>
                  <a:gd name="T13" fmla="*/ 91 h 726"/>
                  <a:gd name="T14" fmla="*/ 90 w 907"/>
                  <a:gd name="T15" fmla="*/ 680 h 726"/>
                  <a:gd name="T16" fmla="*/ 453 w 907"/>
                  <a:gd name="T17" fmla="*/ 680 h 726"/>
                  <a:gd name="T18" fmla="*/ 453 w 907"/>
                  <a:gd name="T19" fmla="*/ 726 h 726"/>
                  <a:gd name="T20" fmla="*/ 0 w 907"/>
                  <a:gd name="T21" fmla="*/ 726 h 7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07" h="726">
                    <a:moveTo>
                      <a:pt x="0" y="726"/>
                    </a:moveTo>
                    <a:lnTo>
                      <a:pt x="453" y="0"/>
                    </a:lnTo>
                    <a:lnTo>
                      <a:pt x="907" y="726"/>
                    </a:lnTo>
                    <a:lnTo>
                      <a:pt x="453" y="726"/>
                    </a:lnTo>
                    <a:lnTo>
                      <a:pt x="453" y="680"/>
                    </a:lnTo>
                    <a:lnTo>
                      <a:pt x="816" y="680"/>
                    </a:lnTo>
                    <a:lnTo>
                      <a:pt x="453" y="91"/>
                    </a:lnTo>
                    <a:lnTo>
                      <a:pt x="90" y="680"/>
                    </a:lnTo>
                    <a:lnTo>
                      <a:pt x="453" y="680"/>
                    </a:lnTo>
                    <a:lnTo>
                      <a:pt x="453" y="726"/>
                    </a:lnTo>
                    <a:lnTo>
                      <a:pt x="0" y="726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4679" name="Freeform 167">
                <a:extLst>
                  <a:ext uri="{FF2B5EF4-FFF2-40B4-BE49-F238E27FC236}">
                    <a16:creationId xmlns:a16="http://schemas.microsoft.com/office/drawing/2014/main" id="{12C15043-B25F-4A3D-A6D4-7B8609182D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14" y="249"/>
                <a:ext cx="453" cy="453"/>
              </a:xfrm>
              <a:custGeom>
                <a:avLst/>
                <a:gdLst>
                  <a:gd name="T0" fmla="*/ 0 w 635"/>
                  <a:gd name="T1" fmla="*/ 635 h 635"/>
                  <a:gd name="T2" fmla="*/ 45 w 635"/>
                  <a:gd name="T3" fmla="*/ 635 h 635"/>
                  <a:gd name="T4" fmla="*/ 45 w 635"/>
                  <a:gd name="T5" fmla="*/ 45 h 635"/>
                  <a:gd name="T6" fmla="*/ 589 w 635"/>
                  <a:gd name="T7" fmla="*/ 45 h 635"/>
                  <a:gd name="T8" fmla="*/ 589 w 635"/>
                  <a:gd name="T9" fmla="*/ 589 h 635"/>
                  <a:gd name="T10" fmla="*/ 45 w 635"/>
                  <a:gd name="T11" fmla="*/ 589 h 635"/>
                  <a:gd name="T12" fmla="*/ 45 w 635"/>
                  <a:gd name="T13" fmla="*/ 635 h 635"/>
                  <a:gd name="T14" fmla="*/ 635 w 635"/>
                  <a:gd name="T15" fmla="*/ 635 h 635"/>
                  <a:gd name="T16" fmla="*/ 635 w 635"/>
                  <a:gd name="T17" fmla="*/ 0 h 635"/>
                  <a:gd name="T18" fmla="*/ 0 w 635"/>
                  <a:gd name="T19" fmla="*/ 0 h 635"/>
                  <a:gd name="T20" fmla="*/ 0 w 635"/>
                  <a:gd name="T21" fmla="*/ 635 h 6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35" h="635">
                    <a:moveTo>
                      <a:pt x="0" y="635"/>
                    </a:moveTo>
                    <a:lnTo>
                      <a:pt x="45" y="635"/>
                    </a:lnTo>
                    <a:lnTo>
                      <a:pt x="45" y="45"/>
                    </a:lnTo>
                    <a:lnTo>
                      <a:pt x="589" y="45"/>
                    </a:lnTo>
                    <a:lnTo>
                      <a:pt x="589" y="589"/>
                    </a:lnTo>
                    <a:lnTo>
                      <a:pt x="45" y="589"/>
                    </a:lnTo>
                    <a:lnTo>
                      <a:pt x="45" y="635"/>
                    </a:lnTo>
                    <a:lnTo>
                      <a:pt x="635" y="635"/>
                    </a:lnTo>
                    <a:lnTo>
                      <a:pt x="635" y="0"/>
                    </a:lnTo>
                    <a:lnTo>
                      <a:pt x="0" y="0"/>
                    </a:lnTo>
                    <a:lnTo>
                      <a:pt x="0" y="635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4680" name="AutoShape 168">
                <a:extLst>
                  <a:ext uri="{FF2B5EF4-FFF2-40B4-BE49-F238E27FC236}">
                    <a16:creationId xmlns:a16="http://schemas.microsoft.com/office/drawing/2014/main" id="{4B6AB65D-06D1-49CC-A05B-ACD4A4903F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00000">
                <a:off x="1170" y="215"/>
                <a:ext cx="522" cy="522"/>
              </a:xfrm>
              <a:prstGeom prst="plus">
                <a:avLst>
                  <a:gd name="adj" fmla="val 46745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681" name="AutoShape 169">
                <a:extLst>
                  <a:ext uri="{FF2B5EF4-FFF2-40B4-BE49-F238E27FC236}">
                    <a16:creationId xmlns:a16="http://schemas.microsoft.com/office/drawing/2014/main" id="{E75980D4-18F7-4218-A116-2715BA6DF42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4" y="249"/>
                <a:ext cx="454" cy="454"/>
              </a:xfrm>
              <a:custGeom>
                <a:avLst/>
                <a:gdLst>
                  <a:gd name="G0" fmla="+- 1237 0 0"/>
                  <a:gd name="G1" fmla="+- 21600 0 1237"/>
                  <a:gd name="G2" fmla="+- 21600 0 1237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237" y="10800"/>
                    </a:moveTo>
                    <a:cubicBezTo>
                      <a:pt x="1237" y="16081"/>
                      <a:pt x="5519" y="20363"/>
                      <a:pt x="10800" y="20363"/>
                    </a:cubicBezTo>
                    <a:cubicBezTo>
                      <a:pt x="16081" y="20363"/>
                      <a:pt x="20363" y="16081"/>
                      <a:pt x="20363" y="10800"/>
                    </a:cubicBezTo>
                    <a:cubicBezTo>
                      <a:pt x="20363" y="5519"/>
                      <a:pt x="16081" y="1237"/>
                      <a:pt x="10800" y="1237"/>
                    </a:cubicBezTo>
                    <a:cubicBezTo>
                      <a:pt x="5519" y="1237"/>
                      <a:pt x="1237" y="5519"/>
                      <a:pt x="1237" y="1080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682" name="Freeform 170">
                <a:extLst>
                  <a:ext uri="{FF2B5EF4-FFF2-40B4-BE49-F238E27FC236}">
                    <a16:creationId xmlns:a16="http://schemas.microsoft.com/office/drawing/2014/main" id="{E89FB424-E56F-452A-B14A-D02D0890B5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14" y="1933"/>
                <a:ext cx="454" cy="454"/>
              </a:xfrm>
              <a:custGeom>
                <a:avLst/>
                <a:gdLst>
                  <a:gd name="T0" fmla="*/ 0 w 454"/>
                  <a:gd name="T1" fmla="*/ 454 h 454"/>
                  <a:gd name="T2" fmla="*/ 0 w 454"/>
                  <a:gd name="T3" fmla="*/ 0 h 454"/>
                  <a:gd name="T4" fmla="*/ 454 w 454"/>
                  <a:gd name="T5" fmla="*/ 0 h 454"/>
                  <a:gd name="T6" fmla="*/ 454 w 454"/>
                  <a:gd name="T7" fmla="*/ 454 h 454"/>
                  <a:gd name="T8" fmla="*/ 136 w 454"/>
                  <a:gd name="T9" fmla="*/ 454 h 454"/>
                  <a:gd name="T10" fmla="*/ 136 w 454"/>
                  <a:gd name="T11" fmla="*/ 318 h 454"/>
                  <a:gd name="T12" fmla="*/ 318 w 454"/>
                  <a:gd name="T13" fmla="*/ 318 h 454"/>
                  <a:gd name="T14" fmla="*/ 318 w 454"/>
                  <a:gd name="T15" fmla="*/ 136 h 454"/>
                  <a:gd name="T16" fmla="*/ 136 w 454"/>
                  <a:gd name="T17" fmla="*/ 136 h 454"/>
                  <a:gd name="T18" fmla="*/ 136 w 454"/>
                  <a:gd name="T19" fmla="*/ 454 h 454"/>
                  <a:gd name="T20" fmla="*/ 0 w 454"/>
                  <a:gd name="T21" fmla="*/ 454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54" h="454">
                    <a:moveTo>
                      <a:pt x="0" y="454"/>
                    </a:moveTo>
                    <a:lnTo>
                      <a:pt x="0" y="0"/>
                    </a:lnTo>
                    <a:lnTo>
                      <a:pt x="454" y="0"/>
                    </a:lnTo>
                    <a:lnTo>
                      <a:pt x="454" y="454"/>
                    </a:lnTo>
                    <a:lnTo>
                      <a:pt x="136" y="454"/>
                    </a:lnTo>
                    <a:lnTo>
                      <a:pt x="136" y="318"/>
                    </a:lnTo>
                    <a:lnTo>
                      <a:pt x="318" y="318"/>
                    </a:lnTo>
                    <a:lnTo>
                      <a:pt x="318" y="136"/>
                    </a:lnTo>
                    <a:lnTo>
                      <a:pt x="136" y="136"/>
                    </a:lnTo>
                    <a:lnTo>
                      <a:pt x="136" y="454"/>
                    </a:lnTo>
                    <a:lnTo>
                      <a:pt x="0" y="45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4683" name="AutoShape 171">
                <a:extLst>
                  <a:ext uri="{FF2B5EF4-FFF2-40B4-BE49-F238E27FC236}">
                    <a16:creationId xmlns:a16="http://schemas.microsoft.com/office/drawing/2014/main" id="{82360E23-43A6-4B44-AE70-3F869B5CD3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00000">
                <a:off x="1199" y="1928"/>
                <a:ext cx="465" cy="465"/>
              </a:xfrm>
              <a:prstGeom prst="plus">
                <a:avLst>
                  <a:gd name="adj" fmla="val 32056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684" name="AutoShape 172">
                <a:extLst>
                  <a:ext uri="{FF2B5EF4-FFF2-40B4-BE49-F238E27FC236}">
                    <a16:creationId xmlns:a16="http://schemas.microsoft.com/office/drawing/2014/main" id="{210E1AC6-2576-4C4A-971B-D31FF9B85A8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5" y="1933"/>
                <a:ext cx="454" cy="454"/>
              </a:xfrm>
              <a:custGeom>
                <a:avLst/>
                <a:gdLst>
                  <a:gd name="G0" fmla="+- 6566 0 0"/>
                  <a:gd name="G1" fmla="+- 21600 0 6566"/>
                  <a:gd name="G2" fmla="+- 21600 0 6566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6566" y="10800"/>
                    </a:moveTo>
                    <a:cubicBezTo>
                      <a:pt x="6566" y="13138"/>
                      <a:pt x="8462" y="15034"/>
                      <a:pt x="10800" y="15034"/>
                    </a:cubicBezTo>
                    <a:cubicBezTo>
                      <a:pt x="13138" y="15034"/>
                      <a:pt x="15034" y="13138"/>
                      <a:pt x="15034" y="10800"/>
                    </a:cubicBezTo>
                    <a:cubicBezTo>
                      <a:pt x="15034" y="8462"/>
                      <a:pt x="13138" y="6566"/>
                      <a:pt x="10800" y="6566"/>
                    </a:cubicBezTo>
                    <a:cubicBezTo>
                      <a:pt x="8462" y="6566"/>
                      <a:pt x="6566" y="8462"/>
                      <a:pt x="6566" y="1080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685" name="Freeform 173">
                <a:extLst>
                  <a:ext uri="{FF2B5EF4-FFF2-40B4-BE49-F238E27FC236}">
                    <a16:creationId xmlns:a16="http://schemas.microsoft.com/office/drawing/2014/main" id="{A7DDB9E6-7AB2-4076-BB77-7445203C15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2" y="1935"/>
                <a:ext cx="563" cy="450"/>
              </a:xfrm>
              <a:custGeom>
                <a:avLst/>
                <a:gdLst>
                  <a:gd name="T0" fmla="*/ 0 w 907"/>
                  <a:gd name="T1" fmla="*/ 726 h 726"/>
                  <a:gd name="T2" fmla="*/ 453 w 907"/>
                  <a:gd name="T3" fmla="*/ 726 h 726"/>
                  <a:gd name="T4" fmla="*/ 453 w 907"/>
                  <a:gd name="T5" fmla="*/ 544 h 726"/>
                  <a:gd name="T6" fmla="*/ 362 w 907"/>
                  <a:gd name="T7" fmla="*/ 544 h 726"/>
                  <a:gd name="T8" fmla="*/ 453 w 907"/>
                  <a:gd name="T9" fmla="*/ 363 h 726"/>
                  <a:gd name="T10" fmla="*/ 544 w 907"/>
                  <a:gd name="T11" fmla="*/ 544 h 726"/>
                  <a:gd name="T12" fmla="*/ 453 w 907"/>
                  <a:gd name="T13" fmla="*/ 544 h 726"/>
                  <a:gd name="T14" fmla="*/ 453 w 907"/>
                  <a:gd name="T15" fmla="*/ 726 h 726"/>
                  <a:gd name="T16" fmla="*/ 907 w 907"/>
                  <a:gd name="T17" fmla="*/ 726 h 726"/>
                  <a:gd name="T18" fmla="*/ 453 w 907"/>
                  <a:gd name="T19" fmla="*/ 0 h 726"/>
                  <a:gd name="T20" fmla="*/ 0 w 907"/>
                  <a:gd name="T21" fmla="*/ 726 h 7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07" h="726">
                    <a:moveTo>
                      <a:pt x="0" y="726"/>
                    </a:moveTo>
                    <a:lnTo>
                      <a:pt x="453" y="726"/>
                    </a:lnTo>
                    <a:lnTo>
                      <a:pt x="453" y="544"/>
                    </a:lnTo>
                    <a:lnTo>
                      <a:pt x="362" y="544"/>
                    </a:lnTo>
                    <a:lnTo>
                      <a:pt x="453" y="363"/>
                    </a:lnTo>
                    <a:lnTo>
                      <a:pt x="544" y="544"/>
                    </a:lnTo>
                    <a:lnTo>
                      <a:pt x="453" y="544"/>
                    </a:lnTo>
                    <a:lnTo>
                      <a:pt x="453" y="726"/>
                    </a:lnTo>
                    <a:lnTo>
                      <a:pt x="907" y="726"/>
                    </a:lnTo>
                    <a:lnTo>
                      <a:pt x="453" y="0"/>
                    </a:lnTo>
                    <a:lnTo>
                      <a:pt x="0" y="726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64686" name="Group 174">
              <a:extLst>
                <a:ext uri="{FF2B5EF4-FFF2-40B4-BE49-F238E27FC236}">
                  <a16:creationId xmlns:a16="http://schemas.microsoft.com/office/drawing/2014/main" id="{D0CE7E12-54F4-4F2F-98CA-F8AB1F2BC6C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82" y="210"/>
              <a:ext cx="904" cy="998"/>
              <a:chOff x="194" y="215"/>
              <a:chExt cx="1974" cy="2178"/>
            </a:xfrm>
          </p:grpSpPr>
          <p:sp>
            <p:nvSpPr>
              <p:cNvPr id="64687" name="AutoShape 175">
                <a:extLst>
                  <a:ext uri="{FF2B5EF4-FFF2-40B4-BE49-F238E27FC236}">
                    <a16:creationId xmlns:a16="http://schemas.microsoft.com/office/drawing/2014/main" id="{28265366-0362-4886-A462-72EE1E31EF7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5" y="819"/>
                <a:ext cx="454" cy="454"/>
              </a:xfrm>
              <a:custGeom>
                <a:avLst/>
                <a:gdLst>
                  <a:gd name="G0" fmla="+- 2379 0 0"/>
                  <a:gd name="G1" fmla="+- 21600 0 2379"/>
                  <a:gd name="G2" fmla="+- 21600 0 2379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2379" y="10800"/>
                    </a:moveTo>
                    <a:cubicBezTo>
                      <a:pt x="2379" y="15451"/>
                      <a:pt x="6149" y="19221"/>
                      <a:pt x="10800" y="19221"/>
                    </a:cubicBezTo>
                    <a:cubicBezTo>
                      <a:pt x="15451" y="19221"/>
                      <a:pt x="19221" y="15451"/>
                      <a:pt x="19221" y="10800"/>
                    </a:cubicBezTo>
                    <a:cubicBezTo>
                      <a:pt x="19221" y="6149"/>
                      <a:pt x="15451" y="2379"/>
                      <a:pt x="10800" y="2379"/>
                    </a:cubicBezTo>
                    <a:cubicBezTo>
                      <a:pt x="6149" y="2379"/>
                      <a:pt x="2379" y="6149"/>
                      <a:pt x="2379" y="1080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688" name="Freeform 176">
                <a:extLst>
                  <a:ext uri="{FF2B5EF4-FFF2-40B4-BE49-F238E27FC236}">
                    <a16:creationId xmlns:a16="http://schemas.microsoft.com/office/drawing/2014/main" id="{BBC0BA29-7719-4065-A8EA-92597BEADB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1" y="819"/>
                <a:ext cx="544" cy="454"/>
              </a:xfrm>
              <a:custGeom>
                <a:avLst/>
                <a:gdLst>
                  <a:gd name="T0" fmla="*/ 91 w 544"/>
                  <a:gd name="T1" fmla="*/ 409 h 454"/>
                  <a:gd name="T2" fmla="*/ 272 w 544"/>
                  <a:gd name="T3" fmla="*/ 409 h 454"/>
                  <a:gd name="T4" fmla="*/ 272 w 544"/>
                  <a:gd name="T5" fmla="*/ 454 h 454"/>
                  <a:gd name="T6" fmla="*/ 0 w 544"/>
                  <a:gd name="T7" fmla="*/ 454 h 454"/>
                  <a:gd name="T8" fmla="*/ 272 w 544"/>
                  <a:gd name="T9" fmla="*/ 0 h 454"/>
                  <a:gd name="T10" fmla="*/ 544 w 544"/>
                  <a:gd name="T11" fmla="*/ 454 h 454"/>
                  <a:gd name="T12" fmla="*/ 272 w 544"/>
                  <a:gd name="T13" fmla="*/ 454 h 454"/>
                  <a:gd name="T14" fmla="*/ 272 w 544"/>
                  <a:gd name="T15" fmla="*/ 409 h 454"/>
                  <a:gd name="T16" fmla="*/ 454 w 544"/>
                  <a:gd name="T17" fmla="*/ 409 h 454"/>
                  <a:gd name="T18" fmla="*/ 272 w 544"/>
                  <a:gd name="T19" fmla="*/ 91 h 454"/>
                  <a:gd name="T20" fmla="*/ 91 w 544"/>
                  <a:gd name="T21" fmla="*/ 409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44" h="454">
                    <a:moveTo>
                      <a:pt x="91" y="409"/>
                    </a:moveTo>
                    <a:lnTo>
                      <a:pt x="272" y="409"/>
                    </a:lnTo>
                    <a:lnTo>
                      <a:pt x="272" y="454"/>
                    </a:lnTo>
                    <a:lnTo>
                      <a:pt x="0" y="454"/>
                    </a:lnTo>
                    <a:lnTo>
                      <a:pt x="272" y="0"/>
                    </a:lnTo>
                    <a:lnTo>
                      <a:pt x="544" y="454"/>
                    </a:lnTo>
                    <a:lnTo>
                      <a:pt x="272" y="454"/>
                    </a:lnTo>
                    <a:lnTo>
                      <a:pt x="272" y="409"/>
                    </a:lnTo>
                    <a:lnTo>
                      <a:pt x="454" y="409"/>
                    </a:lnTo>
                    <a:lnTo>
                      <a:pt x="272" y="91"/>
                    </a:lnTo>
                    <a:lnTo>
                      <a:pt x="91" y="409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4689" name="AutoShape 177">
                <a:extLst>
                  <a:ext uri="{FF2B5EF4-FFF2-40B4-BE49-F238E27FC236}">
                    <a16:creationId xmlns:a16="http://schemas.microsoft.com/office/drawing/2014/main" id="{0DBA9AC8-68EF-4830-B839-7A4C2B7040B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00000">
                <a:off x="1170" y="786"/>
                <a:ext cx="522" cy="522"/>
              </a:xfrm>
              <a:prstGeom prst="plus">
                <a:avLst>
                  <a:gd name="adj" fmla="val 45463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690" name="Freeform 178">
                <a:extLst>
                  <a:ext uri="{FF2B5EF4-FFF2-40B4-BE49-F238E27FC236}">
                    <a16:creationId xmlns:a16="http://schemas.microsoft.com/office/drawing/2014/main" id="{A968B070-B411-458E-8270-9D421969C2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14" y="819"/>
                <a:ext cx="454" cy="454"/>
              </a:xfrm>
              <a:custGeom>
                <a:avLst/>
                <a:gdLst>
                  <a:gd name="T0" fmla="*/ 0 w 454"/>
                  <a:gd name="T1" fmla="*/ 454 h 454"/>
                  <a:gd name="T2" fmla="*/ 0 w 454"/>
                  <a:gd name="T3" fmla="*/ 0 h 454"/>
                  <a:gd name="T4" fmla="*/ 454 w 454"/>
                  <a:gd name="T5" fmla="*/ 0 h 454"/>
                  <a:gd name="T6" fmla="*/ 454 w 454"/>
                  <a:gd name="T7" fmla="*/ 454 h 454"/>
                  <a:gd name="T8" fmla="*/ 46 w 454"/>
                  <a:gd name="T9" fmla="*/ 454 h 454"/>
                  <a:gd name="T10" fmla="*/ 46 w 454"/>
                  <a:gd name="T11" fmla="*/ 409 h 454"/>
                  <a:gd name="T12" fmla="*/ 409 w 454"/>
                  <a:gd name="T13" fmla="*/ 409 h 454"/>
                  <a:gd name="T14" fmla="*/ 409 w 454"/>
                  <a:gd name="T15" fmla="*/ 46 h 454"/>
                  <a:gd name="T16" fmla="*/ 46 w 454"/>
                  <a:gd name="T17" fmla="*/ 46 h 454"/>
                  <a:gd name="T18" fmla="*/ 46 w 454"/>
                  <a:gd name="T19" fmla="*/ 454 h 454"/>
                  <a:gd name="T20" fmla="*/ 0 w 454"/>
                  <a:gd name="T21" fmla="*/ 454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54" h="454">
                    <a:moveTo>
                      <a:pt x="0" y="454"/>
                    </a:moveTo>
                    <a:lnTo>
                      <a:pt x="0" y="0"/>
                    </a:lnTo>
                    <a:lnTo>
                      <a:pt x="454" y="0"/>
                    </a:lnTo>
                    <a:lnTo>
                      <a:pt x="454" y="454"/>
                    </a:lnTo>
                    <a:lnTo>
                      <a:pt x="46" y="454"/>
                    </a:lnTo>
                    <a:lnTo>
                      <a:pt x="46" y="409"/>
                    </a:lnTo>
                    <a:lnTo>
                      <a:pt x="409" y="409"/>
                    </a:lnTo>
                    <a:lnTo>
                      <a:pt x="409" y="46"/>
                    </a:lnTo>
                    <a:lnTo>
                      <a:pt x="46" y="46"/>
                    </a:lnTo>
                    <a:lnTo>
                      <a:pt x="46" y="454"/>
                    </a:lnTo>
                    <a:lnTo>
                      <a:pt x="0" y="45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4691" name="Freeform 179">
                <a:extLst>
                  <a:ext uri="{FF2B5EF4-FFF2-40B4-BE49-F238E27FC236}">
                    <a16:creationId xmlns:a16="http://schemas.microsoft.com/office/drawing/2014/main" id="{A367949C-BB72-40BC-9D5F-586C221DFD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14" y="1363"/>
                <a:ext cx="454" cy="454"/>
              </a:xfrm>
              <a:custGeom>
                <a:avLst/>
                <a:gdLst>
                  <a:gd name="T0" fmla="*/ 0 w 454"/>
                  <a:gd name="T1" fmla="*/ 454 h 454"/>
                  <a:gd name="T2" fmla="*/ 91 w 454"/>
                  <a:gd name="T3" fmla="*/ 454 h 454"/>
                  <a:gd name="T4" fmla="*/ 91 w 454"/>
                  <a:gd name="T5" fmla="*/ 91 h 454"/>
                  <a:gd name="T6" fmla="*/ 363 w 454"/>
                  <a:gd name="T7" fmla="*/ 91 h 454"/>
                  <a:gd name="T8" fmla="*/ 363 w 454"/>
                  <a:gd name="T9" fmla="*/ 363 h 454"/>
                  <a:gd name="T10" fmla="*/ 91 w 454"/>
                  <a:gd name="T11" fmla="*/ 363 h 454"/>
                  <a:gd name="T12" fmla="*/ 91 w 454"/>
                  <a:gd name="T13" fmla="*/ 454 h 454"/>
                  <a:gd name="T14" fmla="*/ 454 w 454"/>
                  <a:gd name="T15" fmla="*/ 454 h 454"/>
                  <a:gd name="T16" fmla="*/ 454 w 454"/>
                  <a:gd name="T17" fmla="*/ 0 h 454"/>
                  <a:gd name="T18" fmla="*/ 0 w 454"/>
                  <a:gd name="T19" fmla="*/ 0 h 454"/>
                  <a:gd name="T20" fmla="*/ 0 w 454"/>
                  <a:gd name="T21" fmla="*/ 454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54" h="454">
                    <a:moveTo>
                      <a:pt x="0" y="454"/>
                    </a:moveTo>
                    <a:lnTo>
                      <a:pt x="91" y="454"/>
                    </a:lnTo>
                    <a:lnTo>
                      <a:pt x="91" y="91"/>
                    </a:lnTo>
                    <a:lnTo>
                      <a:pt x="363" y="91"/>
                    </a:lnTo>
                    <a:lnTo>
                      <a:pt x="363" y="363"/>
                    </a:lnTo>
                    <a:lnTo>
                      <a:pt x="91" y="363"/>
                    </a:lnTo>
                    <a:lnTo>
                      <a:pt x="91" y="454"/>
                    </a:lnTo>
                    <a:lnTo>
                      <a:pt x="454" y="454"/>
                    </a:lnTo>
                    <a:lnTo>
                      <a:pt x="454" y="0"/>
                    </a:lnTo>
                    <a:lnTo>
                      <a:pt x="0" y="0"/>
                    </a:lnTo>
                    <a:lnTo>
                      <a:pt x="0" y="45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4692" name="Freeform 180">
                <a:extLst>
                  <a:ext uri="{FF2B5EF4-FFF2-40B4-BE49-F238E27FC236}">
                    <a16:creationId xmlns:a16="http://schemas.microsoft.com/office/drawing/2014/main" id="{86872D17-A63F-4189-8AE5-9A9B3E558F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1" y="1363"/>
                <a:ext cx="544" cy="454"/>
              </a:xfrm>
              <a:custGeom>
                <a:avLst/>
                <a:gdLst>
                  <a:gd name="T0" fmla="*/ 0 w 544"/>
                  <a:gd name="T1" fmla="*/ 454 h 454"/>
                  <a:gd name="T2" fmla="*/ 181 w 544"/>
                  <a:gd name="T3" fmla="*/ 454 h 454"/>
                  <a:gd name="T4" fmla="*/ 181 w 544"/>
                  <a:gd name="T5" fmla="*/ 363 h 454"/>
                  <a:gd name="T6" fmla="*/ 272 w 544"/>
                  <a:gd name="T7" fmla="*/ 182 h 454"/>
                  <a:gd name="T8" fmla="*/ 363 w 544"/>
                  <a:gd name="T9" fmla="*/ 363 h 454"/>
                  <a:gd name="T10" fmla="*/ 181 w 544"/>
                  <a:gd name="T11" fmla="*/ 363 h 454"/>
                  <a:gd name="T12" fmla="*/ 181 w 544"/>
                  <a:gd name="T13" fmla="*/ 454 h 454"/>
                  <a:gd name="T14" fmla="*/ 544 w 544"/>
                  <a:gd name="T15" fmla="*/ 454 h 454"/>
                  <a:gd name="T16" fmla="*/ 272 w 544"/>
                  <a:gd name="T17" fmla="*/ 0 h 454"/>
                  <a:gd name="T18" fmla="*/ 0 w 544"/>
                  <a:gd name="T19" fmla="*/ 454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44" h="454">
                    <a:moveTo>
                      <a:pt x="0" y="454"/>
                    </a:moveTo>
                    <a:lnTo>
                      <a:pt x="181" y="454"/>
                    </a:lnTo>
                    <a:lnTo>
                      <a:pt x="181" y="363"/>
                    </a:lnTo>
                    <a:lnTo>
                      <a:pt x="272" y="182"/>
                    </a:lnTo>
                    <a:lnTo>
                      <a:pt x="363" y="363"/>
                    </a:lnTo>
                    <a:lnTo>
                      <a:pt x="181" y="363"/>
                    </a:lnTo>
                    <a:lnTo>
                      <a:pt x="181" y="454"/>
                    </a:lnTo>
                    <a:lnTo>
                      <a:pt x="544" y="454"/>
                    </a:lnTo>
                    <a:lnTo>
                      <a:pt x="272" y="0"/>
                    </a:lnTo>
                    <a:lnTo>
                      <a:pt x="0" y="45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4693" name="AutoShape 181">
                <a:extLst>
                  <a:ext uri="{FF2B5EF4-FFF2-40B4-BE49-F238E27FC236}">
                    <a16:creationId xmlns:a16="http://schemas.microsoft.com/office/drawing/2014/main" id="{87D48C0B-CE34-42EB-BD00-227A5897864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5" y="1363"/>
                <a:ext cx="454" cy="454"/>
              </a:xfrm>
              <a:custGeom>
                <a:avLst/>
                <a:gdLst>
                  <a:gd name="G0" fmla="+- 4663 0 0"/>
                  <a:gd name="G1" fmla="+- 21600 0 4663"/>
                  <a:gd name="G2" fmla="+- 21600 0 4663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4663" y="10800"/>
                    </a:moveTo>
                    <a:cubicBezTo>
                      <a:pt x="4663" y="14189"/>
                      <a:pt x="7411" y="16937"/>
                      <a:pt x="10800" y="16937"/>
                    </a:cubicBezTo>
                    <a:cubicBezTo>
                      <a:pt x="14189" y="16937"/>
                      <a:pt x="16937" y="14189"/>
                      <a:pt x="16937" y="10800"/>
                    </a:cubicBezTo>
                    <a:cubicBezTo>
                      <a:pt x="16937" y="7411"/>
                      <a:pt x="14189" y="4663"/>
                      <a:pt x="10800" y="4663"/>
                    </a:cubicBezTo>
                    <a:cubicBezTo>
                      <a:pt x="7411" y="4663"/>
                      <a:pt x="4663" y="7411"/>
                      <a:pt x="4663" y="1080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694" name="AutoShape 182">
                <a:extLst>
                  <a:ext uri="{FF2B5EF4-FFF2-40B4-BE49-F238E27FC236}">
                    <a16:creationId xmlns:a16="http://schemas.microsoft.com/office/drawing/2014/main" id="{2B3DC5D6-B5CB-407A-8559-85D5DBEAAA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00000">
                <a:off x="1170" y="1330"/>
                <a:ext cx="522" cy="522"/>
              </a:xfrm>
              <a:prstGeom prst="plus">
                <a:avLst>
                  <a:gd name="adj" fmla="val 36588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695" name="Freeform 183">
                <a:extLst>
                  <a:ext uri="{FF2B5EF4-FFF2-40B4-BE49-F238E27FC236}">
                    <a16:creationId xmlns:a16="http://schemas.microsoft.com/office/drawing/2014/main" id="{3705D79A-E371-41CA-B140-F47BF85284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1" y="258"/>
                <a:ext cx="544" cy="435"/>
              </a:xfrm>
              <a:custGeom>
                <a:avLst/>
                <a:gdLst>
                  <a:gd name="T0" fmla="*/ 0 w 907"/>
                  <a:gd name="T1" fmla="*/ 726 h 726"/>
                  <a:gd name="T2" fmla="*/ 453 w 907"/>
                  <a:gd name="T3" fmla="*/ 0 h 726"/>
                  <a:gd name="T4" fmla="*/ 907 w 907"/>
                  <a:gd name="T5" fmla="*/ 726 h 726"/>
                  <a:gd name="T6" fmla="*/ 453 w 907"/>
                  <a:gd name="T7" fmla="*/ 726 h 726"/>
                  <a:gd name="T8" fmla="*/ 453 w 907"/>
                  <a:gd name="T9" fmla="*/ 680 h 726"/>
                  <a:gd name="T10" fmla="*/ 816 w 907"/>
                  <a:gd name="T11" fmla="*/ 680 h 726"/>
                  <a:gd name="T12" fmla="*/ 453 w 907"/>
                  <a:gd name="T13" fmla="*/ 91 h 726"/>
                  <a:gd name="T14" fmla="*/ 90 w 907"/>
                  <a:gd name="T15" fmla="*/ 680 h 726"/>
                  <a:gd name="T16" fmla="*/ 453 w 907"/>
                  <a:gd name="T17" fmla="*/ 680 h 726"/>
                  <a:gd name="T18" fmla="*/ 453 w 907"/>
                  <a:gd name="T19" fmla="*/ 726 h 726"/>
                  <a:gd name="T20" fmla="*/ 0 w 907"/>
                  <a:gd name="T21" fmla="*/ 726 h 7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07" h="726">
                    <a:moveTo>
                      <a:pt x="0" y="726"/>
                    </a:moveTo>
                    <a:lnTo>
                      <a:pt x="453" y="0"/>
                    </a:lnTo>
                    <a:lnTo>
                      <a:pt x="907" y="726"/>
                    </a:lnTo>
                    <a:lnTo>
                      <a:pt x="453" y="726"/>
                    </a:lnTo>
                    <a:lnTo>
                      <a:pt x="453" y="680"/>
                    </a:lnTo>
                    <a:lnTo>
                      <a:pt x="816" y="680"/>
                    </a:lnTo>
                    <a:lnTo>
                      <a:pt x="453" y="91"/>
                    </a:lnTo>
                    <a:lnTo>
                      <a:pt x="90" y="680"/>
                    </a:lnTo>
                    <a:lnTo>
                      <a:pt x="453" y="680"/>
                    </a:lnTo>
                    <a:lnTo>
                      <a:pt x="453" y="726"/>
                    </a:lnTo>
                    <a:lnTo>
                      <a:pt x="0" y="726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4696" name="Freeform 184">
                <a:extLst>
                  <a:ext uri="{FF2B5EF4-FFF2-40B4-BE49-F238E27FC236}">
                    <a16:creationId xmlns:a16="http://schemas.microsoft.com/office/drawing/2014/main" id="{23F2F7A3-05A7-4516-8CF9-0354F0643D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14" y="249"/>
                <a:ext cx="453" cy="453"/>
              </a:xfrm>
              <a:custGeom>
                <a:avLst/>
                <a:gdLst>
                  <a:gd name="T0" fmla="*/ 0 w 635"/>
                  <a:gd name="T1" fmla="*/ 635 h 635"/>
                  <a:gd name="T2" fmla="*/ 45 w 635"/>
                  <a:gd name="T3" fmla="*/ 635 h 635"/>
                  <a:gd name="T4" fmla="*/ 45 w 635"/>
                  <a:gd name="T5" fmla="*/ 45 h 635"/>
                  <a:gd name="T6" fmla="*/ 589 w 635"/>
                  <a:gd name="T7" fmla="*/ 45 h 635"/>
                  <a:gd name="T8" fmla="*/ 589 w 635"/>
                  <a:gd name="T9" fmla="*/ 589 h 635"/>
                  <a:gd name="T10" fmla="*/ 45 w 635"/>
                  <a:gd name="T11" fmla="*/ 589 h 635"/>
                  <a:gd name="T12" fmla="*/ 45 w 635"/>
                  <a:gd name="T13" fmla="*/ 635 h 635"/>
                  <a:gd name="T14" fmla="*/ 635 w 635"/>
                  <a:gd name="T15" fmla="*/ 635 h 635"/>
                  <a:gd name="T16" fmla="*/ 635 w 635"/>
                  <a:gd name="T17" fmla="*/ 0 h 635"/>
                  <a:gd name="T18" fmla="*/ 0 w 635"/>
                  <a:gd name="T19" fmla="*/ 0 h 635"/>
                  <a:gd name="T20" fmla="*/ 0 w 635"/>
                  <a:gd name="T21" fmla="*/ 635 h 6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35" h="635">
                    <a:moveTo>
                      <a:pt x="0" y="635"/>
                    </a:moveTo>
                    <a:lnTo>
                      <a:pt x="45" y="635"/>
                    </a:lnTo>
                    <a:lnTo>
                      <a:pt x="45" y="45"/>
                    </a:lnTo>
                    <a:lnTo>
                      <a:pt x="589" y="45"/>
                    </a:lnTo>
                    <a:lnTo>
                      <a:pt x="589" y="589"/>
                    </a:lnTo>
                    <a:lnTo>
                      <a:pt x="45" y="589"/>
                    </a:lnTo>
                    <a:lnTo>
                      <a:pt x="45" y="635"/>
                    </a:lnTo>
                    <a:lnTo>
                      <a:pt x="635" y="635"/>
                    </a:lnTo>
                    <a:lnTo>
                      <a:pt x="635" y="0"/>
                    </a:lnTo>
                    <a:lnTo>
                      <a:pt x="0" y="0"/>
                    </a:lnTo>
                    <a:lnTo>
                      <a:pt x="0" y="635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4697" name="AutoShape 185">
                <a:extLst>
                  <a:ext uri="{FF2B5EF4-FFF2-40B4-BE49-F238E27FC236}">
                    <a16:creationId xmlns:a16="http://schemas.microsoft.com/office/drawing/2014/main" id="{A5769C7A-82E3-4A0F-AC35-879BAD485AC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00000">
                <a:off x="1170" y="215"/>
                <a:ext cx="522" cy="522"/>
              </a:xfrm>
              <a:prstGeom prst="plus">
                <a:avLst>
                  <a:gd name="adj" fmla="val 46745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698" name="AutoShape 186">
                <a:extLst>
                  <a:ext uri="{FF2B5EF4-FFF2-40B4-BE49-F238E27FC236}">
                    <a16:creationId xmlns:a16="http://schemas.microsoft.com/office/drawing/2014/main" id="{05CA161A-4F03-4588-9649-3174B34EC90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4" y="249"/>
                <a:ext cx="454" cy="454"/>
              </a:xfrm>
              <a:custGeom>
                <a:avLst/>
                <a:gdLst>
                  <a:gd name="G0" fmla="+- 1237 0 0"/>
                  <a:gd name="G1" fmla="+- 21600 0 1237"/>
                  <a:gd name="G2" fmla="+- 21600 0 1237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237" y="10800"/>
                    </a:moveTo>
                    <a:cubicBezTo>
                      <a:pt x="1237" y="16081"/>
                      <a:pt x="5519" y="20363"/>
                      <a:pt x="10800" y="20363"/>
                    </a:cubicBezTo>
                    <a:cubicBezTo>
                      <a:pt x="16081" y="20363"/>
                      <a:pt x="20363" y="16081"/>
                      <a:pt x="20363" y="10800"/>
                    </a:cubicBezTo>
                    <a:cubicBezTo>
                      <a:pt x="20363" y="5519"/>
                      <a:pt x="16081" y="1237"/>
                      <a:pt x="10800" y="1237"/>
                    </a:cubicBezTo>
                    <a:cubicBezTo>
                      <a:pt x="5519" y="1237"/>
                      <a:pt x="1237" y="5519"/>
                      <a:pt x="1237" y="1080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699" name="Freeform 187">
                <a:extLst>
                  <a:ext uri="{FF2B5EF4-FFF2-40B4-BE49-F238E27FC236}">
                    <a16:creationId xmlns:a16="http://schemas.microsoft.com/office/drawing/2014/main" id="{ED3BBE16-A80E-4996-B7BB-AC1EF713A9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14" y="1933"/>
                <a:ext cx="454" cy="454"/>
              </a:xfrm>
              <a:custGeom>
                <a:avLst/>
                <a:gdLst>
                  <a:gd name="T0" fmla="*/ 0 w 454"/>
                  <a:gd name="T1" fmla="*/ 454 h 454"/>
                  <a:gd name="T2" fmla="*/ 0 w 454"/>
                  <a:gd name="T3" fmla="*/ 0 h 454"/>
                  <a:gd name="T4" fmla="*/ 454 w 454"/>
                  <a:gd name="T5" fmla="*/ 0 h 454"/>
                  <a:gd name="T6" fmla="*/ 454 w 454"/>
                  <a:gd name="T7" fmla="*/ 454 h 454"/>
                  <a:gd name="T8" fmla="*/ 136 w 454"/>
                  <a:gd name="T9" fmla="*/ 454 h 454"/>
                  <a:gd name="T10" fmla="*/ 136 w 454"/>
                  <a:gd name="T11" fmla="*/ 318 h 454"/>
                  <a:gd name="T12" fmla="*/ 318 w 454"/>
                  <a:gd name="T13" fmla="*/ 318 h 454"/>
                  <a:gd name="T14" fmla="*/ 318 w 454"/>
                  <a:gd name="T15" fmla="*/ 136 h 454"/>
                  <a:gd name="T16" fmla="*/ 136 w 454"/>
                  <a:gd name="T17" fmla="*/ 136 h 454"/>
                  <a:gd name="T18" fmla="*/ 136 w 454"/>
                  <a:gd name="T19" fmla="*/ 454 h 454"/>
                  <a:gd name="T20" fmla="*/ 0 w 454"/>
                  <a:gd name="T21" fmla="*/ 454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54" h="454">
                    <a:moveTo>
                      <a:pt x="0" y="454"/>
                    </a:moveTo>
                    <a:lnTo>
                      <a:pt x="0" y="0"/>
                    </a:lnTo>
                    <a:lnTo>
                      <a:pt x="454" y="0"/>
                    </a:lnTo>
                    <a:lnTo>
                      <a:pt x="454" y="454"/>
                    </a:lnTo>
                    <a:lnTo>
                      <a:pt x="136" y="454"/>
                    </a:lnTo>
                    <a:lnTo>
                      <a:pt x="136" y="318"/>
                    </a:lnTo>
                    <a:lnTo>
                      <a:pt x="318" y="318"/>
                    </a:lnTo>
                    <a:lnTo>
                      <a:pt x="318" y="136"/>
                    </a:lnTo>
                    <a:lnTo>
                      <a:pt x="136" y="136"/>
                    </a:lnTo>
                    <a:lnTo>
                      <a:pt x="136" y="454"/>
                    </a:lnTo>
                    <a:lnTo>
                      <a:pt x="0" y="45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4700" name="AutoShape 188">
                <a:extLst>
                  <a:ext uri="{FF2B5EF4-FFF2-40B4-BE49-F238E27FC236}">
                    <a16:creationId xmlns:a16="http://schemas.microsoft.com/office/drawing/2014/main" id="{321C2D15-B609-4AFF-BA6D-0AE86969AC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00000">
                <a:off x="1199" y="1928"/>
                <a:ext cx="465" cy="465"/>
              </a:xfrm>
              <a:prstGeom prst="plus">
                <a:avLst>
                  <a:gd name="adj" fmla="val 32056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701" name="AutoShape 189">
                <a:extLst>
                  <a:ext uri="{FF2B5EF4-FFF2-40B4-BE49-F238E27FC236}">
                    <a16:creationId xmlns:a16="http://schemas.microsoft.com/office/drawing/2014/main" id="{2CA5F607-286D-42D7-BD8C-62864124B5C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5" y="1933"/>
                <a:ext cx="454" cy="454"/>
              </a:xfrm>
              <a:custGeom>
                <a:avLst/>
                <a:gdLst>
                  <a:gd name="G0" fmla="+- 6566 0 0"/>
                  <a:gd name="G1" fmla="+- 21600 0 6566"/>
                  <a:gd name="G2" fmla="+- 21600 0 6566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6566" y="10800"/>
                    </a:moveTo>
                    <a:cubicBezTo>
                      <a:pt x="6566" y="13138"/>
                      <a:pt x="8462" y="15034"/>
                      <a:pt x="10800" y="15034"/>
                    </a:cubicBezTo>
                    <a:cubicBezTo>
                      <a:pt x="13138" y="15034"/>
                      <a:pt x="15034" y="13138"/>
                      <a:pt x="15034" y="10800"/>
                    </a:cubicBezTo>
                    <a:cubicBezTo>
                      <a:pt x="15034" y="8462"/>
                      <a:pt x="13138" y="6566"/>
                      <a:pt x="10800" y="6566"/>
                    </a:cubicBezTo>
                    <a:cubicBezTo>
                      <a:pt x="8462" y="6566"/>
                      <a:pt x="6566" y="8462"/>
                      <a:pt x="6566" y="1080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702" name="Freeform 190">
                <a:extLst>
                  <a:ext uri="{FF2B5EF4-FFF2-40B4-BE49-F238E27FC236}">
                    <a16:creationId xmlns:a16="http://schemas.microsoft.com/office/drawing/2014/main" id="{69820619-28D1-4A1A-95F3-5D31F254D8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2" y="1935"/>
                <a:ext cx="563" cy="450"/>
              </a:xfrm>
              <a:custGeom>
                <a:avLst/>
                <a:gdLst>
                  <a:gd name="T0" fmla="*/ 0 w 907"/>
                  <a:gd name="T1" fmla="*/ 726 h 726"/>
                  <a:gd name="T2" fmla="*/ 453 w 907"/>
                  <a:gd name="T3" fmla="*/ 726 h 726"/>
                  <a:gd name="T4" fmla="*/ 453 w 907"/>
                  <a:gd name="T5" fmla="*/ 544 h 726"/>
                  <a:gd name="T6" fmla="*/ 362 w 907"/>
                  <a:gd name="T7" fmla="*/ 544 h 726"/>
                  <a:gd name="T8" fmla="*/ 453 w 907"/>
                  <a:gd name="T9" fmla="*/ 363 h 726"/>
                  <a:gd name="T10" fmla="*/ 544 w 907"/>
                  <a:gd name="T11" fmla="*/ 544 h 726"/>
                  <a:gd name="T12" fmla="*/ 453 w 907"/>
                  <a:gd name="T13" fmla="*/ 544 h 726"/>
                  <a:gd name="T14" fmla="*/ 453 w 907"/>
                  <a:gd name="T15" fmla="*/ 726 h 726"/>
                  <a:gd name="T16" fmla="*/ 907 w 907"/>
                  <a:gd name="T17" fmla="*/ 726 h 726"/>
                  <a:gd name="T18" fmla="*/ 453 w 907"/>
                  <a:gd name="T19" fmla="*/ 0 h 726"/>
                  <a:gd name="T20" fmla="*/ 0 w 907"/>
                  <a:gd name="T21" fmla="*/ 726 h 7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07" h="726">
                    <a:moveTo>
                      <a:pt x="0" y="726"/>
                    </a:moveTo>
                    <a:lnTo>
                      <a:pt x="453" y="726"/>
                    </a:lnTo>
                    <a:lnTo>
                      <a:pt x="453" y="544"/>
                    </a:lnTo>
                    <a:lnTo>
                      <a:pt x="362" y="544"/>
                    </a:lnTo>
                    <a:lnTo>
                      <a:pt x="453" y="363"/>
                    </a:lnTo>
                    <a:lnTo>
                      <a:pt x="544" y="544"/>
                    </a:lnTo>
                    <a:lnTo>
                      <a:pt x="453" y="544"/>
                    </a:lnTo>
                    <a:lnTo>
                      <a:pt x="453" y="726"/>
                    </a:lnTo>
                    <a:lnTo>
                      <a:pt x="907" y="726"/>
                    </a:lnTo>
                    <a:lnTo>
                      <a:pt x="453" y="0"/>
                    </a:lnTo>
                    <a:lnTo>
                      <a:pt x="0" y="726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64703" name="Group 191">
              <a:extLst>
                <a:ext uri="{FF2B5EF4-FFF2-40B4-BE49-F238E27FC236}">
                  <a16:creationId xmlns:a16="http://schemas.microsoft.com/office/drawing/2014/main" id="{B90D1A57-C32C-40EA-B2DB-57C618F9D9C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070" y="210"/>
              <a:ext cx="492" cy="544"/>
              <a:chOff x="194" y="215"/>
              <a:chExt cx="1974" cy="2178"/>
            </a:xfrm>
          </p:grpSpPr>
          <p:sp>
            <p:nvSpPr>
              <p:cNvPr id="64704" name="AutoShape 192">
                <a:extLst>
                  <a:ext uri="{FF2B5EF4-FFF2-40B4-BE49-F238E27FC236}">
                    <a16:creationId xmlns:a16="http://schemas.microsoft.com/office/drawing/2014/main" id="{FDA98FB0-4371-4C33-B0C1-0C97A8FCF8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5" y="819"/>
                <a:ext cx="454" cy="454"/>
              </a:xfrm>
              <a:custGeom>
                <a:avLst/>
                <a:gdLst>
                  <a:gd name="G0" fmla="+- 2379 0 0"/>
                  <a:gd name="G1" fmla="+- 21600 0 2379"/>
                  <a:gd name="G2" fmla="+- 21600 0 2379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2379" y="10800"/>
                    </a:moveTo>
                    <a:cubicBezTo>
                      <a:pt x="2379" y="15451"/>
                      <a:pt x="6149" y="19221"/>
                      <a:pt x="10800" y="19221"/>
                    </a:cubicBezTo>
                    <a:cubicBezTo>
                      <a:pt x="15451" y="19221"/>
                      <a:pt x="19221" y="15451"/>
                      <a:pt x="19221" y="10800"/>
                    </a:cubicBezTo>
                    <a:cubicBezTo>
                      <a:pt x="19221" y="6149"/>
                      <a:pt x="15451" y="2379"/>
                      <a:pt x="10800" y="2379"/>
                    </a:cubicBezTo>
                    <a:cubicBezTo>
                      <a:pt x="6149" y="2379"/>
                      <a:pt x="2379" y="6149"/>
                      <a:pt x="2379" y="1080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705" name="Freeform 193">
                <a:extLst>
                  <a:ext uri="{FF2B5EF4-FFF2-40B4-BE49-F238E27FC236}">
                    <a16:creationId xmlns:a16="http://schemas.microsoft.com/office/drawing/2014/main" id="{8C5F3271-4797-499A-B370-D315B18573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1" y="819"/>
                <a:ext cx="544" cy="454"/>
              </a:xfrm>
              <a:custGeom>
                <a:avLst/>
                <a:gdLst>
                  <a:gd name="T0" fmla="*/ 91 w 544"/>
                  <a:gd name="T1" fmla="*/ 409 h 454"/>
                  <a:gd name="T2" fmla="*/ 272 w 544"/>
                  <a:gd name="T3" fmla="*/ 409 h 454"/>
                  <a:gd name="T4" fmla="*/ 272 w 544"/>
                  <a:gd name="T5" fmla="*/ 454 h 454"/>
                  <a:gd name="T6" fmla="*/ 0 w 544"/>
                  <a:gd name="T7" fmla="*/ 454 h 454"/>
                  <a:gd name="T8" fmla="*/ 272 w 544"/>
                  <a:gd name="T9" fmla="*/ 0 h 454"/>
                  <a:gd name="T10" fmla="*/ 544 w 544"/>
                  <a:gd name="T11" fmla="*/ 454 h 454"/>
                  <a:gd name="T12" fmla="*/ 272 w 544"/>
                  <a:gd name="T13" fmla="*/ 454 h 454"/>
                  <a:gd name="T14" fmla="*/ 272 w 544"/>
                  <a:gd name="T15" fmla="*/ 409 h 454"/>
                  <a:gd name="T16" fmla="*/ 454 w 544"/>
                  <a:gd name="T17" fmla="*/ 409 h 454"/>
                  <a:gd name="T18" fmla="*/ 272 w 544"/>
                  <a:gd name="T19" fmla="*/ 91 h 454"/>
                  <a:gd name="T20" fmla="*/ 91 w 544"/>
                  <a:gd name="T21" fmla="*/ 409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44" h="454">
                    <a:moveTo>
                      <a:pt x="91" y="409"/>
                    </a:moveTo>
                    <a:lnTo>
                      <a:pt x="272" y="409"/>
                    </a:lnTo>
                    <a:lnTo>
                      <a:pt x="272" y="454"/>
                    </a:lnTo>
                    <a:lnTo>
                      <a:pt x="0" y="454"/>
                    </a:lnTo>
                    <a:lnTo>
                      <a:pt x="272" y="0"/>
                    </a:lnTo>
                    <a:lnTo>
                      <a:pt x="544" y="454"/>
                    </a:lnTo>
                    <a:lnTo>
                      <a:pt x="272" y="454"/>
                    </a:lnTo>
                    <a:lnTo>
                      <a:pt x="272" y="409"/>
                    </a:lnTo>
                    <a:lnTo>
                      <a:pt x="454" y="409"/>
                    </a:lnTo>
                    <a:lnTo>
                      <a:pt x="272" y="91"/>
                    </a:lnTo>
                    <a:lnTo>
                      <a:pt x="91" y="409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4706" name="AutoShape 194">
                <a:extLst>
                  <a:ext uri="{FF2B5EF4-FFF2-40B4-BE49-F238E27FC236}">
                    <a16:creationId xmlns:a16="http://schemas.microsoft.com/office/drawing/2014/main" id="{A36B80EE-CEE0-4135-833B-75C738D83B9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00000">
                <a:off x="1170" y="786"/>
                <a:ext cx="522" cy="522"/>
              </a:xfrm>
              <a:prstGeom prst="plus">
                <a:avLst>
                  <a:gd name="adj" fmla="val 45463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707" name="Freeform 195">
                <a:extLst>
                  <a:ext uri="{FF2B5EF4-FFF2-40B4-BE49-F238E27FC236}">
                    <a16:creationId xmlns:a16="http://schemas.microsoft.com/office/drawing/2014/main" id="{BA994F20-0D10-417D-AF8B-E451E0E38F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14" y="819"/>
                <a:ext cx="454" cy="454"/>
              </a:xfrm>
              <a:custGeom>
                <a:avLst/>
                <a:gdLst>
                  <a:gd name="T0" fmla="*/ 0 w 454"/>
                  <a:gd name="T1" fmla="*/ 454 h 454"/>
                  <a:gd name="T2" fmla="*/ 0 w 454"/>
                  <a:gd name="T3" fmla="*/ 0 h 454"/>
                  <a:gd name="T4" fmla="*/ 454 w 454"/>
                  <a:gd name="T5" fmla="*/ 0 h 454"/>
                  <a:gd name="T6" fmla="*/ 454 w 454"/>
                  <a:gd name="T7" fmla="*/ 454 h 454"/>
                  <a:gd name="T8" fmla="*/ 46 w 454"/>
                  <a:gd name="T9" fmla="*/ 454 h 454"/>
                  <a:gd name="T10" fmla="*/ 46 w 454"/>
                  <a:gd name="T11" fmla="*/ 409 h 454"/>
                  <a:gd name="T12" fmla="*/ 409 w 454"/>
                  <a:gd name="T13" fmla="*/ 409 h 454"/>
                  <a:gd name="T14" fmla="*/ 409 w 454"/>
                  <a:gd name="T15" fmla="*/ 46 h 454"/>
                  <a:gd name="T16" fmla="*/ 46 w 454"/>
                  <a:gd name="T17" fmla="*/ 46 h 454"/>
                  <a:gd name="T18" fmla="*/ 46 w 454"/>
                  <a:gd name="T19" fmla="*/ 454 h 454"/>
                  <a:gd name="T20" fmla="*/ 0 w 454"/>
                  <a:gd name="T21" fmla="*/ 454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54" h="454">
                    <a:moveTo>
                      <a:pt x="0" y="454"/>
                    </a:moveTo>
                    <a:lnTo>
                      <a:pt x="0" y="0"/>
                    </a:lnTo>
                    <a:lnTo>
                      <a:pt x="454" y="0"/>
                    </a:lnTo>
                    <a:lnTo>
                      <a:pt x="454" y="454"/>
                    </a:lnTo>
                    <a:lnTo>
                      <a:pt x="46" y="454"/>
                    </a:lnTo>
                    <a:lnTo>
                      <a:pt x="46" y="409"/>
                    </a:lnTo>
                    <a:lnTo>
                      <a:pt x="409" y="409"/>
                    </a:lnTo>
                    <a:lnTo>
                      <a:pt x="409" y="46"/>
                    </a:lnTo>
                    <a:lnTo>
                      <a:pt x="46" y="46"/>
                    </a:lnTo>
                    <a:lnTo>
                      <a:pt x="46" y="454"/>
                    </a:lnTo>
                    <a:lnTo>
                      <a:pt x="0" y="45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4708" name="Freeform 196">
                <a:extLst>
                  <a:ext uri="{FF2B5EF4-FFF2-40B4-BE49-F238E27FC236}">
                    <a16:creationId xmlns:a16="http://schemas.microsoft.com/office/drawing/2014/main" id="{BAD0A151-6B14-4373-A36A-FBB2A1ADB9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14" y="1363"/>
                <a:ext cx="454" cy="454"/>
              </a:xfrm>
              <a:custGeom>
                <a:avLst/>
                <a:gdLst>
                  <a:gd name="T0" fmla="*/ 0 w 454"/>
                  <a:gd name="T1" fmla="*/ 454 h 454"/>
                  <a:gd name="T2" fmla="*/ 91 w 454"/>
                  <a:gd name="T3" fmla="*/ 454 h 454"/>
                  <a:gd name="T4" fmla="*/ 91 w 454"/>
                  <a:gd name="T5" fmla="*/ 91 h 454"/>
                  <a:gd name="T6" fmla="*/ 363 w 454"/>
                  <a:gd name="T7" fmla="*/ 91 h 454"/>
                  <a:gd name="T8" fmla="*/ 363 w 454"/>
                  <a:gd name="T9" fmla="*/ 363 h 454"/>
                  <a:gd name="T10" fmla="*/ 91 w 454"/>
                  <a:gd name="T11" fmla="*/ 363 h 454"/>
                  <a:gd name="T12" fmla="*/ 91 w 454"/>
                  <a:gd name="T13" fmla="*/ 454 h 454"/>
                  <a:gd name="T14" fmla="*/ 454 w 454"/>
                  <a:gd name="T15" fmla="*/ 454 h 454"/>
                  <a:gd name="T16" fmla="*/ 454 w 454"/>
                  <a:gd name="T17" fmla="*/ 0 h 454"/>
                  <a:gd name="T18" fmla="*/ 0 w 454"/>
                  <a:gd name="T19" fmla="*/ 0 h 454"/>
                  <a:gd name="T20" fmla="*/ 0 w 454"/>
                  <a:gd name="T21" fmla="*/ 454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54" h="454">
                    <a:moveTo>
                      <a:pt x="0" y="454"/>
                    </a:moveTo>
                    <a:lnTo>
                      <a:pt x="91" y="454"/>
                    </a:lnTo>
                    <a:lnTo>
                      <a:pt x="91" y="91"/>
                    </a:lnTo>
                    <a:lnTo>
                      <a:pt x="363" y="91"/>
                    </a:lnTo>
                    <a:lnTo>
                      <a:pt x="363" y="363"/>
                    </a:lnTo>
                    <a:lnTo>
                      <a:pt x="91" y="363"/>
                    </a:lnTo>
                    <a:lnTo>
                      <a:pt x="91" y="454"/>
                    </a:lnTo>
                    <a:lnTo>
                      <a:pt x="454" y="454"/>
                    </a:lnTo>
                    <a:lnTo>
                      <a:pt x="454" y="0"/>
                    </a:lnTo>
                    <a:lnTo>
                      <a:pt x="0" y="0"/>
                    </a:lnTo>
                    <a:lnTo>
                      <a:pt x="0" y="45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4709" name="Freeform 197">
                <a:extLst>
                  <a:ext uri="{FF2B5EF4-FFF2-40B4-BE49-F238E27FC236}">
                    <a16:creationId xmlns:a16="http://schemas.microsoft.com/office/drawing/2014/main" id="{517CFBB9-3A4E-49EE-9673-2AEC6C474A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1" y="1363"/>
                <a:ext cx="544" cy="454"/>
              </a:xfrm>
              <a:custGeom>
                <a:avLst/>
                <a:gdLst>
                  <a:gd name="T0" fmla="*/ 0 w 544"/>
                  <a:gd name="T1" fmla="*/ 454 h 454"/>
                  <a:gd name="T2" fmla="*/ 181 w 544"/>
                  <a:gd name="T3" fmla="*/ 454 h 454"/>
                  <a:gd name="T4" fmla="*/ 181 w 544"/>
                  <a:gd name="T5" fmla="*/ 363 h 454"/>
                  <a:gd name="T6" fmla="*/ 272 w 544"/>
                  <a:gd name="T7" fmla="*/ 182 h 454"/>
                  <a:gd name="T8" fmla="*/ 363 w 544"/>
                  <a:gd name="T9" fmla="*/ 363 h 454"/>
                  <a:gd name="T10" fmla="*/ 181 w 544"/>
                  <a:gd name="T11" fmla="*/ 363 h 454"/>
                  <a:gd name="T12" fmla="*/ 181 w 544"/>
                  <a:gd name="T13" fmla="*/ 454 h 454"/>
                  <a:gd name="T14" fmla="*/ 544 w 544"/>
                  <a:gd name="T15" fmla="*/ 454 h 454"/>
                  <a:gd name="T16" fmla="*/ 272 w 544"/>
                  <a:gd name="T17" fmla="*/ 0 h 454"/>
                  <a:gd name="T18" fmla="*/ 0 w 544"/>
                  <a:gd name="T19" fmla="*/ 454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44" h="454">
                    <a:moveTo>
                      <a:pt x="0" y="454"/>
                    </a:moveTo>
                    <a:lnTo>
                      <a:pt x="181" y="454"/>
                    </a:lnTo>
                    <a:lnTo>
                      <a:pt x="181" y="363"/>
                    </a:lnTo>
                    <a:lnTo>
                      <a:pt x="272" y="182"/>
                    </a:lnTo>
                    <a:lnTo>
                      <a:pt x="363" y="363"/>
                    </a:lnTo>
                    <a:lnTo>
                      <a:pt x="181" y="363"/>
                    </a:lnTo>
                    <a:lnTo>
                      <a:pt x="181" y="454"/>
                    </a:lnTo>
                    <a:lnTo>
                      <a:pt x="544" y="454"/>
                    </a:lnTo>
                    <a:lnTo>
                      <a:pt x="272" y="0"/>
                    </a:lnTo>
                    <a:lnTo>
                      <a:pt x="0" y="45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4710" name="AutoShape 198">
                <a:extLst>
                  <a:ext uri="{FF2B5EF4-FFF2-40B4-BE49-F238E27FC236}">
                    <a16:creationId xmlns:a16="http://schemas.microsoft.com/office/drawing/2014/main" id="{0F2D9995-B50D-4C8C-A319-28D25A9171B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5" y="1363"/>
                <a:ext cx="454" cy="454"/>
              </a:xfrm>
              <a:custGeom>
                <a:avLst/>
                <a:gdLst>
                  <a:gd name="G0" fmla="+- 4663 0 0"/>
                  <a:gd name="G1" fmla="+- 21600 0 4663"/>
                  <a:gd name="G2" fmla="+- 21600 0 4663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4663" y="10800"/>
                    </a:moveTo>
                    <a:cubicBezTo>
                      <a:pt x="4663" y="14189"/>
                      <a:pt x="7411" y="16937"/>
                      <a:pt x="10800" y="16937"/>
                    </a:cubicBezTo>
                    <a:cubicBezTo>
                      <a:pt x="14189" y="16937"/>
                      <a:pt x="16937" y="14189"/>
                      <a:pt x="16937" y="10800"/>
                    </a:cubicBezTo>
                    <a:cubicBezTo>
                      <a:pt x="16937" y="7411"/>
                      <a:pt x="14189" y="4663"/>
                      <a:pt x="10800" y="4663"/>
                    </a:cubicBezTo>
                    <a:cubicBezTo>
                      <a:pt x="7411" y="4663"/>
                      <a:pt x="4663" y="7411"/>
                      <a:pt x="4663" y="1080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711" name="AutoShape 199">
                <a:extLst>
                  <a:ext uri="{FF2B5EF4-FFF2-40B4-BE49-F238E27FC236}">
                    <a16:creationId xmlns:a16="http://schemas.microsoft.com/office/drawing/2014/main" id="{A1192572-8D18-4BBA-85CC-522EF31E71B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00000">
                <a:off x="1170" y="1330"/>
                <a:ext cx="522" cy="522"/>
              </a:xfrm>
              <a:prstGeom prst="plus">
                <a:avLst>
                  <a:gd name="adj" fmla="val 36588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712" name="Freeform 200">
                <a:extLst>
                  <a:ext uri="{FF2B5EF4-FFF2-40B4-BE49-F238E27FC236}">
                    <a16:creationId xmlns:a16="http://schemas.microsoft.com/office/drawing/2014/main" id="{AB78FD4B-1ADB-45D3-B0D6-EBF59DA56B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1" y="258"/>
                <a:ext cx="544" cy="435"/>
              </a:xfrm>
              <a:custGeom>
                <a:avLst/>
                <a:gdLst>
                  <a:gd name="T0" fmla="*/ 0 w 907"/>
                  <a:gd name="T1" fmla="*/ 726 h 726"/>
                  <a:gd name="T2" fmla="*/ 453 w 907"/>
                  <a:gd name="T3" fmla="*/ 0 h 726"/>
                  <a:gd name="T4" fmla="*/ 907 w 907"/>
                  <a:gd name="T5" fmla="*/ 726 h 726"/>
                  <a:gd name="T6" fmla="*/ 453 w 907"/>
                  <a:gd name="T7" fmla="*/ 726 h 726"/>
                  <a:gd name="T8" fmla="*/ 453 w 907"/>
                  <a:gd name="T9" fmla="*/ 680 h 726"/>
                  <a:gd name="T10" fmla="*/ 816 w 907"/>
                  <a:gd name="T11" fmla="*/ 680 h 726"/>
                  <a:gd name="T12" fmla="*/ 453 w 907"/>
                  <a:gd name="T13" fmla="*/ 91 h 726"/>
                  <a:gd name="T14" fmla="*/ 90 w 907"/>
                  <a:gd name="T15" fmla="*/ 680 h 726"/>
                  <a:gd name="T16" fmla="*/ 453 w 907"/>
                  <a:gd name="T17" fmla="*/ 680 h 726"/>
                  <a:gd name="T18" fmla="*/ 453 w 907"/>
                  <a:gd name="T19" fmla="*/ 726 h 726"/>
                  <a:gd name="T20" fmla="*/ 0 w 907"/>
                  <a:gd name="T21" fmla="*/ 726 h 7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07" h="726">
                    <a:moveTo>
                      <a:pt x="0" y="726"/>
                    </a:moveTo>
                    <a:lnTo>
                      <a:pt x="453" y="0"/>
                    </a:lnTo>
                    <a:lnTo>
                      <a:pt x="907" y="726"/>
                    </a:lnTo>
                    <a:lnTo>
                      <a:pt x="453" y="726"/>
                    </a:lnTo>
                    <a:lnTo>
                      <a:pt x="453" y="680"/>
                    </a:lnTo>
                    <a:lnTo>
                      <a:pt x="816" y="680"/>
                    </a:lnTo>
                    <a:lnTo>
                      <a:pt x="453" y="91"/>
                    </a:lnTo>
                    <a:lnTo>
                      <a:pt x="90" y="680"/>
                    </a:lnTo>
                    <a:lnTo>
                      <a:pt x="453" y="680"/>
                    </a:lnTo>
                    <a:lnTo>
                      <a:pt x="453" y="726"/>
                    </a:lnTo>
                    <a:lnTo>
                      <a:pt x="0" y="726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4713" name="Freeform 201">
                <a:extLst>
                  <a:ext uri="{FF2B5EF4-FFF2-40B4-BE49-F238E27FC236}">
                    <a16:creationId xmlns:a16="http://schemas.microsoft.com/office/drawing/2014/main" id="{C604FD78-879B-4BE1-95EB-CCB7EBF894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14" y="249"/>
                <a:ext cx="453" cy="453"/>
              </a:xfrm>
              <a:custGeom>
                <a:avLst/>
                <a:gdLst>
                  <a:gd name="T0" fmla="*/ 0 w 635"/>
                  <a:gd name="T1" fmla="*/ 635 h 635"/>
                  <a:gd name="T2" fmla="*/ 45 w 635"/>
                  <a:gd name="T3" fmla="*/ 635 h 635"/>
                  <a:gd name="T4" fmla="*/ 45 w 635"/>
                  <a:gd name="T5" fmla="*/ 45 h 635"/>
                  <a:gd name="T6" fmla="*/ 589 w 635"/>
                  <a:gd name="T7" fmla="*/ 45 h 635"/>
                  <a:gd name="T8" fmla="*/ 589 w 635"/>
                  <a:gd name="T9" fmla="*/ 589 h 635"/>
                  <a:gd name="T10" fmla="*/ 45 w 635"/>
                  <a:gd name="T11" fmla="*/ 589 h 635"/>
                  <a:gd name="T12" fmla="*/ 45 w 635"/>
                  <a:gd name="T13" fmla="*/ 635 h 635"/>
                  <a:gd name="T14" fmla="*/ 635 w 635"/>
                  <a:gd name="T15" fmla="*/ 635 h 635"/>
                  <a:gd name="T16" fmla="*/ 635 w 635"/>
                  <a:gd name="T17" fmla="*/ 0 h 635"/>
                  <a:gd name="T18" fmla="*/ 0 w 635"/>
                  <a:gd name="T19" fmla="*/ 0 h 635"/>
                  <a:gd name="T20" fmla="*/ 0 w 635"/>
                  <a:gd name="T21" fmla="*/ 635 h 6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35" h="635">
                    <a:moveTo>
                      <a:pt x="0" y="635"/>
                    </a:moveTo>
                    <a:lnTo>
                      <a:pt x="45" y="635"/>
                    </a:lnTo>
                    <a:lnTo>
                      <a:pt x="45" y="45"/>
                    </a:lnTo>
                    <a:lnTo>
                      <a:pt x="589" y="45"/>
                    </a:lnTo>
                    <a:lnTo>
                      <a:pt x="589" y="589"/>
                    </a:lnTo>
                    <a:lnTo>
                      <a:pt x="45" y="589"/>
                    </a:lnTo>
                    <a:lnTo>
                      <a:pt x="45" y="635"/>
                    </a:lnTo>
                    <a:lnTo>
                      <a:pt x="635" y="635"/>
                    </a:lnTo>
                    <a:lnTo>
                      <a:pt x="635" y="0"/>
                    </a:lnTo>
                    <a:lnTo>
                      <a:pt x="0" y="0"/>
                    </a:lnTo>
                    <a:lnTo>
                      <a:pt x="0" y="635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4714" name="AutoShape 202">
                <a:extLst>
                  <a:ext uri="{FF2B5EF4-FFF2-40B4-BE49-F238E27FC236}">
                    <a16:creationId xmlns:a16="http://schemas.microsoft.com/office/drawing/2014/main" id="{6A7E9D55-7D9A-4C66-807D-3956558B6A8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00000">
                <a:off x="1170" y="215"/>
                <a:ext cx="522" cy="522"/>
              </a:xfrm>
              <a:prstGeom prst="plus">
                <a:avLst>
                  <a:gd name="adj" fmla="val 46745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715" name="AutoShape 203">
                <a:extLst>
                  <a:ext uri="{FF2B5EF4-FFF2-40B4-BE49-F238E27FC236}">
                    <a16:creationId xmlns:a16="http://schemas.microsoft.com/office/drawing/2014/main" id="{9A9A7C65-4563-453F-B17C-CB46A4E941D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4" y="249"/>
                <a:ext cx="454" cy="454"/>
              </a:xfrm>
              <a:custGeom>
                <a:avLst/>
                <a:gdLst>
                  <a:gd name="G0" fmla="+- 1237 0 0"/>
                  <a:gd name="G1" fmla="+- 21600 0 1237"/>
                  <a:gd name="G2" fmla="+- 21600 0 1237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237" y="10800"/>
                    </a:moveTo>
                    <a:cubicBezTo>
                      <a:pt x="1237" y="16081"/>
                      <a:pt x="5519" y="20363"/>
                      <a:pt x="10800" y="20363"/>
                    </a:cubicBezTo>
                    <a:cubicBezTo>
                      <a:pt x="16081" y="20363"/>
                      <a:pt x="20363" y="16081"/>
                      <a:pt x="20363" y="10800"/>
                    </a:cubicBezTo>
                    <a:cubicBezTo>
                      <a:pt x="20363" y="5519"/>
                      <a:pt x="16081" y="1237"/>
                      <a:pt x="10800" y="1237"/>
                    </a:cubicBezTo>
                    <a:cubicBezTo>
                      <a:pt x="5519" y="1237"/>
                      <a:pt x="1237" y="5519"/>
                      <a:pt x="1237" y="1080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716" name="Freeform 204">
                <a:extLst>
                  <a:ext uri="{FF2B5EF4-FFF2-40B4-BE49-F238E27FC236}">
                    <a16:creationId xmlns:a16="http://schemas.microsoft.com/office/drawing/2014/main" id="{3F47315F-2774-46C1-B670-43A18720D3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14" y="1933"/>
                <a:ext cx="454" cy="454"/>
              </a:xfrm>
              <a:custGeom>
                <a:avLst/>
                <a:gdLst>
                  <a:gd name="T0" fmla="*/ 0 w 454"/>
                  <a:gd name="T1" fmla="*/ 454 h 454"/>
                  <a:gd name="T2" fmla="*/ 0 w 454"/>
                  <a:gd name="T3" fmla="*/ 0 h 454"/>
                  <a:gd name="T4" fmla="*/ 454 w 454"/>
                  <a:gd name="T5" fmla="*/ 0 h 454"/>
                  <a:gd name="T6" fmla="*/ 454 w 454"/>
                  <a:gd name="T7" fmla="*/ 454 h 454"/>
                  <a:gd name="T8" fmla="*/ 136 w 454"/>
                  <a:gd name="T9" fmla="*/ 454 h 454"/>
                  <a:gd name="T10" fmla="*/ 136 w 454"/>
                  <a:gd name="T11" fmla="*/ 318 h 454"/>
                  <a:gd name="T12" fmla="*/ 318 w 454"/>
                  <a:gd name="T13" fmla="*/ 318 h 454"/>
                  <a:gd name="T14" fmla="*/ 318 w 454"/>
                  <a:gd name="T15" fmla="*/ 136 h 454"/>
                  <a:gd name="T16" fmla="*/ 136 w 454"/>
                  <a:gd name="T17" fmla="*/ 136 h 454"/>
                  <a:gd name="T18" fmla="*/ 136 w 454"/>
                  <a:gd name="T19" fmla="*/ 454 h 454"/>
                  <a:gd name="T20" fmla="*/ 0 w 454"/>
                  <a:gd name="T21" fmla="*/ 454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54" h="454">
                    <a:moveTo>
                      <a:pt x="0" y="454"/>
                    </a:moveTo>
                    <a:lnTo>
                      <a:pt x="0" y="0"/>
                    </a:lnTo>
                    <a:lnTo>
                      <a:pt x="454" y="0"/>
                    </a:lnTo>
                    <a:lnTo>
                      <a:pt x="454" y="454"/>
                    </a:lnTo>
                    <a:lnTo>
                      <a:pt x="136" y="454"/>
                    </a:lnTo>
                    <a:lnTo>
                      <a:pt x="136" y="318"/>
                    </a:lnTo>
                    <a:lnTo>
                      <a:pt x="318" y="318"/>
                    </a:lnTo>
                    <a:lnTo>
                      <a:pt x="318" y="136"/>
                    </a:lnTo>
                    <a:lnTo>
                      <a:pt x="136" y="136"/>
                    </a:lnTo>
                    <a:lnTo>
                      <a:pt x="136" y="454"/>
                    </a:lnTo>
                    <a:lnTo>
                      <a:pt x="0" y="45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4717" name="AutoShape 205">
                <a:extLst>
                  <a:ext uri="{FF2B5EF4-FFF2-40B4-BE49-F238E27FC236}">
                    <a16:creationId xmlns:a16="http://schemas.microsoft.com/office/drawing/2014/main" id="{557BF6A5-B5A5-4C98-A885-DA9FEDA2313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00000">
                <a:off x="1199" y="1928"/>
                <a:ext cx="465" cy="465"/>
              </a:xfrm>
              <a:prstGeom prst="plus">
                <a:avLst>
                  <a:gd name="adj" fmla="val 32056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718" name="AutoShape 206">
                <a:extLst>
                  <a:ext uri="{FF2B5EF4-FFF2-40B4-BE49-F238E27FC236}">
                    <a16:creationId xmlns:a16="http://schemas.microsoft.com/office/drawing/2014/main" id="{6FC7A01F-750A-48BC-89A7-9BABEF0C103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5" y="1933"/>
                <a:ext cx="454" cy="454"/>
              </a:xfrm>
              <a:custGeom>
                <a:avLst/>
                <a:gdLst>
                  <a:gd name="G0" fmla="+- 6566 0 0"/>
                  <a:gd name="G1" fmla="+- 21600 0 6566"/>
                  <a:gd name="G2" fmla="+- 21600 0 6566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6566" y="10800"/>
                    </a:moveTo>
                    <a:cubicBezTo>
                      <a:pt x="6566" y="13138"/>
                      <a:pt x="8462" y="15034"/>
                      <a:pt x="10800" y="15034"/>
                    </a:cubicBezTo>
                    <a:cubicBezTo>
                      <a:pt x="13138" y="15034"/>
                      <a:pt x="15034" y="13138"/>
                      <a:pt x="15034" y="10800"/>
                    </a:cubicBezTo>
                    <a:cubicBezTo>
                      <a:pt x="15034" y="8462"/>
                      <a:pt x="13138" y="6566"/>
                      <a:pt x="10800" y="6566"/>
                    </a:cubicBezTo>
                    <a:cubicBezTo>
                      <a:pt x="8462" y="6566"/>
                      <a:pt x="6566" y="8462"/>
                      <a:pt x="6566" y="1080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719" name="Freeform 207">
                <a:extLst>
                  <a:ext uri="{FF2B5EF4-FFF2-40B4-BE49-F238E27FC236}">
                    <a16:creationId xmlns:a16="http://schemas.microsoft.com/office/drawing/2014/main" id="{4DF6270B-00FF-49CE-96B7-498DF65E85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2" y="1935"/>
                <a:ext cx="563" cy="450"/>
              </a:xfrm>
              <a:custGeom>
                <a:avLst/>
                <a:gdLst>
                  <a:gd name="T0" fmla="*/ 0 w 907"/>
                  <a:gd name="T1" fmla="*/ 726 h 726"/>
                  <a:gd name="T2" fmla="*/ 453 w 907"/>
                  <a:gd name="T3" fmla="*/ 726 h 726"/>
                  <a:gd name="T4" fmla="*/ 453 w 907"/>
                  <a:gd name="T5" fmla="*/ 544 h 726"/>
                  <a:gd name="T6" fmla="*/ 362 w 907"/>
                  <a:gd name="T7" fmla="*/ 544 h 726"/>
                  <a:gd name="T8" fmla="*/ 453 w 907"/>
                  <a:gd name="T9" fmla="*/ 363 h 726"/>
                  <a:gd name="T10" fmla="*/ 544 w 907"/>
                  <a:gd name="T11" fmla="*/ 544 h 726"/>
                  <a:gd name="T12" fmla="*/ 453 w 907"/>
                  <a:gd name="T13" fmla="*/ 544 h 726"/>
                  <a:gd name="T14" fmla="*/ 453 w 907"/>
                  <a:gd name="T15" fmla="*/ 726 h 726"/>
                  <a:gd name="T16" fmla="*/ 907 w 907"/>
                  <a:gd name="T17" fmla="*/ 726 h 726"/>
                  <a:gd name="T18" fmla="*/ 453 w 907"/>
                  <a:gd name="T19" fmla="*/ 0 h 726"/>
                  <a:gd name="T20" fmla="*/ 0 w 907"/>
                  <a:gd name="T21" fmla="*/ 726 h 7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07" h="726">
                    <a:moveTo>
                      <a:pt x="0" y="726"/>
                    </a:moveTo>
                    <a:lnTo>
                      <a:pt x="453" y="726"/>
                    </a:lnTo>
                    <a:lnTo>
                      <a:pt x="453" y="544"/>
                    </a:lnTo>
                    <a:lnTo>
                      <a:pt x="362" y="544"/>
                    </a:lnTo>
                    <a:lnTo>
                      <a:pt x="453" y="363"/>
                    </a:lnTo>
                    <a:lnTo>
                      <a:pt x="544" y="544"/>
                    </a:lnTo>
                    <a:lnTo>
                      <a:pt x="453" y="544"/>
                    </a:lnTo>
                    <a:lnTo>
                      <a:pt x="453" y="726"/>
                    </a:lnTo>
                    <a:lnTo>
                      <a:pt x="907" y="726"/>
                    </a:lnTo>
                    <a:lnTo>
                      <a:pt x="453" y="0"/>
                    </a:lnTo>
                    <a:lnTo>
                      <a:pt x="0" y="726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64720" name="Group 208">
              <a:extLst>
                <a:ext uri="{FF2B5EF4-FFF2-40B4-BE49-F238E27FC236}">
                  <a16:creationId xmlns:a16="http://schemas.microsoft.com/office/drawing/2014/main" id="{BCD7F7FA-1641-4385-83F3-0A0F3EF9BC2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82" y="1842"/>
              <a:ext cx="1974" cy="2178"/>
              <a:chOff x="194" y="215"/>
              <a:chExt cx="1974" cy="2178"/>
            </a:xfrm>
          </p:grpSpPr>
          <p:sp>
            <p:nvSpPr>
              <p:cNvPr id="64721" name="AutoShape 209">
                <a:extLst>
                  <a:ext uri="{FF2B5EF4-FFF2-40B4-BE49-F238E27FC236}">
                    <a16:creationId xmlns:a16="http://schemas.microsoft.com/office/drawing/2014/main" id="{042E9BDF-CA1A-4BB2-A864-14D83D4059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5" y="819"/>
                <a:ext cx="454" cy="454"/>
              </a:xfrm>
              <a:custGeom>
                <a:avLst/>
                <a:gdLst>
                  <a:gd name="G0" fmla="+- 2379 0 0"/>
                  <a:gd name="G1" fmla="+- 21600 0 2379"/>
                  <a:gd name="G2" fmla="+- 21600 0 2379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2379" y="10800"/>
                    </a:moveTo>
                    <a:cubicBezTo>
                      <a:pt x="2379" y="15451"/>
                      <a:pt x="6149" y="19221"/>
                      <a:pt x="10800" y="19221"/>
                    </a:cubicBezTo>
                    <a:cubicBezTo>
                      <a:pt x="15451" y="19221"/>
                      <a:pt x="19221" y="15451"/>
                      <a:pt x="19221" y="10800"/>
                    </a:cubicBezTo>
                    <a:cubicBezTo>
                      <a:pt x="19221" y="6149"/>
                      <a:pt x="15451" y="2379"/>
                      <a:pt x="10800" y="2379"/>
                    </a:cubicBezTo>
                    <a:cubicBezTo>
                      <a:pt x="6149" y="2379"/>
                      <a:pt x="2379" y="6149"/>
                      <a:pt x="2379" y="1080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722" name="Freeform 210">
                <a:extLst>
                  <a:ext uri="{FF2B5EF4-FFF2-40B4-BE49-F238E27FC236}">
                    <a16:creationId xmlns:a16="http://schemas.microsoft.com/office/drawing/2014/main" id="{FA95C155-CF22-416F-9D50-AFB4782DA3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1" y="819"/>
                <a:ext cx="544" cy="454"/>
              </a:xfrm>
              <a:custGeom>
                <a:avLst/>
                <a:gdLst>
                  <a:gd name="T0" fmla="*/ 91 w 544"/>
                  <a:gd name="T1" fmla="*/ 409 h 454"/>
                  <a:gd name="T2" fmla="*/ 272 w 544"/>
                  <a:gd name="T3" fmla="*/ 409 h 454"/>
                  <a:gd name="T4" fmla="*/ 272 w 544"/>
                  <a:gd name="T5" fmla="*/ 454 h 454"/>
                  <a:gd name="T6" fmla="*/ 0 w 544"/>
                  <a:gd name="T7" fmla="*/ 454 h 454"/>
                  <a:gd name="T8" fmla="*/ 272 w 544"/>
                  <a:gd name="T9" fmla="*/ 0 h 454"/>
                  <a:gd name="T10" fmla="*/ 544 w 544"/>
                  <a:gd name="T11" fmla="*/ 454 h 454"/>
                  <a:gd name="T12" fmla="*/ 272 w 544"/>
                  <a:gd name="T13" fmla="*/ 454 h 454"/>
                  <a:gd name="T14" fmla="*/ 272 w 544"/>
                  <a:gd name="T15" fmla="*/ 409 h 454"/>
                  <a:gd name="T16" fmla="*/ 454 w 544"/>
                  <a:gd name="T17" fmla="*/ 409 h 454"/>
                  <a:gd name="T18" fmla="*/ 272 w 544"/>
                  <a:gd name="T19" fmla="*/ 91 h 454"/>
                  <a:gd name="T20" fmla="*/ 91 w 544"/>
                  <a:gd name="T21" fmla="*/ 409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44" h="454">
                    <a:moveTo>
                      <a:pt x="91" y="409"/>
                    </a:moveTo>
                    <a:lnTo>
                      <a:pt x="272" y="409"/>
                    </a:lnTo>
                    <a:lnTo>
                      <a:pt x="272" y="454"/>
                    </a:lnTo>
                    <a:lnTo>
                      <a:pt x="0" y="454"/>
                    </a:lnTo>
                    <a:lnTo>
                      <a:pt x="272" y="0"/>
                    </a:lnTo>
                    <a:lnTo>
                      <a:pt x="544" y="454"/>
                    </a:lnTo>
                    <a:lnTo>
                      <a:pt x="272" y="454"/>
                    </a:lnTo>
                    <a:lnTo>
                      <a:pt x="272" y="409"/>
                    </a:lnTo>
                    <a:lnTo>
                      <a:pt x="454" y="409"/>
                    </a:lnTo>
                    <a:lnTo>
                      <a:pt x="272" y="91"/>
                    </a:lnTo>
                    <a:lnTo>
                      <a:pt x="91" y="409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4723" name="AutoShape 211">
                <a:extLst>
                  <a:ext uri="{FF2B5EF4-FFF2-40B4-BE49-F238E27FC236}">
                    <a16:creationId xmlns:a16="http://schemas.microsoft.com/office/drawing/2014/main" id="{DCC8FB3C-2933-470F-8F66-EEF72D41EEB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00000">
                <a:off x="1170" y="786"/>
                <a:ext cx="522" cy="522"/>
              </a:xfrm>
              <a:prstGeom prst="plus">
                <a:avLst>
                  <a:gd name="adj" fmla="val 45463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724" name="Freeform 212">
                <a:extLst>
                  <a:ext uri="{FF2B5EF4-FFF2-40B4-BE49-F238E27FC236}">
                    <a16:creationId xmlns:a16="http://schemas.microsoft.com/office/drawing/2014/main" id="{11236B41-139D-4C19-B0C1-778BA42ACE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14" y="819"/>
                <a:ext cx="454" cy="454"/>
              </a:xfrm>
              <a:custGeom>
                <a:avLst/>
                <a:gdLst>
                  <a:gd name="T0" fmla="*/ 0 w 454"/>
                  <a:gd name="T1" fmla="*/ 454 h 454"/>
                  <a:gd name="T2" fmla="*/ 0 w 454"/>
                  <a:gd name="T3" fmla="*/ 0 h 454"/>
                  <a:gd name="T4" fmla="*/ 454 w 454"/>
                  <a:gd name="T5" fmla="*/ 0 h 454"/>
                  <a:gd name="T6" fmla="*/ 454 w 454"/>
                  <a:gd name="T7" fmla="*/ 454 h 454"/>
                  <a:gd name="T8" fmla="*/ 46 w 454"/>
                  <a:gd name="T9" fmla="*/ 454 h 454"/>
                  <a:gd name="T10" fmla="*/ 46 w 454"/>
                  <a:gd name="T11" fmla="*/ 409 h 454"/>
                  <a:gd name="T12" fmla="*/ 409 w 454"/>
                  <a:gd name="T13" fmla="*/ 409 h 454"/>
                  <a:gd name="T14" fmla="*/ 409 w 454"/>
                  <a:gd name="T15" fmla="*/ 46 h 454"/>
                  <a:gd name="T16" fmla="*/ 46 w 454"/>
                  <a:gd name="T17" fmla="*/ 46 h 454"/>
                  <a:gd name="T18" fmla="*/ 46 w 454"/>
                  <a:gd name="T19" fmla="*/ 454 h 454"/>
                  <a:gd name="T20" fmla="*/ 0 w 454"/>
                  <a:gd name="T21" fmla="*/ 454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54" h="454">
                    <a:moveTo>
                      <a:pt x="0" y="454"/>
                    </a:moveTo>
                    <a:lnTo>
                      <a:pt x="0" y="0"/>
                    </a:lnTo>
                    <a:lnTo>
                      <a:pt x="454" y="0"/>
                    </a:lnTo>
                    <a:lnTo>
                      <a:pt x="454" y="454"/>
                    </a:lnTo>
                    <a:lnTo>
                      <a:pt x="46" y="454"/>
                    </a:lnTo>
                    <a:lnTo>
                      <a:pt x="46" y="409"/>
                    </a:lnTo>
                    <a:lnTo>
                      <a:pt x="409" y="409"/>
                    </a:lnTo>
                    <a:lnTo>
                      <a:pt x="409" y="46"/>
                    </a:lnTo>
                    <a:lnTo>
                      <a:pt x="46" y="46"/>
                    </a:lnTo>
                    <a:lnTo>
                      <a:pt x="46" y="454"/>
                    </a:lnTo>
                    <a:lnTo>
                      <a:pt x="0" y="45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4725" name="Freeform 213">
                <a:extLst>
                  <a:ext uri="{FF2B5EF4-FFF2-40B4-BE49-F238E27FC236}">
                    <a16:creationId xmlns:a16="http://schemas.microsoft.com/office/drawing/2014/main" id="{E69BEB5F-8CCC-4913-8614-90B8DDA29A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14" y="1363"/>
                <a:ext cx="454" cy="454"/>
              </a:xfrm>
              <a:custGeom>
                <a:avLst/>
                <a:gdLst>
                  <a:gd name="T0" fmla="*/ 0 w 454"/>
                  <a:gd name="T1" fmla="*/ 454 h 454"/>
                  <a:gd name="T2" fmla="*/ 91 w 454"/>
                  <a:gd name="T3" fmla="*/ 454 h 454"/>
                  <a:gd name="T4" fmla="*/ 91 w 454"/>
                  <a:gd name="T5" fmla="*/ 91 h 454"/>
                  <a:gd name="T6" fmla="*/ 363 w 454"/>
                  <a:gd name="T7" fmla="*/ 91 h 454"/>
                  <a:gd name="T8" fmla="*/ 363 w 454"/>
                  <a:gd name="T9" fmla="*/ 363 h 454"/>
                  <a:gd name="T10" fmla="*/ 91 w 454"/>
                  <a:gd name="T11" fmla="*/ 363 h 454"/>
                  <a:gd name="T12" fmla="*/ 91 w 454"/>
                  <a:gd name="T13" fmla="*/ 454 h 454"/>
                  <a:gd name="T14" fmla="*/ 454 w 454"/>
                  <a:gd name="T15" fmla="*/ 454 h 454"/>
                  <a:gd name="T16" fmla="*/ 454 w 454"/>
                  <a:gd name="T17" fmla="*/ 0 h 454"/>
                  <a:gd name="T18" fmla="*/ 0 w 454"/>
                  <a:gd name="T19" fmla="*/ 0 h 454"/>
                  <a:gd name="T20" fmla="*/ 0 w 454"/>
                  <a:gd name="T21" fmla="*/ 454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54" h="454">
                    <a:moveTo>
                      <a:pt x="0" y="454"/>
                    </a:moveTo>
                    <a:lnTo>
                      <a:pt x="91" y="454"/>
                    </a:lnTo>
                    <a:lnTo>
                      <a:pt x="91" y="91"/>
                    </a:lnTo>
                    <a:lnTo>
                      <a:pt x="363" y="91"/>
                    </a:lnTo>
                    <a:lnTo>
                      <a:pt x="363" y="363"/>
                    </a:lnTo>
                    <a:lnTo>
                      <a:pt x="91" y="363"/>
                    </a:lnTo>
                    <a:lnTo>
                      <a:pt x="91" y="454"/>
                    </a:lnTo>
                    <a:lnTo>
                      <a:pt x="454" y="454"/>
                    </a:lnTo>
                    <a:lnTo>
                      <a:pt x="454" y="0"/>
                    </a:lnTo>
                    <a:lnTo>
                      <a:pt x="0" y="0"/>
                    </a:lnTo>
                    <a:lnTo>
                      <a:pt x="0" y="45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4726" name="Freeform 214">
                <a:extLst>
                  <a:ext uri="{FF2B5EF4-FFF2-40B4-BE49-F238E27FC236}">
                    <a16:creationId xmlns:a16="http://schemas.microsoft.com/office/drawing/2014/main" id="{A07B53BB-5679-4F90-A503-40527A35C3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1" y="1363"/>
                <a:ext cx="544" cy="454"/>
              </a:xfrm>
              <a:custGeom>
                <a:avLst/>
                <a:gdLst>
                  <a:gd name="T0" fmla="*/ 0 w 544"/>
                  <a:gd name="T1" fmla="*/ 454 h 454"/>
                  <a:gd name="T2" fmla="*/ 181 w 544"/>
                  <a:gd name="T3" fmla="*/ 454 h 454"/>
                  <a:gd name="T4" fmla="*/ 181 w 544"/>
                  <a:gd name="T5" fmla="*/ 363 h 454"/>
                  <a:gd name="T6" fmla="*/ 272 w 544"/>
                  <a:gd name="T7" fmla="*/ 182 h 454"/>
                  <a:gd name="T8" fmla="*/ 363 w 544"/>
                  <a:gd name="T9" fmla="*/ 363 h 454"/>
                  <a:gd name="T10" fmla="*/ 181 w 544"/>
                  <a:gd name="T11" fmla="*/ 363 h 454"/>
                  <a:gd name="T12" fmla="*/ 181 w 544"/>
                  <a:gd name="T13" fmla="*/ 454 h 454"/>
                  <a:gd name="T14" fmla="*/ 544 w 544"/>
                  <a:gd name="T15" fmla="*/ 454 h 454"/>
                  <a:gd name="T16" fmla="*/ 272 w 544"/>
                  <a:gd name="T17" fmla="*/ 0 h 454"/>
                  <a:gd name="T18" fmla="*/ 0 w 544"/>
                  <a:gd name="T19" fmla="*/ 454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44" h="454">
                    <a:moveTo>
                      <a:pt x="0" y="454"/>
                    </a:moveTo>
                    <a:lnTo>
                      <a:pt x="181" y="454"/>
                    </a:lnTo>
                    <a:lnTo>
                      <a:pt x="181" y="363"/>
                    </a:lnTo>
                    <a:lnTo>
                      <a:pt x="272" y="182"/>
                    </a:lnTo>
                    <a:lnTo>
                      <a:pt x="363" y="363"/>
                    </a:lnTo>
                    <a:lnTo>
                      <a:pt x="181" y="363"/>
                    </a:lnTo>
                    <a:lnTo>
                      <a:pt x="181" y="454"/>
                    </a:lnTo>
                    <a:lnTo>
                      <a:pt x="544" y="454"/>
                    </a:lnTo>
                    <a:lnTo>
                      <a:pt x="272" y="0"/>
                    </a:lnTo>
                    <a:lnTo>
                      <a:pt x="0" y="45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4727" name="AutoShape 215">
                <a:extLst>
                  <a:ext uri="{FF2B5EF4-FFF2-40B4-BE49-F238E27FC236}">
                    <a16:creationId xmlns:a16="http://schemas.microsoft.com/office/drawing/2014/main" id="{7FD588FF-74B3-4611-86D5-E57601C19E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5" y="1363"/>
                <a:ext cx="454" cy="454"/>
              </a:xfrm>
              <a:custGeom>
                <a:avLst/>
                <a:gdLst>
                  <a:gd name="G0" fmla="+- 4663 0 0"/>
                  <a:gd name="G1" fmla="+- 21600 0 4663"/>
                  <a:gd name="G2" fmla="+- 21600 0 4663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4663" y="10800"/>
                    </a:moveTo>
                    <a:cubicBezTo>
                      <a:pt x="4663" y="14189"/>
                      <a:pt x="7411" y="16937"/>
                      <a:pt x="10800" y="16937"/>
                    </a:cubicBezTo>
                    <a:cubicBezTo>
                      <a:pt x="14189" y="16937"/>
                      <a:pt x="16937" y="14189"/>
                      <a:pt x="16937" y="10800"/>
                    </a:cubicBezTo>
                    <a:cubicBezTo>
                      <a:pt x="16937" y="7411"/>
                      <a:pt x="14189" y="4663"/>
                      <a:pt x="10800" y="4663"/>
                    </a:cubicBezTo>
                    <a:cubicBezTo>
                      <a:pt x="7411" y="4663"/>
                      <a:pt x="4663" y="7411"/>
                      <a:pt x="4663" y="1080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728" name="AutoShape 216">
                <a:extLst>
                  <a:ext uri="{FF2B5EF4-FFF2-40B4-BE49-F238E27FC236}">
                    <a16:creationId xmlns:a16="http://schemas.microsoft.com/office/drawing/2014/main" id="{DD7E0F3C-D2A5-41DB-A1A7-A4EDD33613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00000">
                <a:off x="1170" y="1330"/>
                <a:ext cx="522" cy="522"/>
              </a:xfrm>
              <a:prstGeom prst="plus">
                <a:avLst>
                  <a:gd name="adj" fmla="val 36588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729" name="Freeform 217">
                <a:extLst>
                  <a:ext uri="{FF2B5EF4-FFF2-40B4-BE49-F238E27FC236}">
                    <a16:creationId xmlns:a16="http://schemas.microsoft.com/office/drawing/2014/main" id="{6060B020-3FDB-4473-9150-87BD786A2B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1" y="258"/>
                <a:ext cx="544" cy="435"/>
              </a:xfrm>
              <a:custGeom>
                <a:avLst/>
                <a:gdLst>
                  <a:gd name="T0" fmla="*/ 0 w 907"/>
                  <a:gd name="T1" fmla="*/ 726 h 726"/>
                  <a:gd name="T2" fmla="*/ 453 w 907"/>
                  <a:gd name="T3" fmla="*/ 0 h 726"/>
                  <a:gd name="T4" fmla="*/ 907 w 907"/>
                  <a:gd name="T5" fmla="*/ 726 h 726"/>
                  <a:gd name="T6" fmla="*/ 453 w 907"/>
                  <a:gd name="T7" fmla="*/ 726 h 726"/>
                  <a:gd name="T8" fmla="*/ 453 w 907"/>
                  <a:gd name="T9" fmla="*/ 680 h 726"/>
                  <a:gd name="T10" fmla="*/ 816 w 907"/>
                  <a:gd name="T11" fmla="*/ 680 h 726"/>
                  <a:gd name="T12" fmla="*/ 453 w 907"/>
                  <a:gd name="T13" fmla="*/ 91 h 726"/>
                  <a:gd name="T14" fmla="*/ 90 w 907"/>
                  <a:gd name="T15" fmla="*/ 680 h 726"/>
                  <a:gd name="T16" fmla="*/ 453 w 907"/>
                  <a:gd name="T17" fmla="*/ 680 h 726"/>
                  <a:gd name="T18" fmla="*/ 453 w 907"/>
                  <a:gd name="T19" fmla="*/ 726 h 726"/>
                  <a:gd name="T20" fmla="*/ 0 w 907"/>
                  <a:gd name="T21" fmla="*/ 726 h 7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07" h="726">
                    <a:moveTo>
                      <a:pt x="0" y="726"/>
                    </a:moveTo>
                    <a:lnTo>
                      <a:pt x="453" y="0"/>
                    </a:lnTo>
                    <a:lnTo>
                      <a:pt x="907" y="726"/>
                    </a:lnTo>
                    <a:lnTo>
                      <a:pt x="453" y="726"/>
                    </a:lnTo>
                    <a:lnTo>
                      <a:pt x="453" y="680"/>
                    </a:lnTo>
                    <a:lnTo>
                      <a:pt x="816" y="680"/>
                    </a:lnTo>
                    <a:lnTo>
                      <a:pt x="453" y="91"/>
                    </a:lnTo>
                    <a:lnTo>
                      <a:pt x="90" y="680"/>
                    </a:lnTo>
                    <a:lnTo>
                      <a:pt x="453" y="680"/>
                    </a:lnTo>
                    <a:lnTo>
                      <a:pt x="453" y="726"/>
                    </a:lnTo>
                    <a:lnTo>
                      <a:pt x="0" y="726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4730" name="Freeform 218">
                <a:extLst>
                  <a:ext uri="{FF2B5EF4-FFF2-40B4-BE49-F238E27FC236}">
                    <a16:creationId xmlns:a16="http://schemas.microsoft.com/office/drawing/2014/main" id="{B18F94DC-6491-4FD5-B165-FBA190DE50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14" y="249"/>
                <a:ext cx="453" cy="453"/>
              </a:xfrm>
              <a:custGeom>
                <a:avLst/>
                <a:gdLst>
                  <a:gd name="T0" fmla="*/ 0 w 635"/>
                  <a:gd name="T1" fmla="*/ 635 h 635"/>
                  <a:gd name="T2" fmla="*/ 45 w 635"/>
                  <a:gd name="T3" fmla="*/ 635 h 635"/>
                  <a:gd name="T4" fmla="*/ 45 w 635"/>
                  <a:gd name="T5" fmla="*/ 45 h 635"/>
                  <a:gd name="T6" fmla="*/ 589 w 635"/>
                  <a:gd name="T7" fmla="*/ 45 h 635"/>
                  <a:gd name="T8" fmla="*/ 589 w 635"/>
                  <a:gd name="T9" fmla="*/ 589 h 635"/>
                  <a:gd name="T10" fmla="*/ 45 w 635"/>
                  <a:gd name="T11" fmla="*/ 589 h 635"/>
                  <a:gd name="T12" fmla="*/ 45 w 635"/>
                  <a:gd name="T13" fmla="*/ 635 h 635"/>
                  <a:gd name="T14" fmla="*/ 635 w 635"/>
                  <a:gd name="T15" fmla="*/ 635 h 635"/>
                  <a:gd name="T16" fmla="*/ 635 w 635"/>
                  <a:gd name="T17" fmla="*/ 0 h 635"/>
                  <a:gd name="T18" fmla="*/ 0 w 635"/>
                  <a:gd name="T19" fmla="*/ 0 h 635"/>
                  <a:gd name="T20" fmla="*/ 0 w 635"/>
                  <a:gd name="T21" fmla="*/ 635 h 6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35" h="635">
                    <a:moveTo>
                      <a:pt x="0" y="635"/>
                    </a:moveTo>
                    <a:lnTo>
                      <a:pt x="45" y="635"/>
                    </a:lnTo>
                    <a:lnTo>
                      <a:pt x="45" y="45"/>
                    </a:lnTo>
                    <a:lnTo>
                      <a:pt x="589" y="45"/>
                    </a:lnTo>
                    <a:lnTo>
                      <a:pt x="589" y="589"/>
                    </a:lnTo>
                    <a:lnTo>
                      <a:pt x="45" y="589"/>
                    </a:lnTo>
                    <a:lnTo>
                      <a:pt x="45" y="635"/>
                    </a:lnTo>
                    <a:lnTo>
                      <a:pt x="635" y="635"/>
                    </a:lnTo>
                    <a:lnTo>
                      <a:pt x="635" y="0"/>
                    </a:lnTo>
                    <a:lnTo>
                      <a:pt x="0" y="0"/>
                    </a:lnTo>
                    <a:lnTo>
                      <a:pt x="0" y="635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4731" name="AutoShape 219">
                <a:extLst>
                  <a:ext uri="{FF2B5EF4-FFF2-40B4-BE49-F238E27FC236}">
                    <a16:creationId xmlns:a16="http://schemas.microsoft.com/office/drawing/2014/main" id="{A4D6C325-DCE5-42B6-B0E4-2A836A3F047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00000">
                <a:off x="1170" y="215"/>
                <a:ext cx="522" cy="522"/>
              </a:xfrm>
              <a:prstGeom prst="plus">
                <a:avLst>
                  <a:gd name="adj" fmla="val 46745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732" name="AutoShape 220">
                <a:extLst>
                  <a:ext uri="{FF2B5EF4-FFF2-40B4-BE49-F238E27FC236}">
                    <a16:creationId xmlns:a16="http://schemas.microsoft.com/office/drawing/2014/main" id="{18D7AB9C-457E-4071-9A29-AE2CAFC0C7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4" y="249"/>
                <a:ext cx="454" cy="454"/>
              </a:xfrm>
              <a:custGeom>
                <a:avLst/>
                <a:gdLst>
                  <a:gd name="G0" fmla="+- 1237 0 0"/>
                  <a:gd name="G1" fmla="+- 21600 0 1237"/>
                  <a:gd name="G2" fmla="+- 21600 0 1237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237" y="10800"/>
                    </a:moveTo>
                    <a:cubicBezTo>
                      <a:pt x="1237" y="16081"/>
                      <a:pt x="5519" y="20363"/>
                      <a:pt x="10800" y="20363"/>
                    </a:cubicBezTo>
                    <a:cubicBezTo>
                      <a:pt x="16081" y="20363"/>
                      <a:pt x="20363" y="16081"/>
                      <a:pt x="20363" y="10800"/>
                    </a:cubicBezTo>
                    <a:cubicBezTo>
                      <a:pt x="20363" y="5519"/>
                      <a:pt x="16081" y="1237"/>
                      <a:pt x="10800" y="1237"/>
                    </a:cubicBezTo>
                    <a:cubicBezTo>
                      <a:pt x="5519" y="1237"/>
                      <a:pt x="1237" y="5519"/>
                      <a:pt x="1237" y="1080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733" name="Freeform 221">
                <a:extLst>
                  <a:ext uri="{FF2B5EF4-FFF2-40B4-BE49-F238E27FC236}">
                    <a16:creationId xmlns:a16="http://schemas.microsoft.com/office/drawing/2014/main" id="{0C13D661-1C2E-4547-9648-76B843CC30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14" y="1933"/>
                <a:ext cx="454" cy="454"/>
              </a:xfrm>
              <a:custGeom>
                <a:avLst/>
                <a:gdLst>
                  <a:gd name="T0" fmla="*/ 0 w 454"/>
                  <a:gd name="T1" fmla="*/ 454 h 454"/>
                  <a:gd name="T2" fmla="*/ 0 w 454"/>
                  <a:gd name="T3" fmla="*/ 0 h 454"/>
                  <a:gd name="T4" fmla="*/ 454 w 454"/>
                  <a:gd name="T5" fmla="*/ 0 h 454"/>
                  <a:gd name="T6" fmla="*/ 454 w 454"/>
                  <a:gd name="T7" fmla="*/ 454 h 454"/>
                  <a:gd name="T8" fmla="*/ 136 w 454"/>
                  <a:gd name="T9" fmla="*/ 454 h 454"/>
                  <a:gd name="T10" fmla="*/ 136 w 454"/>
                  <a:gd name="T11" fmla="*/ 318 h 454"/>
                  <a:gd name="T12" fmla="*/ 318 w 454"/>
                  <a:gd name="T13" fmla="*/ 318 h 454"/>
                  <a:gd name="T14" fmla="*/ 318 w 454"/>
                  <a:gd name="T15" fmla="*/ 136 h 454"/>
                  <a:gd name="T16" fmla="*/ 136 w 454"/>
                  <a:gd name="T17" fmla="*/ 136 h 454"/>
                  <a:gd name="T18" fmla="*/ 136 w 454"/>
                  <a:gd name="T19" fmla="*/ 454 h 454"/>
                  <a:gd name="T20" fmla="*/ 0 w 454"/>
                  <a:gd name="T21" fmla="*/ 454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54" h="454">
                    <a:moveTo>
                      <a:pt x="0" y="454"/>
                    </a:moveTo>
                    <a:lnTo>
                      <a:pt x="0" y="0"/>
                    </a:lnTo>
                    <a:lnTo>
                      <a:pt x="454" y="0"/>
                    </a:lnTo>
                    <a:lnTo>
                      <a:pt x="454" y="454"/>
                    </a:lnTo>
                    <a:lnTo>
                      <a:pt x="136" y="454"/>
                    </a:lnTo>
                    <a:lnTo>
                      <a:pt x="136" y="318"/>
                    </a:lnTo>
                    <a:lnTo>
                      <a:pt x="318" y="318"/>
                    </a:lnTo>
                    <a:lnTo>
                      <a:pt x="318" y="136"/>
                    </a:lnTo>
                    <a:lnTo>
                      <a:pt x="136" y="136"/>
                    </a:lnTo>
                    <a:lnTo>
                      <a:pt x="136" y="454"/>
                    </a:lnTo>
                    <a:lnTo>
                      <a:pt x="0" y="45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4734" name="AutoShape 222">
                <a:extLst>
                  <a:ext uri="{FF2B5EF4-FFF2-40B4-BE49-F238E27FC236}">
                    <a16:creationId xmlns:a16="http://schemas.microsoft.com/office/drawing/2014/main" id="{F4DC35A8-E809-49F1-995A-1269F8957BB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00000">
                <a:off x="1199" y="1928"/>
                <a:ext cx="465" cy="465"/>
              </a:xfrm>
              <a:prstGeom prst="plus">
                <a:avLst>
                  <a:gd name="adj" fmla="val 32056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735" name="AutoShape 223">
                <a:extLst>
                  <a:ext uri="{FF2B5EF4-FFF2-40B4-BE49-F238E27FC236}">
                    <a16:creationId xmlns:a16="http://schemas.microsoft.com/office/drawing/2014/main" id="{48CD97CE-7FBB-41C3-A540-022117E9D25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5" y="1933"/>
                <a:ext cx="454" cy="454"/>
              </a:xfrm>
              <a:custGeom>
                <a:avLst/>
                <a:gdLst>
                  <a:gd name="G0" fmla="+- 6566 0 0"/>
                  <a:gd name="G1" fmla="+- 21600 0 6566"/>
                  <a:gd name="G2" fmla="+- 21600 0 6566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6566" y="10800"/>
                    </a:moveTo>
                    <a:cubicBezTo>
                      <a:pt x="6566" y="13138"/>
                      <a:pt x="8462" y="15034"/>
                      <a:pt x="10800" y="15034"/>
                    </a:cubicBezTo>
                    <a:cubicBezTo>
                      <a:pt x="13138" y="15034"/>
                      <a:pt x="15034" y="13138"/>
                      <a:pt x="15034" y="10800"/>
                    </a:cubicBezTo>
                    <a:cubicBezTo>
                      <a:pt x="15034" y="8462"/>
                      <a:pt x="13138" y="6566"/>
                      <a:pt x="10800" y="6566"/>
                    </a:cubicBezTo>
                    <a:cubicBezTo>
                      <a:pt x="8462" y="6566"/>
                      <a:pt x="6566" y="8462"/>
                      <a:pt x="6566" y="1080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736" name="Freeform 224">
                <a:extLst>
                  <a:ext uri="{FF2B5EF4-FFF2-40B4-BE49-F238E27FC236}">
                    <a16:creationId xmlns:a16="http://schemas.microsoft.com/office/drawing/2014/main" id="{31119525-7ABF-41C3-88C5-8D2E794E76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2" y="1935"/>
                <a:ext cx="563" cy="450"/>
              </a:xfrm>
              <a:custGeom>
                <a:avLst/>
                <a:gdLst>
                  <a:gd name="T0" fmla="*/ 0 w 907"/>
                  <a:gd name="T1" fmla="*/ 726 h 726"/>
                  <a:gd name="T2" fmla="*/ 453 w 907"/>
                  <a:gd name="T3" fmla="*/ 726 h 726"/>
                  <a:gd name="T4" fmla="*/ 453 w 907"/>
                  <a:gd name="T5" fmla="*/ 544 h 726"/>
                  <a:gd name="T6" fmla="*/ 362 w 907"/>
                  <a:gd name="T7" fmla="*/ 544 h 726"/>
                  <a:gd name="T8" fmla="*/ 453 w 907"/>
                  <a:gd name="T9" fmla="*/ 363 h 726"/>
                  <a:gd name="T10" fmla="*/ 544 w 907"/>
                  <a:gd name="T11" fmla="*/ 544 h 726"/>
                  <a:gd name="T12" fmla="*/ 453 w 907"/>
                  <a:gd name="T13" fmla="*/ 544 h 726"/>
                  <a:gd name="T14" fmla="*/ 453 w 907"/>
                  <a:gd name="T15" fmla="*/ 726 h 726"/>
                  <a:gd name="T16" fmla="*/ 907 w 907"/>
                  <a:gd name="T17" fmla="*/ 726 h 726"/>
                  <a:gd name="T18" fmla="*/ 453 w 907"/>
                  <a:gd name="T19" fmla="*/ 0 h 726"/>
                  <a:gd name="T20" fmla="*/ 0 w 907"/>
                  <a:gd name="T21" fmla="*/ 726 h 7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07" h="726">
                    <a:moveTo>
                      <a:pt x="0" y="726"/>
                    </a:moveTo>
                    <a:lnTo>
                      <a:pt x="453" y="726"/>
                    </a:lnTo>
                    <a:lnTo>
                      <a:pt x="453" y="544"/>
                    </a:lnTo>
                    <a:lnTo>
                      <a:pt x="362" y="544"/>
                    </a:lnTo>
                    <a:lnTo>
                      <a:pt x="453" y="363"/>
                    </a:lnTo>
                    <a:lnTo>
                      <a:pt x="544" y="544"/>
                    </a:lnTo>
                    <a:lnTo>
                      <a:pt x="453" y="544"/>
                    </a:lnTo>
                    <a:lnTo>
                      <a:pt x="453" y="726"/>
                    </a:lnTo>
                    <a:lnTo>
                      <a:pt x="907" y="726"/>
                    </a:lnTo>
                    <a:lnTo>
                      <a:pt x="453" y="0"/>
                    </a:lnTo>
                    <a:lnTo>
                      <a:pt x="0" y="726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64737" name="Group 225">
              <a:extLst>
                <a:ext uri="{FF2B5EF4-FFF2-40B4-BE49-F238E27FC236}">
                  <a16:creationId xmlns:a16="http://schemas.microsoft.com/office/drawing/2014/main" id="{556FAB79-21CD-4A06-8FDB-B895226677C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349" y="2387"/>
              <a:ext cx="1479" cy="1632"/>
              <a:chOff x="194" y="215"/>
              <a:chExt cx="1974" cy="2178"/>
            </a:xfrm>
          </p:grpSpPr>
          <p:sp>
            <p:nvSpPr>
              <p:cNvPr id="64738" name="AutoShape 226">
                <a:extLst>
                  <a:ext uri="{FF2B5EF4-FFF2-40B4-BE49-F238E27FC236}">
                    <a16:creationId xmlns:a16="http://schemas.microsoft.com/office/drawing/2014/main" id="{FFB8E8AF-3E1B-40D4-9E02-3B54D0AE889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5" y="819"/>
                <a:ext cx="454" cy="454"/>
              </a:xfrm>
              <a:custGeom>
                <a:avLst/>
                <a:gdLst>
                  <a:gd name="G0" fmla="+- 2379 0 0"/>
                  <a:gd name="G1" fmla="+- 21600 0 2379"/>
                  <a:gd name="G2" fmla="+- 21600 0 2379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2379" y="10800"/>
                    </a:moveTo>
                    <a:cubicBezTo>
                      <a:pt x="2379" y="15451"/>
                      <a:pt x="6149" y="19221"/>
                      <a:pt x="10800" y="19221"/>
                    </a:cubicBezTo>
                    <a:cubicBezTo>
                      <a:pt x="15451" y="19221"/>
                      <a:pt x="19221" y="15451"/>
                      <a:pt x="19221" y="10800"/>
                    </a:cubicBezTo>
                    <a:cubicBezTo>
                      <a:pt x="19221" y="6149"/>
                      <a:pt x="15451" y="2379"/>
                      <a:pt x="10800" y="2379"/>
                    </a:cubicBezTo>
                    <a:cubicBezTo>
                      <a:pt x="6149" y="2379"/>
                      <a:pt x="2379" y="6149"/>
                      <a:pt x="2379" y="1080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739" name="Freeform 227">
                <a:extLst>
                  <a:ext uri="{FF2B5EF4-FFF2-40B4-BE49-F238E27FC236}">
                    <a16:creationId xmlns:a16="http://schemas.microsoft.com/office/drawing/2014/main" id="{3E235255-0813-405D-BEA8-3F486703AB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1" y="819"/>
                <a:ext cx="544" cy="454"/>
              </a:xfrm>
              <a:custGeom>
                <a:avLst/>
                <a:gdLst>
                  <a:gd name="T0" fmla="*/ 91 w 544"/>
                  <a:gd name="T1" fmla="*/ 409 h 454"/>
                  <a:gd name="T2" fmla="*/ 272 w 544"/>
                  <a:gd name="T3" fmla="*/ 409 h 454"/>
                  <a:gd name="T4" fmla="*/ 272 w 544"/>
                  <a:gd name="T5" fmla="*/ 454 h 454"/>
                  <a:gd name="T6" fmla="*/ 0 w 544"/>
                  <a:gd name="T7" fmla="*/ 454 h 454"/>
                  <a:gd name="T8" fmla="*/ 272 w 544"/>
                  <a:gd name="T9" fmla="*/ 0 h 454"/>
                  <a:gd name="T10" fmla="*/ 544 w 544"/>
                  <a:gd name="T11" fmla="*/ 454 h 454"/>
                  <a:gd name="T12" fmla="*/ 272 w 544"/>
                  <a:gd name="T13" fmla="*/ 454 h 454"/>
                  <a:gd name="T14" fmla="*/ 272 w 544"/>
                  <a:gd name="T15" fmla="*/ 409 h 454"/>
                  <a:gd name="T16" fmla="*/ 454 w 544"/>
                  <a:gd name="T17" fmla="*/ 409 h 454"/>
                  <a:gd name="T18" fmla="*/ 272 w 544"/>
                  <a:gd name="T19" fmla="*/ 91 h 454"/>
                  <a:gd name="T20" fmla="*/ 91 w 544"/>
                  <a:gd name="T21" fmla="*/ 409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44" h="454">
                    <a:moveTo>
                      <a:pt x="91" y="409"/>
                    </a:moveTo>
                    <a:lnTo>
                      <a:pt x="272" y="409"/>
                    </a:lnTo>
                    <a:lnTo>
                      <a:pt x="272" y="454"/>
                    </a:lnTo>
                    <a:lnTo>
                      <a:pt x="0" y="454"/>
                    </a:lnTo>
                    <a:lnTo>
                      <a:pt x="272" y="0"/>
                    </a:lnTo>
                    <a:lnTo>
                      <a:pt x="544" y="454"/>
                    </a:lnTo>
                    <a:lnTo>
                      <a:pt x="272" y="454"/>
                    </a:lnTo>
                    <a:lnTo>
                      <a:pt x="272" y="409"/>
                    </a:lnTo>
                    <a:lnTo>
                      <a:pt x="454" y="409"/>
                    </a:lnTo>
                    <a:lnTo>
                      <a:pt x="272" y="91"/>
                    </a:lnTo>
                    <a:lnTo>
                      <a:pt x="91" y="409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4740" name="AutoShape 228">
                <a:extLst>
                  <a:ext uri="{FF2B5EF4-FFF2-40B4-BE49-F238E27FC236}">
                    <a16:creationId xmlns:a16="http://schemas.microsoft.com/office/drawing/2014/main" id="{4890CB2A-B3A6-46CE-8F53-27FE07D1065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00000">
                <a:off x="1170" y="786"/>
                <a:ext cx="522" cy="522"/>
              </a:xfrm>
              <a:prstGeom prst="plus">
                <a:avLst>
                  <a:gd name="adj" fmla="val 45463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741" name="Freeform 229">
                <a:extLst>
                  <a:ext uri="{FF2B5EF4-FFF2-40B4-BE49-F238E27FC236}">
                    <a16:creationId xmlns:a16="http://schemas.microsoft.com/office/drawing/2014/main" id="{1CC9ABF2-0E7E-44C9-BA22-D286F7E889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14" y="819"/>
                <a:ext cx="454" cy="454"/>
              </a:xfrm>
              <a:custGeom>
                <a:avLst/>
                <a:gdLst>
                  <a:gd name="T0" fmla="*/ 0 w 454"/>
                  <a:gd name="T1" fmla="*/ 454 h 454"/>
                  <a:gd name="T2" fmla="*/ 0 w 454"/>
                  <a:gd name="T3" fmla="*/ 0 h 454"/>
                  <a:gd name="T4" fmla="*/ 454 w 454"/>
                  <a:gd name="T5" fmla="*/ 0 h 454"/>
                  <a:gd name="T6" fmla="*/ 454 w 454"/>
                  <a:gd name="T7" fmla="*/ 454 h 454"/>
                  <a:gd name="T8" fmla="*/ 46 w 454"/>
                  <a:gd name="T9" fmla="*/ 454 h 454"/>
                  <a:gd name="T10" fmla="*/ 46 w 454"/>
                  <a:gd name="T11" fmla="*/ 409 h 454"/>
                  <a:gd name="T12" fmla="*/ 409 w 454"/>
                  <a:gd name="T13" fmla="*/ 409 h 454"/>
                  <a:gd name="T14" fmla="*/ 409 w 454"/>
                  <a:gd name="T15" fmla="*/ 46 h 454"/>
                  <a:gd name="T16" fmla="*/ 46 w 454"/>
                  <a:gd name="T17" fmla="*/ 46 h 454"/>
                  <a:gd name="T18" fmla="*/ 46 w 454"/>
                  <a:gd name="T19" fmla="*/ 454 h 454"/>
                  <a:gd name="T20" fmla="*/ 0 w 454"/>
                  <a:gd name="T21" fmla="*/ 454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54" h="454">
                    <a:moveTo>
                      <a:pt x="0" y="454"/>
                    </a:moveTo>
                    <a:lnTo>
                      <a:pt x="0" y="0"/>
                    </a:lnTo>
                    <a:lnTo>
                      <a:pt x="454" y="0"/>
                    </a:lnTo>
                    <a:lnTo>
                      <a:pt x="454" y="454"/>
                    </a:lnTo>
                    <a:lnTo>
                      <a:pt x="46" y="454"/>
                    </a:lnTo>
                    <a:lnTo>
                      <a:pt x="46" y="409"/>
                    </a:lnTo>
                    <a:lnTo>
                      <a:pt x="409" y="409"/>
                    </a:lnTo>
                    <a:lnTo>
                      <a:pt x="409" y="46"/>
                    </a:lnTo>
                    <a:lnTo>
                      <a:pt x="46" y="46"/>
                    </a:lnTo>
                    <a:lnTo>
                      <a:pt x="46" y="454"/>
                    </a:lnTo>
                    <a:lnTo>
                      <a:pt x="0" y="45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4742" name="Freeform 230">
                <a:extLst>
                  <a:ext uri="{FF2B5EF4-FFF2-40B4-BE49-F238E27FC236}">
                    <a16:creationId xmlns:a16="http://schemas.microsoft.com/office/drawing/2014/main" id="{5778215B-E557-4A09-BB64-041BA5B098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14" y="1363"/>
                <a:ext cx="454" cy="454"/>
              </a:xfrm>
              <a:custGeom>
                <a:avLst/>
                <a:gdLst>
                  <a:gd name="T0" fmla="*/ 0 w 454"/>
                  <a:gd name="T1" fmla="*/ 454 h 454"/>
                  <a:gd name="T2" fmla="*/ 91 w 454"/>
                  <a:gd name="T3" fmla="*/ 454 h 454"/>
                  <a:gd name="T4" fmla="*/ 91 w 454"/>
                  <a:gd name="T5" fmla="*/ 91 h 454"/>
                  <a:gd name="T6" fmla="*/ 363 w 454"/>
                  <a:gd name="T7" fmla="*/ 91 h 454"/>
                  <a:gd name="T8" fmla="*/ 363 w 454"/>
                  <a:gd name="T9" fmla="*/ 363 h 454"/>
                  <a:gd name="T10" fmla="*/ 91 w 454"/>
                  <a:gd name="T11" fmla="*/ 363 h 454"/>
                  <a:gd name="T12" fmla="*/ 91 w 454"/>
                  <a:gd name="T13" fmla="*/ 454 h 454"/>
                  <a:gd name="T14" fmla="*/ 454 w 454"/>
                  <a:gd name="T15" fmla="*/ 454 h 454"/>
                  <a:gd name="T16" fmla="*/ 454 w 454"/>
                  <a:gd name="T17" fmla="*/ 0 h 454"/>
                  <a:gd name="T18" fmla="*/ 0 w 454"/>
                  <a:gd name="T19" fmla="*/ 0 h 454"/>
                  <a:gd name="T20" fmla="*/ 0 w 454"/>
                  <a:gd name="T21" fmla="*/ 454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54" h="454">
                    <a:moveTo>
                      <a:pt x="0" y="454"/>
                    </a:moveTo>
                    <a:lnTo>
                      <a:pt x="91" y="454"/>
                    </a:lnTo>
                    <a:lnTo>
                      <a:pt x="91" y="91"/>
                    </a:lnTo>
                    <a:lnTo>
                      <a:pt x="363" y="91"/>
                    </a:lnTo>
                    <a:lnTo>
                      <a:pt x="363" y="363"/>
                    </a:lnTo>
                    <a:lnTo>
                      <a:pt x="91" y="363"/>
                    </a:lnTo>
                    <a:lnTo>
                      <a:pt x="91" y="454"/>
                    </a:lnTo>
                    <a:lnTo>
                      <a:pt x="454" y="454"/>
                    </a:lnTo>
                    <a:lnTo>
                      <a:pt x="454" y="0"/>
                    </a:lnTo>
                    <a:lnTo>
                      <a:pt x="0" y="0"/>
                    </a:lnTo>
                    <a:lnTo>
                      <a:pt x="0" y="45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4743" name="Freeform 231">
                <a:extLst>
                  <a:ext uri="{FF2B5EF4-FFF2-40B4-BE49-F238E27FC236}">
                    <a16:creationId xmlns:a16="http://schemas.microsoft.com/office/drawing/2014/main" id="{A099AE8C-ACEF-409A-B174-DDD3D3C61E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1" y="1363"/>
                <a:ext cx="544" cy="454"/>
              </a:xfrm>
              <a:custGeom>
                <a:avLst/>
                <a:gdLst>
                  <a:gd name="T0" fmla="*/ 0 w 544"/>
                  <a:gd name="T1" fmla="*/ 454 h 454"/>
                  <a:gd name="T2" fmla="*/ 181 w 544"/>
                  <a:gd name="T3" fmla="*/ 454 h 454"/>
                  <a:gd name="T4" fmla="*/ 181 w 544"/>
                  <a:gd name="T5" fmla="*/ 363 h 454"/>
                  <a:gd name="T6" fmla="*/ 272 w 544"/>
                  <a:gd name="T7" fmla="*/ 182 h 454"/>
                  <a:gd name="T8" fmla="*/ 363 w 544"/>
                  <a:gd name="T9" fmla="*/ 363 h 454"/>
                  <a:gd name="T10" fmla="*/ 181 w 544"/>
                  <a:gd name="T11" fmla="*/ 363 h 454"/>
                  <a:gd name="T12" fmla="*/ 181 w 544"/>
                  <a:gd name="T13" fmla="*/ 454 h 454"/>
                  <a:gd name="T14" fmla="*/ 544 w 544"/>
                  <a:gd name="T15" fmla="*/ 454 h 454"/>
                  <a:gd name="T16" fmla="*/ 272 w 544"/>
                  <a:gd name="T17" fmla="*/ 0 h 454"/>
                  <a:gd name="T18" fmla="*/ 0 w 544"/>
                  <a:gd name="T19" fmla="*/ 454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44" h="454">
                    <a:moveTo>
                      <a:pt x="0" y="454"/>
                    </a:moveTo>
                    <a:lnTo>
                      <a:pt x="181" y="454"/>
                    </a:lnTo>
                    <a:lnTo>
                      <a:pt x="181" y="363"/>
                    </a:lnTo>
                    <a:lnTo>
                      <a:pt x="272" y="182"/>
                    </a:lnTo>
                    <a:lnTo>
                      <a:pt x="363" y="363"/>
                    </a:lnTo>
                    <a:lnTo>
                      <a:pt x="181" y="363"/>
                    </a:lnTo>
                    <a:lnTo>
                      <a:pt x="181" y="454"/>
                    </a:lnTo>
                    <a:lnTo>
                      <a:pt x="544" y="454"/>
                    </a:lnTo>
                    <a:lnTo>
                      <a:pt x="272" y="0"/>
                    </a:lnTo>
                    <a:lnTo>
                      <a:pt x="0" y="45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4744" name="AutoShape 232">
                <a:extLst>
                  <a:ext uri="{FF2B5EF4-FFF2-40B4-BE49-F238E27FC236}">
                    <a16:creationId xmlns:a16="http://schemas.microsoft.com/office/drawing/2014/main" id="{19B4EA67-B9C2-4193-9CDD-EC707956958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5" y="1363"/>
                <a:ext cx="454" cy="454"/>
              </a:xfrm>
              <a:custGeom>
                <a:avLst/>
                <a:gdLst>
                  <a:gd name="G0" fmla="+- 4663 0 0"/>
                  <a:gd name="G1" fmla="+- 21600 0 4663"/>
                  <a:gd name="G2" fmla="+- 21600 0 4663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4663" y="10800"/>
                    </a:moveTo>
                    <a:cubicBezTo>
                      <a:pt x="4663" y="14189"/>
                      <a:pt x="7411" y="16937"/>
                      <a:pt x="10800" y="16937"/>
                    </a:cubicBezTo>
                    <a:cubicBezTo>
                      <a:pt x="14189" y="16937"/>
                      <a:pt x="16937" y="14189"/>
                      <a:pt x="16937" y="10800"/>
                    </a:cubicBezTo>
                    <a:cubicBezTo>
                      <a:pt x="16937" y="7411"/>
                      <a:pt x="14189" y="4663"/>
                      <a:pt x="10800" y="4663"/>
                    </a:cubicBezTo>
                    <a:cubicBezTo>
                      <a:pt x="7411" y="4663"/>
                      <a:pt x="4663" y="7411"/>
                      <a:pt x="4663" y="1080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745" name="AutoShape 233">
                <a:extLst>
                  <a:ext uri="{FF2B5EF4-FFF2-40B4-BE49-F238E27FC236}">
                    <a16:creationId xmlns:a16="http://schemas.microsoft.com/office/drawing/2014/main" id="{2340CBE6-EA51-4914-B986-67685FAAFF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00000">
                <a:off x="1170" y="1330"/>
                <a:ext cx="522" cy="522"/>
              </a:xfrm>
              <a:prstGeom prst="plus">
                <a:avLst>
                  <a:gd name="adj" fmla="val 36588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746" name="Freeform 234">
                <a:extLst>
                  <a:ext uri="{FF2B5EF4-FFF2-40B4-BE49-F238E27FC236}">
                    <a16:creationId xmlns:a16="http://schemas.microsoft.com/office/drawing/2014/main" id="{DBBD0005-7215-41F6-A07B-64077D6C03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1" y="258"/>
                <a:ext cx="544" cy="435"/>
              </a:xfrm>
              <a:custGeom>
                <a:avLst/>
                <a:gdLst>
                  <a:gd name="T0" fmla="*/ 0 w 907"/>
                  <a:gd name="T1" fmla="*/ 726 h 726"/>
                  <a:gd name="T2" fmla="*/ 453 w 907"/>
                  <a:gd name="T3" fmla="*/ 0 h 726"/>
                  <a:gd name="T4" fmla="*/ 907 w 907"/>
                  <a:gd name="T5" fmla="*/ 726 h 726"/>
                  <a:gd name="T6" fmla="*/ 453 w 907"/>
                  <a:gd name="T7" fmla="*/ 726 h 726"/>
                  <a:gd name="T8" fmla="*/ 453 w 907"/>
                  <a:gd name="T9" fmla="*/ 680 h 726"/>
                  <a:gd name="T10" fmla="*/ 816 w 907"/>
                  <a:gd name="T11" fmla="*/ 680 h 726"/>
                  <a:gd name="T12" fmla="*/ 453 w 907"/>
                  <a:gd name="T13" fmla="*/ 91 h 726"/>
                  <a:gd name="T14" fmla="*/ 90 w 907"/>
                  <a:gd name="T15" fmla="*/ 680 h 726"/>
                  <a:gd name="T16" fmla="*/ 453 w 907"/>
                  <a:gd name="T17" fmla="*/ 680 h 726"/>
                  <a:gd name="T18" fmla="*/ 453 w 907"/>
                  <a:gd name="T19" fmla="*/ 726 h 726"/>
                  <a:gd name="T20" fmla="*/ 0 w 907"/>
                  <a:gd name="T21" fmla="*/ 726 h 7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07" h="726">
                    <a:moveTo>
                      <a:pt x="0" y="726"/>
                    </a:moveTo>
                    <a:lnTo>
                      <a:pt x="453" y="0"/>
                    </a:lnTo>
                    <a:lnTo>
                      <a:pt x="907" y="726"/>
                    </a:lnTo>
                    <a:lnTo>
                      <a:pt x="453" y="726"/>
                    </a:lnTo>
                    <a:lnTo>
                      <a:pt x="453" y="680"/>
                    </a:lnTo>
                    <a:lnTo>
                      <a:pt x="816" y="680"/>
                    </a:lnTo>
                    <a:lnTo>
                      <a:pt x="453" y="91"/>
                    </a:lnTo>
                    <a:lnTo>
                      <a:pt x="90" y="680"/>
                    </a:lnTo>
                    <a:lnTo>
                      <a:pt x="453" y="680"/>
                    </a:lnTo>
                    <a:lnTo>
                      <a:pt x="453" y="726"/>
                    </a:lnTo>
                    <a:lnTo>
                      <a:pt x="0" y="726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4747" name="Freeform 235">
                <a:extLst>
                  <a:ext uri="{FF2B5EF4-FFF2-40B4-BE49-F238E27FC236}">
                    <a16:creationId xmlns:a16="http://schemas.microsoft.com/office/drawing/2014/main" id="{E5478094-4B7B-4F9F-A3A4-4A84E6CCF1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14" y="249"/>
                <a:ext cx="453" cy="453"/>
              </a:xfrm>
              <a:custGeom>
                <a:avLst/>
                <a:gdLst>
                  <a:gd name="T0" fmla="*/ 0 w 635"/>
                  <a:gd name="T1" fmla="*/ 635 h 635"/>
                  <a:gd name="T2" fmla="*/ 45 w 635"/>
                  <a:gd name="T3" fmla="*/ 635 h 635"/>
                  <a:gd name="T4" fmla="*/ 45 w 635"/>
                  <a:gd name="T5" fmla="*/ 45 h 635"/>
                  <a:gd name="T6" fmla="*/ 589 w 635"/>
                  <a:gd name="T7" fmla="*/ 45 h 635"/>
                  <a:gd name="T8" fmla="*/ 589 w 635"/>
                  <a:gd name="T9" fmla="*/ 589 h 635"/>
                  <a:gd name="T10" fmla="*/ 45 w 635"/>
                  <a:gd name="T11" fmla="*/ 589 h 635"/>
                  <a:gd name="T12" fmla="*/ 45 w 635"/>
                  <a:gd name="T13" fmla="*/ 635 h 635"/>
                  <a:gd name="T14" fmla="*/ 635 w 635"/>
                  <a:gd name="T15" fmla="*/ 635 h 635"/>
                  <a:gd name="T16" fmla="*/ 635 w 635"/>
                  <a:gd name="T17" fmla="*/ 0 h 635"/>
                  <a:gd name="T18" fmla="*/ 0 w 635"/>
                  <a:gd name="T19" fmla="*/ 0 h 635"/>
                  <a:gd name="T20" fmla="*/ 0 w 635"/>
                  <a:gd name="T21" fmla="*/ 635 h 6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35" h="635">
                    <a:moveTo>
                      <a:pt x="0" y="635"/>
                    </a:moveTo>
                    <a:lnTo>
                      <a:pt x="45" y="635"/>
                    </a:lnTo>
                    <a:lnTo>
                      <a:pt x="45" y="45"/>
                    </a:lnTo>
                    <a:lnTo>
                      <a:pt x="589" y="45"/>
                    </a:lnTo>
                    <a:lnTo>
                      <a:pt x="589" y="589"/>
                    </a:lnTo>
                    <a:lnTo>
                      <a:pt x="45" y="589"/>
                    </a:lnTo>
                    <a:lnTo>
                      <a:pt x="45" y="635"/>
                    </a:lnTo>
                    <a:lnTo>
                      <a:pt x="635" y="635"/>
                    </a:lnTo>
                    <a:lnTo>
                      <a:pt x="635" y="0"/>
                    </a:lnTo>
                    <a:lnTo>
                      <a:pt x="0" y="0"/>
                    </a:lnTo>
                    <a:lnTo>
                      <a:pt x="0" y="635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4748" name="AutoShape 236">
                <a:extLst>
                  <a:ext uri="{FF2B5EF4-FFF2-40B4-BE49-F238E27FC236}">
                    <a16:creationId xmlns:a16="http://schemas.microsoft.com/office/drawing/2014/main" id="{AD00EA58-2786-43A5-9BEE-53B1FB7FD8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00000">
                <a:off x="1170" y="215"/>
                <a:ext cx="522" cy="522"/>
              </a:xfrm>
              <a:prstGeom prst="plus">
                <a:avLst>
                  <a:gd name="adj" fmla="val 46745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749" name="AutoShape 237">
                <a:extLst>
                  <a:ext uri="{FF2B5EF4-FFF2-40B4-BE49-F238E27FC236}">
                    <a16:creationId xmlns:a16="http://schemas.microsoft.com/office/drawing/2014/main" id="{5667C3CC-C1D3-4BEA-A22C-D8ADB1A19FD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4" y="249"/>
                <a:ext cx="454" cy="454"/>
              </a:xfrm>
              <a:custGeom>
                <a:avLst/>
                <a:gdLst>
                  <a:gd name="G0" fmla="+- 1237 0 0"/>
                  <a:gd name="G1" fmla="+- 21600 0 1237"/>
                  <a:gd name="G2" fmla="+- 21600 0 1237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237" y="10800"/>
                    </a:moveTo>
                    <a:cubicBezTo>
                      <a:pt x="1237" y="16081"/>
                      <a:pt x="5519" y="20363"/>
                      <a:pt x="10800" y="20363"/>
                    </a:cubicBezTo>
                    <a:cubicBezTo>
                      <a:pt x="16081" y="20363"/>
                      <a:pt x="20363" y="16081"/>
                      <a:pt x="20363" y="10800"/>
                    </a:cubicBezTo>
                    <a:cubicBezTo>
                      <a:pt x="20363" y="5519"/>
                      <a:pt x="16081" y="1237"/>
                      <a:pt x="10800" y="1237"/>
                    </a:cubicBezTo>
                    <a:cubicBezTo>
                      <a:pt x="5519" y="1237"/>
                      <a:pt x="1237" y="5519"/>
                      <a:pt x="1237" y="1080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750" name="Freeform 238">
                <a:extLst>
                  <a:ext uri="{FF2B5EF4-FFF2-40B4-BE49-F238E27FC236}">
                    <a16:creationId xmlns:a16="http://schemas.microsoft.com/office/drawing/2014/main" id="{55A640DA-D365-4ED0-8965-3ED7FD7373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14" y="1933"/>
                <a:ext cx="454" cy="454"/>
              </a:xfrm>
              <a:custGeom>
                <a:avLst/>
                <a:gdLst>
                  <a:gd name="T0" fmla="*/ 0 w 454"/>
                  <a:gd name="T1" fmla="*/ 454 h 454"/>
                  <a:gd name="T2" fmla="*/ 0 w 454"/>
                  <a:gd name="T3" fmla="*/ 0 h 454"/>
                  <a:gd name="T4" fmla="*/ 454 w 454"/>
                  <a:gd name="T5" fmla="*/ 0 h 454"/>
                  <a:gd name="T6" fmla="*/ 454 w 454"/>
                  <a:gd name="T7" fmla="*/ 454 h 454"/>
                  <a:gd name="T8" fmla="*/ 136 w 454"/>
                  <a:gd name="T9" fmla="*/ 454 h 454"/>
                  <a:gd name="T10" fmla="*/ 136 w 454"/>
                  <a:gd name="T11" fmla="*/ 318 h 454"/>
                  <a:gd name="T12" fmla="*/ 318 w 454"/>
                  <a:gd name="T13" fmla="*/ 318 h 454"/>
                  <a:gd name="T14" fmla="*/ 318 w 454"/>
                  <a:gd name="T15" fmla="*/ 136 h 454"/>
                  <a:gd name="T16" fmla="*/ 136 w 454"/>
                  <a:gd name="T17" fmla="*/ 136 h 454"/>
                  <a:gd name="T18" fmla="*/ 136 w 454"/>
                  <a:gd name="T19" fmla="*/ 454 h 454"/>
                  <a:gd name="T20" fmla="*/ 0 w 454"/>
                  <a:gd name="T21" fmla="*/ 454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54" h="454">
                    <a:moveTo>
                      <a:pt x="0" y="454"/>
                    </a:moveTo>
                    <a:lnTo>
                      <a:pt x="0" y="0"/>
                    </a:lnTo>
                    <a:lnTo>
                      <a:pt x="454" y="0"/>
                    </a:lnTo>
                    <a:lnTo>
                      <a:pt x="454" y="454"/>
                    </a:lnTo>
                    <a:lnTo>
                      <a:pt x="136" y="454"/>
                    </a:lnTo>
                    <a:lnTo>
                      <a:pt x="136" y="318"/>
                    </a:lnTo>
                    <a:lnTo>
                      <a:pt x="318" y="318"/>
                    </a:lnTo>
                    <a:lnTo>
                      <a:pt x="318" y="136"/>
                    </a:lnTo>
                    <a:lnTo>
                      <a:pt x="136" y="136"/>
                    </a:lnTo>
                    <a:lnTo>
                      <a:pt x="136" y="454"/>
                    </a:lnTo>
                    <a:lnTo>
                      <a:pt x="0" y="45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4751" name="AutoShape 239">
                <a:extLst>
                  <a:ext uri="{FF2B5EF4-FFF2-40B4-BE49-F238E27FC236}">
                    <a16:creationId xmlns:a16="http://schemas.microsoft.com/office/drawing/2014/main" id="{BACFC23B-CC77-4595-AF78-1D52C9EBB4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00000">
                <a:off x="1199" y="1928"/>
                <a:ext cx="465" cy="465"/>
              </a:xfrm>
              <a:prstGeom prst="plus">
                <a:avLst>
                  <a:gd name="adj" fmla="val 32056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752" name="AutoShape 240">
                <a:extLst>
                  <a:ext uri="{FF2B5EF4-FFF2-40B4-BE49-F238E27FC236}">
                    <a16:creationId xmlns:a16="http://schemas.microsoft.com/office/drawing/2014/main" id="{10C0B8FA-7BD3-4670-A706-F525B4FEAF4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5" y="1933"/>
                <a:ext cx="454" cy="454"/>
              </a:xfrm>
              <a:custGeom>
                <a:avLst/>
                <a:gdLst>
                  <a:gd name="G0" fmla="+- 6566 0 0"/>
                  <a:gd name="G1" fmla="+- 21600 0 6566"/>
                  <a:gd name="G2" fmla="+- 21600 0 6566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6566" y="10800"/>
                    </a:moveTo>
                    <a:cubicBezTo>
                      <a:pt x="6566" y="13138"/>
                      <a:pt x="8462" y="15034"/>
                      <a:pt x="10800" y="15034"/>
                    </a:cubicBezTo>
                    <a:cubicBezTo>
                      <a:pt x="13138" y="15034"/>
                      <a:pt x="15034" y="13138"/>
                      <a:pt x="15034" y="10800"/>
                    </a:cubicBezTo>
                    <a:cubicBezTo>
                      <a:pt x="15034" y="8462"/>
                      <a:pt x="13138" y="6566"/>
                      <a:pt x="10800" y="6566"/>
                    </a:cubicBezTo>
                    <a:cubicBezTo>
                      <a:pt x="8462" y="6566"/>
                      <a:pt x="6566" y="8462"/>
                      <a:pt x="6566" y="1080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753" name="Freeform 241">
                <a:extLst>
                  <a:ext uri="{FF2B5EF4-FFF2-40B4-BE49-F238E27FC236}">
                    <a16:creationId xmlns:a16="http://schemas.microsoft.com/office/drawing/2014/main" id="{C719B90C-8EA9-4ABD-9CD8-4F16EC5F93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2" y="1935"/>
                <a:ext cx="563" cy="450"/>
              </a:xfrm>
              <a:custGeom>
                <a:avLst/>
                <a:gdLst>
                  <a:gd name="T0" fmla="*/ 0 w 907"/>
                  <a:gd name="T1" fmla="*/ 726 h 726"/>
                  <a:gd name="T2" fmla="*/ 453 w 907"/>
                  <a:gd name="T3" fmla="*/ 726 h 726"/>
                  <a:gd name="T4" fmla="*/ 453 w 907"/>
                  <a:gd name="T5" fmla="*/ 544 h 726"/>
                  <a:gd name="T6" fmla="*/ 362 w 907"/>
                  <a:gd name="T7" fmla="*/ 544 h 726"/>
                  <a:gd name="T8" fmla="*/ 453 w 907"/>
                  <a:gd name="T9" fmla="*/ 363 h 726"/>
                  <a:gd name="T10" fmla="*/ 544 w 907"/>
                  <a:gd name="T11" fmla="*/ 544 h 726"/>
                  <a:gd name="T12" fmla="*/ 453 w 907"/>
                  <a:gd name="T13" fmla="*/ 544 h 726"/>
                  <a:gd name="T14" fmla="*/ 453 w 907"/>
                  <a:gd name="T15" fmla="*/ 726 h 726"/>
                  <a:gd name="T16" fmla="*/ 907 w 907"/>
                  <a:gd name="T17" fmla="*/ 726 h 726"/>
                  <a:gd name="T18" fmla="*/ 453 w 907"/>
                  <a:gd name="T19" fmla="*/ 0 h 726"/>
                  <a:gd name="T20" fmla="*/ 0 w 907"/>
                  <a:gd name="T21" fmla="*/ 726 h 7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07" h="726">
                    <a:moveTo>
                      <a:pt x="0" y="726"/>
                    </a:moveTo>
                    <a:lnTo>
                      <a:pt x="453" y="726"/>
                    </a:lnTo>
                    <a:lnTo>
                      <a:pt x="453" y="544"/>
                    </a:lnTo>
                    <a:lnTo>
                      <a:pt x="362" y="544"/>
                    </a:lnTo>
                    <a:lnTo>
                      <a:pt x="453" y="363"/>
                    </a:lnTo>
                    <a:lnTo>
                      <a:pt x="544" y="544"/>
                    </a:lnTo>
                    <a:lnTo>
                      <a:pt x="453" y="544"/>
                    </a:lnTo>
                    <a:lnTo>
                      <a:pt x="453" y="726"/>
                    </a:lnTo>
                    <a:lnTo>
                      <a:pt x="907" y="726"/>
                    </a:lnTo>
                    <a:lnTo>
                      <a:pt x="453" y="0"/>
                    </a:lnTo>
                    <a:lnTo>
                      <a:pt x="0" y="726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64754" name="Group 242">
              <a:extLst>
                <a:ext uri="{FF2B5EF4-FFF2-40B4-BE49-F238E27FC236}">
                  <a16:creationId xmlns:a16="http://schemas.microsoft.com/office/drawing/2014/main" id="{7A095ADA-D09A-48FC-ABD5-A20FF2588F7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261" y="3022"/>
              <a:ext cx="904" cy="998"/>
              <a:chOff x="194" y="215"/>
              <a:chExt cx="1974" cy="2178"/>
            </a:xfrm>
          </p:grpSpPr>
          <p:sp>
            <p:nvSpPr>
              <p:cNvPr id="64755" name="AutoShape 243">
                <a:extLst>
                  <a:ext uri="{FF2B5EF4-FFF2-40B4-BE49-F238E27FC236}">
                    <a16:creationId xmlns:a16="http://schemas.microsoft.com/office/drawing/2014/main" id="{5D8B2589-FBDA-46EF-A506-5E7AF211F5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5" y="819"/>
                <a:ext cx="454" cy="454"/>
              </a:xfrm>
              <a:custGeom>
                <a:avLst/>
                <a:gdLst>
                  <a:gd name="G0" fmla="+- 2379 0 0"/>
                  <a:gd name="G1" fmla="+- 21600 0 2379"/>
                  <a:gd name="G2" fmla="+- 21600 0 2379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2379" y="10800"/>
                    </a:moveTo>
                    <a:cubicBezTo>
                      <a:pt x="2379" y="15451"/>
                      <a:pt x="6149" y="19221"/>
                      <a:pt x="10800" y="19221"/>
                    </a:cubicBezTo>
                    <a:cubicBezTo>
                      <a:pt x="15451" y="19221"/>
                      <a:pt x="19221" y="15451"/>
                      <a:pt x="19221" y="10800"/>
                    </a:cubicBezTo>
                    <a:cubicBezTo>
                      <a:pt x="19221" y="6149"/>
                      <a:pt x="15451" y="2379"/>
                      <a:pt x="10800" y="2379"/>
                    </a:cubicBezTo>
                    <a:cubicBezTo>
                      <a:pt x="6149" y="2379"/>
                      <a:pt x="2379" y="6149"/>
                      <a:pt x="2379" y="1080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756" name="Freeform 244">
                <a:extLst>
                  <a:ext uri="{FF2B5EF4-FFF2-40B4-BE49-F238E27FC236}">
                    <a16:creationId xmlns:a16="http://schemas.microsoft.com/office/drawing/2014/main" id="{7460B8EC-C127-44D2-81C9-72D49EE9E1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1" y="819"/>
                <a:ext cx="544" cy="454"/>
              </a:xfrm>
              <a:custGeom>
                <a:avLst/>
                <a:gdLst>
                  <a:gd name="T0" fmla="*/ 91 w 544"/>
                  <a:gd name="T1" fmla="*/ 409 h 454"/>
                  <a:gd name="T2" fmla="*/ 272 w 544"/>
                  <a:gd name="T3" fmla="*/ 409 h 454"/>
                  <a:gd name="T4" fmla="*/ 272 w 544"/>
                  <a:gd name="T5" fmla="*/ 454 h 454"/>
                  <a:gd name="T6" fmla="*/ 0 w 544"/>
                  <a:gd name="T7" fmla="*/ 454 h 454"/>
                  <a:gd name="T8" fmla="*/ 272 w 544"/>
                  <a:gd name="T9" fmla="*/ 0 h 454"/>
                  <a:gd name="T10" fmla="*/ 544 w 544"/>
                  <a:gd name="T11" fmla="*/ 454 h 454"/>
                  <a:gd name="T12" fmla="*/ 272 w 544"/>
                  <a:gd name="T13" fmla="*/ 454 h 454"/>
                  <a:gd name="T14" fmla="*/ 272 w 544"/>
                  <a:gd name="T15" fmla="*/ 409 h 454"/>
                  <a:gd name="T16" fmla="*/ 454 w 544"/>
                  <a:gd name="T17" fmla="*/ 409 h 454"/>
                  <a:gd name="T18" fmla="*/ 272 w 544"/>
                  <a:gd name="T19" fmla="*/ 91 h 454"/>
                  <a:gd name="T20" fmla="*/ 91 w 544"/>
                  <a:gd name="T21" fmla="*/ 409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44" h="454">
                    <a:moveTo>
                      <a:pt x="91" y="409"/>
                    </a:moveTo>
                    <a:lnTo>
                      <a:pt x="272" y="409"/>
                    </a:lnTo>
                    <a:lnTo>
                      <a:pt x="272" y="454"/>
                    </a:lnTo>
                    <a:lnTo>
                      <a:pt x="0" y="454"/>
                    </a:lnTo>
                    <a:lnTo>
                      <a:pt x="272" y="0"/>
                    </a:lnTo>
                    <a:lnTo>
                      <a:pt x="544" y="454"/>
                    </a:lnTo>
                    <a:lnTo>
                      <a:pt x="272" y="454"/>
                    </a:lnTo>
                    <a:lnTo>
                      <a:pt x="272" y="409"/>
                    </a:lnTo>
                    <a:lnTo>
                      <a:pt x="454" y="409"/>
                    </a:lnTo>
                    <a:lnTo>
                      <a:pt x="272" y="91"/>
                    </a:lnTo>
                    <a:lnTo>
                      <a:pt x="91" y="409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4757" name="AutoShape 245">
                <a:extLst>
                  <a:ext uri="{FF2B5EF4-FFF2-40B4-BE49-F238E27FC236}">
                    <a16:creationId xmlns:a16="http://schemas.microsoft.com/office/drawing/2014/main" id="{FA6A1F8A-6776-4583-979C-A64C7283ED8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00000">
                <a:off x="1170" y="786"/>
                <a:ext cx="522" cy="522"/>
              </a:xfrm>
              <a:prstGeom prst="plus">
                <a:avLst>
                  <a:gd name="adj" fmla="val 45463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758" name="Freeform 246">
                <a:extLst>
                  <a:ext uri="{FF2B5EF4-FFF2-40B4-BE49-F238E27FC236}">
                    <a16:creationId xmlns:a16="http://schemas.microsoft.com/office/drawing/2014/main" id="{26F4F9CF-82A7-4DB4-BBE6-E583217D16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14" y="819"/>
                <a:ext cx="454" cy="454"/>
              </a:xfrm>
              <a:custGeom>
                <a:avLst/>
                <a:gdLst>
                  <a:gd name="T0" fmla="*/ 0 w 454"/>
                  <a:gd name="T1" fmla="*/ 454 h 454"/>
                  <a:gd name="T2" fmla="*/ 0 w 454"/>
                  <a:gd name="T3" fmla="*/ 0 h 454"/>
                  <a:gd name="T4" fmla="*/ 454 w 454"/>
                  <a:gd name="T5" fmla="*/ 0 h 454"/>
                  <a:gd name="T6" fmla="*/ 454 w 454"/>
                  <a:gd name="T7" fmla="*/ 454 h 454"/>
                  <a:gd name="T8" fmla="*/ 46 w 454"/>
                  <a:gd name="T9" fmla="*/ 454 h 454"/>
                  <a:gd name="T10" fmla="*/ 46 w 454"/>
                  <a:gd name="T11" fmla="*/ 409 h 454"/>
                  <a:gd name="T12" fmla="*/ 409 w 454"/>
                  <a:gd name="T13" fmla="*/ 409 h 454"/>
                  <a:gd name="T14" fmla="*/ 409 w 454"/>
                  <a:gd name="T15" fmla="*/ 46 h 454"/>
                  <a:gd name="T16" fmla="*/ 46 w 454"/>
                  <a:gd name="T17" fmla="*/ 46 h 454"/>
                  <a:gd name="T18" fmla="*/ 46 w 454"/>
                  <a:gd name="T19" fmla="*/ 454 h 454"/>
                  <a:gd name="T20" fmla="*/ 0 w 454"/>
                  <a:gd name="T21" fmla="*/ 454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54" h="454">
                    <a:moveTo>
                      <a:pt x="0" y="454"/>
                    </a:moveTo>
                    <a:lnTo>
                      <a:pt x="0" y="0"/>
                    </a:lnTo>
                    <a:lnTo>
                      <a:pt x="454" y="0"/>
                    </a:lnTo>
                    <a:lnTo>
                      <a:pt x="454" y="454"/>
                    </a:lnTo>
                    <a:lnTo>
                      <a:pt x="46" y="454"/>
                    </a:lnTo>
                    <a:lnTo>
                      <a:pt x="46" y="409"/>
                    </a:lnTo>
                    <a:lnTo>
                      <a:pt x="409" y="409"/>
                    </a:lnTo>
                    <a:lnTo>
                      <a:pt x="409" y="46"/>
                    </a:lnTo>
                    <a:lnTo>
                      <a:pt x="46" y="46"/>
                    </a:lnTo>
                    <a:lnTo>
                      <a:pt x="46" y="454"/>
                    </a:lnTo>
                    <a:lnTo>
                      <a:pt x="0" y="45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4759" name="Freeform 247">
                <a:extLst>
                  <a:ext uri="{FF2B5EF4-FFF2-40B4-BE49-F238E27FC236}">
                    <a16:creationId xmlns:a16="http://schemas.microsoft.com/office/drawing/2014/main" id="{8931828F-8993-4C03-8E48-4E4061103F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14" y="1363"/>
                <a:ext cx="454" cy="454"/>
              </a:xfrm>
              <a:custGeom>
                <a:avLst/>
                <a:gdLst>
                  <a:gd name="T0" fmla="*/ 0 w 454"/>
                  <a:gd name="T1" fmla="*/ 454 h 454"/>
                  <a:gd name="T2" fmla="*/ 91 w 454"/>
                  <a:gd name="T3" fmla="*/ 454 h 454"/>
                  <a:gd name="T4" fmla="*/ 91 w 454"/>
                  <a:gd name="T5" fmla="*/ 91 h 454"/>
                  <a:gd name="T6" fmla="*/ 363 w 454"/>
                  <a:gd name="T7" fmla="*/ 91 h 454"/>
                  <a:gd name="T8" fmla="*/ 363 w 454"/>
                  <a:gd name="T9" fmla="*/ 363 h 454"/>
                  <a:gd name="T10" fmla="*/ 91 w 454"/>
                  <a:gd name="T11" fmla="*/ 363 h 454"/>
                  <a:gd name="T12" fmla="*/ 91 w 454"/>
                  <a:gd name="T13" fmla="*/ 454 h 454"/>
                  <a:gd name="T14" fmla="*/ 454 w 454"/>
                  <a:gd name="T15" fmla="*/ 454 h 454"/>
                  <a:gd name="T16" fmla="*/ 454 w 454"/>
                  <a:gd name="T17" fmla="*/ 0 h 454"/>
                  <a:gd name="T18" fmla="*/ 0 w 454"/>
                  <a:gd name="T19" fmla="*/ 0 h 454"/>
                  <a:gd name="T20" fmla="*/ 0 w 454"/>
                  <a:gd name="T21" fmla="*/ 454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54" h="454">
                    <a:moveTo>
                      <a:pt x="0" y="454"/>
                    </a:moveTo>
                    <a:lnTo>
                      <a:pt x="91" y="454"/>
                    </a:lnTo>
                    <a:lnTo>
                      <a:pt x="91" y="91"/>
                    </a:lnTo>
                    <a:lnTo>
                      <a:pt x="363" y="91"/>
                    </a:lnTo>
                    <a:lnTo>
                      <a:pt x="363" y="363"/>
                    </a:lnTo>
                    <a:lnTo>
                      <a:pt x="91" y="363"/>
                    </a:lnTo>
                    <a:lnTo>
                      <a:pt x="91" y="454"/>
                    </a:lnTo>
                    <a:lnTo>
                      <a:pt x="454" y="454"/>
                    </a:lnTo>
                    <a:lnTo>
                      <a:pt x="454" y="0"/>
                    </a:lnTo>
                    <a:lnTo>
                      <a:pt x="0" y="0"/>
                    </a:lnTo>
                    <a:lnTo>
                      <a:pt x="0" y="45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4760" name="Freeform 248">
                <a:extLst>
                  <a:ext uri="{FF2B5EF4-FFF2-40B4-BE49-F238E27FC236}">
                    <a16:creationId xmlns:a16="http://schemas.microsoft.com/office/drawing/2014/main" id="{CB96CEC8-5974-4F3A-AD70-80F12C79EA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1" y="1363"/>
                <a:ext cx="544" cy="454"/>
              </a:xfrm>
              <a:custGeom>
                <a:avLst/>
                <a:gdLst>
                  <a:gd name="T0" fmla="*/ 0 w 544"/>
                  <a:gd name="T1" fmla="*/ 454 h 454"/>
                  <a:gd name="T2" fmla="*/ 181 w 544"/>
                  <a:gd name="T3" fmla="*/ 454 h 454"/>
                  <a:gd name="T4" fmla="*/ 181 w 544"/>
                  <a:gd name="T5" fmla="*/ 363 h 454"/>
                  <a:gd name="T6" fmla="*/ 272 w 544"/>
                  <a:gd name="T7" fmla="*/ 182 h 454"/>
                  <a:gd name="T8" fmla="*/ 363 w 544"/>
                  <a:gd name="T9" fmla="*/ 363 h 454"/>
                  <a:gd name="T10" fmla="*/ 181 w 544"/>
                  <a:gd name="T11" fmla="*/ 363 h 454"/>
                  <a:gd name="T12" fmla="*/ 181 w 544"/>
                  <a:gd name="T13" fmla="*/ 454 h 454"/>
                  <a:gd name="T14" fmla="*/ 544 w 544"/>
                  <a:gd name="T15" fmla="*/ 454 h 454"/>
                  <a:gd name="T16" fmla="*/ 272 w 544"/>
                  <a:gd name="T17" fmla="*/ 0 h 454"/>
                  <a:gd name="T18" fmla="*/ 0 w 544"/>
                  <a:gd name="T19" fmla="*/ 454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44" h="454">
                    <a:moveTo>
                      <a:pt x="0" y="454"/>
                    </a:moveTo>
                    <a:lnTo>
                      <a:pt x="181" y="454"/>
                    </a:lnTo>
                    <a:lnTo>
                      <a:pt x="181" y="363"/>
                    </a:lnTo>
                    <a:lnTo>
                      <a:pt x="272" y="182"/>
                    </a:lnTo>
                    <a:lnTo>
                      <a:pt x="363" y="363"/>
                    </a:lnTo>
                    <a:lnTo>
                      <a:pt x="181" y="363"/>
                    </a:lnTo>
                    <a:lnTo>
                      <a:pt x="181" y="454"/>
                    </a:lnTo>
                    <a:lnTo>
                      <a:pt x="544" y="454"/>
                    </a:lnTo>
                    <a:lnTo>
                      <a:pt x="272" y="0"/>
                    </a:lnTo>
                    <a:lnTo>
                      <a:pt x="0" y="45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4761" name="AutoShape 249">
                <a:extLst>
                  <a:ext uri="{FF2B5EF4-FFF2-40B4-BE49-F238E27FC236}">
                    <a16:creationId xmlns:a16="http://schemas.microsoft.com/office/drawing/2014/main" id="{915E7BBF-5D17-4DC8-A07C-8BB38459BB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5" y="1363"/>
                <a:ext cx="454" cy="454"/>
              </a:xfrm>
              <a:custGeom>
                <a:avLst/>
                <a:gdLst>
                  <a:gd name="G0" fmla="+- 4663 0 0"/>
                  <a:gd name="G1" fmla="+- 21600 0 4663"/>
                  <a:gd name="G2" fmla="+- 21600 0 4663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4663" y="10800"/>
                    </a:moveTo>
                    <a:cubicBezTo>
                      <a:pt x="4663" y="14189"/>
                      <a:pt x="7411" y="16937"/>
                      <a:pt x="10800" y="16937"/>
                    </a:cubicBezTo>
                    <a:cubicBezTo>
                      <a:pt x="14189" y="16937"/>
                      <a:pt x="16937" y="14189"/>
                      <a:pt x="16937" y="10800"/>
                    </a:cubicBezTo>
                    <a:cubicBezTo>
                      <a:pt x="16937" y="7411"/>
                      <a:pt x="14189" y="4663"/>
                      <a:pt x="10800" y="4663"/>
                    </a:cubicBezTo>
                    <a:cubicBezTo>
                      <a:pt x="7411" y="4663"/>
                      <a:pt x="4663" y="7411"/>
                      <a:pt x="4663" y="1080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762" name="AutoShape 250">
                <a:extLst>
                  <a:ext uri="{FF2B5EF4-FFF2-40B4-BE49-F238E27FC236}">
                    <a16:creationId xmlns:a16="http://schemas.microsoft.com/office/drawing/2014/main" id="{053F6194-0537-442B-96DA-665E234E4C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00000">
                <a:off x="1170" y="1330"/>
                <a:ext cx="522" cy="522"/>
              </a:xfrm>
              <a:prstGeom prst="plus">
                <a:avLst>
                  <a:gd name="adj" fmla="val 36588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763" name="Freeform 251">
                <a:extLst>
                  <a:ext uri="{FF2B5EF4-FFF2-40B4-BE49-F238E27FC236}">
                    <a16:creationId xmlns:a16="http://schemas.microsoft.com/office/drawing/2014/main" id="{DE8A6A79-53D0-4DDF-8B2B-9156BA03AC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1" y="258"/>
                <a:ext cx="544" cy="435"/>
              </a:xfrm>
              <a:custGeom>
                <a:avLst/>
                <a:gdLst>
                  <a:gd name="T0" fmla="*/ 0 w 907"/>
                  <a:gd name="T1" fmla="*/ 726 h 726"/>
                  <a:gd name="T2" fmla="*/ 453 w 907"/>
                  <a:gd name="T3" fmla="*/ 0 h 726"/>
                  <a:gd name="T4" fmla="*/ 907 w 907"/>
                  <a:gd name="T5" fmla="*/ 726 h 726"/>
                  <a:gd name="T6" fmla="*/ 453 w 907"/>
                  <a:gd name="T7" fmla="*/ 726 h 726"/>
                  <a:gd name="T8" fmla="*/ 453 w 907"/>
                  <a:gd name="T9" fmla="*/ 680 h 726"/>
                  <a:gd name="T10" fmla="*/ 816 w 907"/>
                  <a:gd name="T11" fmla="*/ 680 h 726"/>
                  <a:gd name="T12" fmla="*/ 453 w 907"/>
                  <a:gd name="T13" fmla="*/ 91 h 726"/>
                  <a:gd name="T14" fmla="*/ 90 w 907"/>
                  <a:gd name="T15" fmla="*/ 680 h 726"/>
                  <a:gd name="T16" fmla="*/ 453 w 907"/>
                  <a:gd name="T17" fmla="*/ 680 h 726"/>
                  <a:gd name="T18" fmla="*/ 453 w 907"/>
                  <a:gd name="T19" fmla="*/ 726 h 726"/>
                  <a:gd name="T20" fmla="*/ 0 w 907"/>
                  <a:gd name="T21" fmla="*/ 726 h 7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07" h="726">
                    <a:moveTo>
                      <a:pt x="0" y="726"/>
                    </a:moveTo>
                    <a:lnTo>
                      <a:pt x="453" y="0"/>
                    </a:lnTo>
                    <a:lnTo>
                      <a:pt x="907" y="726"/>
                    </a:lnTo>
                    <a:lnTo>
                      <a:pt x="453" y="726"/>
                    </a:lnTo>
                    <a:lnTo>
                      <a:pt x="453" y="680"/>
                    </a:lnTo>
                    <a:lnTo>
                      <a:pt x="816" y="680"/>
                    </a:lnTo>
                    <a:lnTo>
                      <a:pt x="453" y="91"/>
                    </a:lnTo>
                    <a:lnTo>
                      <a:pt x="90" y="680"/>
                    </a:lnTo>
                    <a:lnTo>
                      <a:pt x="453" y="680"/>
                    </a:lnTo>
                    <a:lnTo>
                      <a:pt x="453" y="726"/>
                    </a:lnTo>
                    <a:lnTo>
                      <a:pt x="0" y="726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4764" name="Freeform 252">
                <a:extLst>
                  <a:ext uri="{FF2B5EF4-FFF2-40B4-BE49-F238E27FC236}">
                    <a16:creationId xmlns:a16="http://schemas.microsoft.com/office/drawing/2014/main" id="{29DE427F-F7AE-4435-94FE-BCD6E79A7A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14" y="249"/>
                <a:ext cx="453" cy="453"/>
              </a:xfrm>
              <a:custGeom>
                <a:avLst/>
                <a:gdLst>
                  <a:gd name="T0" fmla="*/ 0 w 635"/>
                  <a:gd name="T1" fmla="*/ 635 h 635"/>
                  <a:gd name="T2" fmla="*/ 45 w 635"/>
                  <a:gd name="T3" fmla="*/ 635 h 635"/>
                  <a:gd name="T4" fmla="*/ 45 w 635"/>
                  <a:gd name="T5" fmla="*/ 45 h 635"/>
                  <a:gd name="T6" fmla="*/ 589 w 635"/>
                  <a:gd name="T7" fmla="*/ 45 h 635"/>
                  <a:gd name="T8" fmla="*/ 589 w 635"/>
                  <a:gd name="T9" fmla="*/ 589 h 635"/>
                  <a:gd name="T10" fmla="*/ 45 w 635"/>
                  <a:gd name="T11" fmla="*/ 589 h 635"/>
                  <a:gd name="T12" fmla="*/ 45 w 635"/>
                  <a:gd name="T13" fmla="*/ 635 h 635"/>
                  <a:gd name="T14" fmla="*/ 635 w 635"/>
                  <a:gd name="T15" fmla="*/ 635 h 635"/>
                  <a:gd name="T16" fmla="*/ 635 w 635"/>
                  <a:gd name="T17" fmla="*/ 0 h 635"/>
                  <a:gd name="T18" fmla="*/ 0 w 635"/>
                  <a:gd name="T19" fmla="*/ 0 h 635"/>
                  <a:gd name="T20" fmla="*/ 0 w 635"/>
                  <a:gd name="T21" fmla="*/ 635 h 6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35" h="635">
                    <a:moveTo>
                      <a:pt x="0" y="635"/>
                    </a:moveTo>
                    <a:lnTo>
                      <a:pt x="45" y="635"/>
                    </a:lnTo>
                    <a:lnTo>
                      <a:pt x="45" y="45"/>
                    </a:lnTo>
                    <a:lnTo>
                      <a:pt x="589" y="45"/>
                    </a:lnTo>
                    <a:lnTo>
                      <a:pt x="589" y="589"/>
                    </a:lnTo>
                    <a:lnTo>
                      <a:pt x="45" y="589"/>
                    </a:lnTo>
                    <a:lnTo>
                      <a:pt x="45" y="635"/>
                    </a:lnTo>
                    <a:lnTo>
                      <a:pt x="635" y="635"/>
                    </a:lnTo>
                    <a:lnTo>
                      <a:pt x="635" y="0"/>
                    </a:lnTo>
                    <a:lnTo>
                      <a:pt x="0" y="0"/>
                    </a:lnTo>
                    <a:lnTo>
                      <a:pt x="0" y="635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4765" name="AutoShape 253">
                <a:extLst>
                  <a:ext uri="{FF2B5EF4-FFF2-40B4-BE49-F238E27FC236}">
                    <a16:creationId xmlns:a16="http://schemas.microsoft.com/office/drawing/2014/main" id="{E8B41501-63C7-447B-B4CA-FE7351BD6D9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00000">
                <a:off x="1170" y="215"/>
                <a:ext cx="522" cy="522"/>
              </a:xfrm>
              <a:prstGeom prst="plus">
                <a:avLst>
                  <a:gd name="adj" fmla="val 46745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766" name="AutoShape 254">
                <a:extLst>
                  <a:ext uri="{FF2B5EF4-FFF2-40B4-BE49-F238E27FC236}">
                    <a16:creationId xmlns:a16="http://schemas.microsoft.com/office/drawing/2014/main" id="{61C7B7F3-8708-45A0-8BF9-5AAEABFDF2D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4" y="249"/>
                <a:ext cx="454" cy="454"/>
              </a:xfrm>
              <a:custGeom>
                <a:avLst/>
                <a:gdLst>
                  <a:gd name="G0" fmla="+- 1237 0 0"/>
                  <a:gd name="G1" fmla="+- 21600 0 1237"/>
                  <a:gd name="G2" fmla="+- 21600 0 1237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237" y="10800"/>
                    </a:moveTo>
                    <a:cubicBezTo>
                      <a:pt x="1237" y="16081"/>
                      <a:pt x="5519" y="20363"/>
                      <a:pt x="10800" y="20363"/>
                    </a:cubicBezTo>
                    <a:cubicBezTo>
                      <a:pt x="16081" y="20363"/>
                      <a:pt x="20363" y="16081"/>
                      <a:pt x="20363" y="10800"/>
                    </a:cubicBezTo>
                    <a:cubicBezTo>
                      <a:pt x="20363" y="5519"/>
                      <a:pt x="16081" y="1237"/>
                      <a:pt x="10800" y="1237"/>
                    </a:cubicBezTo>
                    <a:cubicBezTo>
                      <a:pt x="5519" y="1237"/>
                      <a:pt x="1237" y="5519"/>
                      <a:pt x="1237" y="1080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767" name="Freeform 255">
                <a:extLst>
                  <a:ext uri="{FF2B5EF4-FFF2-40B4-BE49-F238E27FC236}">
                    <a16:creationId xmlns:a16="http://schemas.microsoft.com/office/drawing/2014/main" id="{0DED4983-2786-47DD-B93C-70EB632A90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14" y="1933"/>
                <a:ext cx="454" cy="454"/>
              </a:xfrm>
              <a:custGeom>
                <a:avLst/>
                <a:gdLst>
                  <a:gd name="T0" fmla="*/ 0 w 454"/>
                  <a:gd name="T1" fmla="*/ 454 h 454"/>
                  <a:gd name="T2" fmla="*/ 0 w 454"/>
                  <a:gd name="T3" fmla="*/ 0 h 454"/>
                  <a:gd name="T4" fmla="*/ 454 w 454"/>
                  <a:gd name="T5" fmla="*/ 0 h 454"/>
                  <a:gd name="T6" fmla="*/ 454 w 454"/>
                  <a:gd name="T7" fmla="*/ 454 h 454"/>
                  <a:gd name="T8" fmla="*/ 136 w 454"/>
                  <a:gd name="T9" fmla="*/ 454 h 454"/>
                  <a:gd name="T10" fmla="*/ 136 w 454"/>
                  <a:gd name="T11" fmla="*/ 318 h 454"/>
                  <a:gd name="T12" fmla="*/ 318 w 454"/>
                  <a:gd name="T13" fmla="*/ 318 h 454"/>
                  <a:gd name="T14" fmla="*/ 318 w 454"/>
                  <a:gd name="T15" fmla="*/ 136 h 454"/>
                  <a:gd name="T16" fmla="*/ 136 w 454"/>
                  <a:gd name="T17" fmla="*/ 136 h 454"/>
                  <a:gd name="T18" fmla="*/ 136 w 454"/>
                  <a:gd name="T19" fmla="*/ 454 h 454"/>
                  <a:gd name="T20" fmla="*/ 0 w 454"/>
                  <a:gd name="T21" fmla="*/ 454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54" h="454">
                    <a:moveTo>
                      <a:pt x="0" y="454"/>
                    </a:moveTo>
                    <a:lnTo>
                      <a:pt x="0" y="0"/>
                    </a:lnTo>
                    <a:lnTo>
                      <a:pt x="454" y="0"/>
                    </a:lnTo>
                    <a:lnTo>
                      <a:pt x="454" y="454"/>
                    </a:lnTo>
                    <a:lnTo>
                      <a:pt x="136" y="454"/>
                    </a:lnTo>
                    <a:lnTo>
                      <a:pt x="136" y="318"/>
                    </a:lnTo>
                    <a:lnTo>
                      <a:pt x="318" y="318"/>
                    </a:lnTo>
                    <a:lnTo>
                      <a:pt x="318" y="136"/>
                    </a:lnTo>
                    <a:lnTo>
                      <a:pt x="136" y="136"/>
                    </a:lnTo>
                    <a:lnTo>
                      <a:pt x="136" y="454"/>
                    </a:lnTo>
                    <a:lnTo>
                      <a:pt x="0" y="45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4768" name="AutoShape 256">
                <a:extLst>
                  <a:ext uri="{FF2B5EF4-FFF2-40B4-BE49-F238E27FC236}">
                    <a16:creationId xmlns:a16="http://schemas.microsoft.com/office/drawing/2014/main" id="{243BCD0D-A88D-47B9-8B3D-285D5B414CC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00000">
                <a:off x="1199" y="1928"/>
                <a:ext cx="465" cy="465"/>
              </a:xfrm>
              <a:prstGeom prst="plus">
                <a:avLst>
                  <a:gd name="adj" fmla="val 32056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769" name="AutoShape 257">
                <a:extLst>
                  <a:ext uri="{FF2B5EF4-FFF2-40B4-BE49-F238E27FC236}">
                    <a16:creationId xmlns:a16="http://schemas.microsoft.com/office/drawing/2014/main" id="{3CE36623-CDD7-483C-9608-AB110EC493F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5" y="1933"/>
                <a:ext cx="454" cy="454"/>
              </a:xfrm>
              <a:custGeom>
                <a:avLst/>
                <a:gdLst>
                  <a:gd name="G0" fmla="+- 6566 0 0"/>
                  <a:gd name="G1" fmla="+- 21600 0 6566"/>
                  <a:gd name="G2" fmla="+- 21600 0 6566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6566" y="10800"/>
                    </a:moveTo>
                    <a:cubicBezTo>
                      <a:pt x="6566" y="13138"/>
                      <a:pt x="8462" y="15034"/>
                      <a:pt x="10800" y="15034"/>
                    </a:cubicBezTo>
                    <a:cubicBezTo>
                      <a:pt x="13138" y="15034"/>
                      <a:pt x="15034" y="13138"/>
                      <a:pt x="15034" y="10800"/>
                    </a:cubicBezTo>
                    <a:cubicBezTo>
                      <a:pt x="15034" y="8462"/>
                      <a:pt x="13138" y="6566"/>
                      <a:pt x="10800" y="6566"/>
                    </a:cubicBezTo>
                    <a:cubicBezTo>
                      <a:pt x="8462" y="6566"/>
                      <a:pt x="6566" y="8462"/>
                      <a:pt x="6566" y="1080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770" name="Freeform 258">
                <a:extLst>
                  <a:ext uri="{FF2B5EF4-FFF2-40B4-BE49-F238E27FC236}">
                    <a16:creationId xmlns:a16="http://schemas.microsoft.com/office/drawing/2014/main" id="{A7C40DE9-123A-452F-AB64-7612E3DC54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2" y="1935"/>
                <a:ext cx="563" cy="450"/>
              </a:xfrm>
              <a:custGeom>
                <a:avLst/>
                <a:gdLst>
                  <a:gd name="T0" fmla="*/ 0 w 907"/>
                  <a:gd name="T1" fmla="*/ 726 h 726"/>
                  <a:gd name="T2" fmla="*/ 453 w 907"/>
                  <a:gd name="T3" fmla="*/ 726 h 726"/>
                  <a:gd name="T4" fmla="*/ 453 w 907"/>
                  <a:gd name="T5" fmla="*/ 544 h 726"/>
                  <a:gd name="T6" fmla="*/ 362 w 907"/>
                  <a:gd name="T7" fmla="*/ 544 h 726"/>
                  <a:gd name="T8" fmla="*/ 453 w 907"/>
                  <a:gd name="T9" fmla="*/ 363 h 726"/>
                  <a:gd name="T10" fmla="*/ 544 w 907"/>
                  <a:gd name="T11" fmla="*/ 544 h 726"/>
                  <a:gd name="T12" fmla="*/ 453 w 907"/>
                  <a:gd name="T13" fmla="*/ 544 h 726"/>
                  <a:gd name="T14" fmla="*/ 453 w 907"/>
                  <a:gd name="T15" fmla="*/ 726 h 726"/>
                  <a:gd name="T16" fmla="*/ 907 w 907"/>
                  <a:gd name="T17" fmla="*/ 726 h 726"/>
                  <a:gd name="T18" fmla="*/ 453 w 907"/>
                  <a:gd name="T19" fmla="*/ 0 h 726"/>
                  <a:gd name="T20" fmla="*/ 0 w 907"/>
                  <a:gd name="T21" fmla="*/ 726 h 7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07" h="726">
                    <a:moveTo>
                      <a:pt x="0" y="726"/>
                    </a:moveTo>
                    <a:lnTo>
                      <a:pt x="453" y="726"/>
                    </a:lnTo>
                    <a:lnTo>
                      <a:pt x="453" y="544"/>
                    </a:lnTo>
                    <a:lnTo>
                      <a:pt x="362" y="544"/>
                    </a:lnTo>
                    <a:lnTo>
                      <a:pt x="453" y="363"/>
                    </a:lnTo>
                    <a:lnTo>
                      <a:pt x="544" y="544"/>
                    </a:lnTo>
                    <a:lnTo>
                      <a:pt x="453" y="544"/>
                    </a:lnTo>
                    <a:lnTo>
                      <a:pt x="453" y="726"/>
                    </a:lnTo>
                    <a:lnTo>
                      <a:pt x="907" y="726"/>
                    </a:lnTo>
                    <a:lnTo>
                      <a:pt x="453" y="0"/>
                    </a:lnTo>
                    <a:lnTo>
                      <a:pt x="0" y="726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64771" name="Group 259">
              <a:extLst>
                <a:ext uri="{FF2B5EF4-FFF2-40B4-BE49-F238E27FC236}">
                  <a16:creationId xmlns:a16="http://schemas.microsoft.com/office/drawing/2014/main" id="{148C9B43-414B-4815-A5F6-0319BC2C50F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26" y="3475"/>
              <a:ext cx="492" cy="544"/>
              <a:chOff x="194" y="215"/>
              <a:chExt cx="1974" cy="2178"/>
            </a:xfrm>
          </p:grpSpPr>
          <p:sp>
            <p:nvSpPr>
              <p:cNvPr id="64772" name="AutoShape 260">
                <a:extLst>
                  <a:ext uri="{FF2B5EF4-FFF2-40B4-BE49-F238E27FC236}">
                    <a16:creationId xmlns:a16="http://schemas.microsoft.com/office/drawing/2014/main" id="{DD618724-607D-429A-88A3-CD1E8194568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5" y="819"/>
                <a:ext cx="454" cy="454"/>
              </a:xfrm>
              <a:custGeom>
                <a:avLst/>
                <a:gdLst>
                  <a:gd name="G0" fmla="+- 2379 0 0"/>
                  <a:gd name="G1" fmla="+- 21600 0 2379"/>
                  <a:gd name="G2" fmla="+- 21600 0 2379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2379" y="10800"/>
                    </a:moveTo>
                    <a:cubicBezTo>
                      <a:pt x="2379" y="15451"/>
                      <a:pt x="6149" y="19221"/>
                      <a:pt x="10800" y="19221"/>
                    </a:cubicBezTo>
                    <a:cubicBezTo>
                      <a:pt x="15451" y="19221"/>
                      <a:pt x="19221" y="15451"/>
                      <a:pt x="19221" y="10800"/>
                    </a:cubicBezTo>
                    <a:cubicBezTo>
                      <a:pt x="19221" y="6149"/>
                      <a:pt x="15451" y="2379"/>
                      <a:pt x="10800" y="2379"/>
                    </a:cubicBezTo>
                    <a:cubicBezTo>
                      <a:pt x="6149" y="2379"/>
                      <a:pt x="2379" y="6149"/>
                      <a:pt x="2379" y="1080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773" name="Freeform 261">
                <a:extLst>
                  <a:ext uri="{FF2B5EF4-FFF2-40B4-BE49-F238E27FC236}">
                    <a16:creationId xmlns:a16="http://schemas.microsoft.com/office/drawing/2014/main" id="{D7457116-F69C-4BB6-9657-168AE26C36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1" y="819"/>
                <a:ext cx="544" cy="454"/>
              </a:xfrm>
              <a:custGeom>
                <a:avLst/>
                <a:gdLst>
                  <a:gd name="T0" fmla="*/ 91 w 544"/>
                  <a:gd name="T1" fmla="*/ 409 h 454"/>
                  <a:gd name="T2" fmla="*/ 272 w 544"/>
                  <a:gd name="T3" fmla="*/ 409 h 454"/>
                  <a:gd name="T4" fmla="*/ 272 w 544"/>
                  <a:gd name="T5" fmla="*/ 454 h 454"/>
                  <a:gd name="T6" fmla="*/ 0 w 544"/>
                  <a:gd name="T7" fmla="*/ 454 h 454"/>
                  <a:gd name="T8" fmla="*/ 272 w 544"/>
                  <a:gd name="T9" fmla="*/ 0 h 454"/>
                  <a:gd name="T10" fmla="*/ 544 w 544"/>
                  <a:gd name="T11" fmla="*/ 454 h 454"/>
                  <a:gd name="T12" fmla="*/ 272 w 544"/>
                  <a:gd name="T13" fmla="*/ 454 h 454"/>
                  <a:gd name="T14" fmla="*/ 272 w 544"/>
                  <a:gd name="T15" fmla="*/ 409 h 454"/>
                  <a:gd name="T16" fmla="*/ 454 w 544"/>
                  <a:gd name="T17" fmla="*/ 409 h 454"/>
                  <a:gd name="T18" fmla="*/ 272 w 544"/>
                  <a:gd name="T19" fmla="*/ 91 h 454"/>
                  <a:gd name="T20" fmla="*/ 91 w 544"/>
                  <a:gd name="T21" fmla="*/ 409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44" h="454">
                    <a:moveTo>
                      <a:pt x="91" y="409"/>
                    </a:moveTo>
                    <a:lnTo>
                      <a:pt x="272" y="409"/>
                    </a:lnTo>
                    <a:lnTo>
                      <a:pt x="272" y="454"/>
                    </a:lnTo>
                    <a:lnTo>
                      <a:pt x="0" y="454"/>
                    </a:lnTo>
                    <a:lnTo>
                      <a:pt x="272" y="0"/>
                    </a:lnTo>
                    <a:lnTo>
                      <a:pt x="544" y="454"/>
                    </a:lnTo>
                    <a:lnTo>
                      <a:pt x="272" y="454"/>
                    </a:lnTo>
                    <a:lnTo>
                      <a:pt x="272" y="409"/>
                    </a:lnTo>
                    <a:lnTo>
                      <a:pt x="454" y="409"/>
                    </a:lnTo>
                    <a:lnTo>
                      <a:pt x="272" y="91"/>
                    </a:lnTo>
                    <a:lnTo>
                      <a:pt x="91" y="409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4774" name="AutoShape 262">
                <a:extLst>
                  <a:ext uri="{FF2B5EF4-FFF2-40B4-BE49-F238E27FC236}">
                    <a16:creationId xmlns:a16="http://schemas.microsoft.com/office/drawing/2014/main" id="{3A0268E4-DB84-4256-B99B-9DC3EC18BBA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00000">
                <a:off x="1170" y="786"/>
                <a:ext cx="522" cy="522"/>
              </a:xfrm>
              <a:prstGeom prst="plus">
                <a:avLst>
                  <a:gd name="adj" fmla="val 45463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775" name="Freeform 263">
                <a:extLst>
                  <a:ext uri="{FF2B5EF4-FFF2-40B4-BE49-F238E27FC236}">
                    <a16:creationId xmlns:a16="http://schemas.microsoft.com/office/drawing/2014/main" id="{0089C9F3-7A88-4D0F-84A0-EE3B1E04A9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14" y="819"/>
                <a:ext cx="454" cy="454"/>
              </a:xfrm>
              <a:custGeom>
                <a:avLst/>
                <a:gdLst>
                  <a:gd name="T0" fmla="*/ 0 w 454"/>
                  <a:gd name="T1" fmla="*/ 454 h 454"/>
                  <a:gd name="T2" fmla="*/ 0 w 454"/>
                  <a:gd name="T3" fmla="*/ 0 h 454"/>
                  <a:gd name="T4" fmla="*/ 454 w 454"/>
                  <a:gd name="T5" fmla="*/ 0 h 454"/>
                  <a:gd name="T6" fmla="*/ 454 w 454"/>
                  <a:gd name="T7" fmla="*/ 454 h 454"/>
                  <a:gd name="T8" fmla="*/ 46 w 454"/>
                  <a:gd name="T9" fmla="*/ 454 h 454"/>
                  <a:gd name="T10" fmla="*/ 46 w 454"/>
                  <a:gd name="T11" fmla="*/ 409 h 454"/>
                  <a:gd name="T12" fmla="*/ 409 w 454"/>
                  <a:gd name="T13" fmla="*/ 409 h 454"/>
                  <a:gd name="T14" fmla="*/ 409 w 454"/>
                  <a:gd name="T15" fmla="*/ 46 h 454"/>
                  <a:gd name="T16" fmla="*/ 46 w 454"/>
                  <a:gd name="T17" fmla="*/ 46 h 454"/>
                  <a:gd name="T18" fmla="*/ 46 w 454"/>
                  <a:gd name="T19" fmla="*/ 454 h 454"/>
                  <a:gd name="T20" fmla="*/ 0 w 454"/>
                  <a:gd name="T21" fmla="*/ 454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54" h="454">
                    <a:moveTo>
                      <a:pt x="0" y="454"/>
                    </a:moveTo>
                    <a:lnTo>
                      <a:pt x="0" y="0"/>
                    </a:lnTo>
                    <a:lnTo>
                      <a:pt x="454" y="0"/>
                    </a:lnTo>
                    <a:lnTo>
                      <a:pt x="454" y="454"/>
                    </a:lnTo>
                    <a:lnTo>
                      <a:pt x="46" y="454"/>
                    </a:lnTo>
                    <a:lnTo>
                      <a:pt x="46" y="409"/>
                    </a:lnTo>
                    <a:lnTo>
                      <a:pt x="409" y="409"/>
                    </a:lnTo>
                    <a:lnTo>
                      <a:pt x="409" y="46"/>
                    </a:lnTo>
                    <a:lnTo>
                      <a:pt x="46" y="46"/>
                    </a:lnTo>
                    <a:lnTo>
                      <a:pt x="46" y="454"/>
                    </a:lnTo>
                    <a:lnTo>
                      <a:pt x="0" y="45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4776" name="Freeform 264">
                <a:extLst>
                  <a:ext uri="{FF2B5EF4-FFF2-40B4-BE49-F238E27FC236}">
                    <a16:creationId xmlns:a16="http://schemas.microsoft.com/office/drawing/2014/main" id="{9DB03217-0889-4644-A551-269870AC7E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14" y="1363"/>
                <a:ext cx="454" cy="454"/>
              </a:xfrm>
              <a:custGeom>
                <a:avLst/>
                <a:gdLst>
                  <a:gd name="T0" fmla="*/ 0 w 454"/>
                  <a:gd name="T1" fmla="*/ 454 h 454"/>
                  <a:gd name="T2" fmla="*/ 91 w 454"/>
                  <a:gd name="T3" fmla="*/ 454 h 454"/>
                  <a:gd name="T4" fmla="*/ 91 w 454"/>
                  <a:gd name="T5" fmla="*/ 91 h 454"/>
                  <a:gd name="T6" fmla="*/ 363 w 454"/>
                  <a:gd name="T7" fmla="*/ 91 h 454"/>
                  <a:gd name="T8" fmla="*/ 363 w 454"/>
                  <a:gd name="T9" fmla="*/ 363 h 454"/>
                  <a:gd name="T10" fmla="*/ 91 w 454"/>
                  <a:gd name="T11" fmla="*/ 363 h 454"/>
                  <a:gd name="T12" fmla="*/ 91 w 454"/>
                  <a:gd name="T13" fmla="*/ 454 h 454"/>
                  <a:gd name="T14" fmla="*/ 454 w 454"/>
                  <a:gd name="T15" fmla="*/ 454 h 454"/>
                  <a:gd name="T16" fmla="*/ 454 w 454"/>
                  <a:gd name="T17" fmla="*/ 0 h 454"/>
                  <a:gd name="T18" fmla="*/ 0 w 454"/>
                  <a:gd name="T19" fmla="*/ 0 h 454"/>
                  <a:gd name="T20" fmla="*/ 0 w 454"/>
                  <a:gd name="T21" fmla="*/ 454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54" h="454">
                    <a:moveTo>
                      <a:pt x="0" y="454"/>
                    </a:moveTo>
                    <a:lnTo>
                      <a:pt x="91" y="454"/>
                    </a:lnTo>
                    <a:lnTo>
                      <a:pt x="91" y="91"/>
                    </a:lnTo>
                    <a:lnTo>
                      <a:pt x="363" y="91"/>
                    </a:lnTo>
                    <a:lnTo>
                      <a:pt x="363" y="363"/>
                    </a:lnTo>
                    <a:lnTo>
                      <a:pt x="91" y="363"/>
                    </a:lnTo>
                    <a:lnTo>
                      <a:pt x="91" y="454"/>
                    </a:lnTo>
                    <a:lnTo>
                      <a:pt x="454" y="454"/>
                    </a:lnTo>
                    <a:lnTo>
                      <a:pt x="454" y="0"/>
                    </a:lnTo>
                    <a:lnTo>
                      <a:pt x="0" y="0"/>
                    </a:lnTo>
                    <a:lnTo>
                      <a:pt x="0" y="45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4777" name="Freeform 265">
                <a:extLst>
                  <a:ext uri="{FF2B5EF4-FFF2-40B4-BE49-F238E27FC236}">
                    <a16:creationId xmlns:a16="http://schemas.microsoft.com/office/drawing/2014/main" id="{47169D73-6BD7-4D2A-97CA-B3776371A5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1" y="1363"/>
                <a:ext cx="544" cy="454"/>
              </a:xfrm>
              <a:custGeom>
                <a:avLst/>
                <a:gdLst>
                  <a:gd name="T0" fmla="*/ 0 w 544"/>
                  <a:gd name="T1" fmla="*/ 454 h 454"/>
                  <a:gd name="T2" fmla="*/ 181 w 544"/>
                  <a:gd name="T3" fmla="*/ 454 h 454"/>
                  <a:gd name="T4" fmla="*/ 181 w 544"/>
                  <a:gd name="T5" fmla="*/ 363 h 454"/>
                  <a:gd name="T6" fmla="*/ 272 w 544"/>
                  <a:gd name="T7" fmla="*/ 182 h 454"/>
                  <a:gd name="T8" fmla="*/ 363 w 544"/>
                  <a:gd name="T9" fmla="*/ 363 h 454"/>
                  <a:gd name="T10" fmla="*/ 181 w 544"/>
                  <a:gd name="T11" fmla="*/ 363 h 454"/>
                  <a:gd name="T12" fmla="*/ 181 w 544"/>
                  <a:gd name="T13" fmla="*/ 454 h 454"/>
                  <a:gd name="T14" fmla="*/ 544 w 544"/>
                  <a:gd name="T15" fmla="*/ 454 h 454"/>
                  <a:gd name="T16" fmla="*/ 272 w 544"/>
                  <a:gd name="T17" fmla="*/ 0 h 454"/>
                  <a:gd name="T18" fmla="*/ 0 w 544"/>
                  <a:gd name="T19" fmla="*/ 454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44" h="454">
                    <a:moveTo>
                      <a:pt x="0" y="454"/>
                    </a:moveTo>
                    <a:lnTo>
                      <a:pt x="181" y="454"/>
                    </a:lnTo>
                    <a:lnTo>
                      <a:pt x="181" y="363"/>
                    </a:lnTo>
                    <a:lnTo>
                      <a:pt x="272" y="182"/>
                    </a:lnTo>
                    <a:lnTo>
                      <a:pt x="363" y="363"/>
                    </a:lnTo>
                    <a:lnTo>
                      <a:pt x="181" y="363"/>
                    </a:lnTo>
                    <a:lnTo>
                      <a:pt x="181" y="454"/>
                    </a:lnTo>
                    <a:lnTo>
                      <a:pt x="544" y="454"/>
                    </a:lnTo>
                    <a:lnTo>
                      <a:pt x="272" y="0"/>
                    </a:lnTo>
                    <a:lnTo>
                      <a:pt x="0" y="45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4778" name="AutoShape 266">
                <a:extLst>
                  <a:ext uri="{FF2B5EF4-FFF2-40B4-BE49-F238E27FC236}">
                    <a16:creationId xmlns:a16="http://schemas.microsoft.com/office/drawing/2014/main" id="{C230831F-67E2-463D-B163-597DA95DBB3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5" y="1363"/>
                <a:ext cx="454" cy="454"/>
              </a:xfrm>
              <a:custGeom>
                <a:avLst/>
                <a:gdLst>
                  <a:gd name="G0" fmla="+- 4663 0 0"/>
                  <a:gd name="G1" fmla="+- 21600 0 4663"/>
                  <a:gd name="G2" fmla="+- 21600 0 4663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4663" y="10800"/>
                    </a:moveTo>
                    <a:cubicBezTo>
                      <a:pt x="4663" y="14189"/>
                      <a:pt x="7411" y="16937"/>
                      <a:pt x="10800" y="16937"/>
                    </a:cubicBezTo>
                    <a:cubicBezTo>
                      <a:pt x="14189" y="16937"/>
                      <a:pt x="16937" y="14189"/>
                      <a:pt x="16937" y="10800"/>
                    </a:cubicBezTo>
                    <a:cubicBezTo>
                      <a:pt x="16937" y="7411"/>
                      <a:pt x="14189" y="4663"/>
                      <a:pt x="10800" y="4663"/>
                    </a:cubicBezTo>
                    <a:cubicBezTo>
                      <a:pt x="7411" y="4663"/>
                      <a:pt x="4663" y="7411"/>
                      <a:pt x="4663" y="1080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779" name="AutoShape 267">
                <a:extLst>
                  <a:ext uri="{FF2B5EF4-FFF2-40B4-BE49-F238E27FC236}">
                    <a16:creationId xmlns:a16="http://schemas.microsoft.com/office/drawing/2014/main" id="{C108799F-623C-4316-AE33-518332FEA1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00000">
                <a:off x="1170" y="1330"/>
                <a:ext cx="522" cy="522"/>
              </a:xfrm>
              <a:prstGeom prst="plus">
                <a:avLst>
                  <a:gd name="adj" fmla="val 36588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780" name="Freeform 268">
                <a:extLst>
                  <a:ext uri="{FF2B5EF4-FFF2-40B4-BE49-F238E27FC236}">
                    <a16:creationId xmlns:a16="http://schemas.microsoft.com/office/drawing/2014/main" id="{B465CD70-56EA-4245-B13E-290E34B51D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1" y="258"/>
                <a:ext cx="544" cy="435"/>
              </a:xfrm>
              <a:custGeom>
                <a:avLst/>
                <a:gdLst>
                  <a:gd name="T0" fmla="*/ 0 w 907"/>
                  <a:gd name="T1" fmla="*/ 726 h 726"/>
                  <a:gd name="T2" fmla="*/ 453 w 907"/>
                  <a:gd name="T3" fmla="*/ 0 h 726"/>
                  <a:gd name="T4" fmla="*/ 907 w 907"/>
                  <a:gd name="T5" fmla="*/ 726 h 726"/>
                  <a:gd name="T6" fmla="*/ 453 w 907"/>
                  <a:gd name="T7" fmla="*/ 726 h 726"/>
                  <a:gd name="T8" fmla="*/ 453 w 907"/>
                  <a:gd name="T9" fmla="*/ 680 h 726"/>
                  <a:gd name="T10" fmla="*/ 816 w 907"/>
                  <a:gd name="T11" fmla="*/ 680 h 726"/>
                  <a:gd name="T12" fmla="*/ 453 w 907"/>
                  <a:gd name="T13" fmla="*/ 91 h 726"/>
                  <a:gd name="T14" fmla="*/ 90 w 907"/>
                  <a:gd name="T15" fmla="*/ 680 h 726"/>
                  <a:gd name="T16" fmla="*/ 453 w 907"/>
                  <a:gd name="T17" fmla="*/ 680 h 726"/>
                  <a:gd name="T18" fmla="*/ 453 w 907"/>
                  <a:gd name="T19" fmla="*/ 726 h 726"/>
                  <a:gd name="T20" fmla="*/ 0 w 907"/>
                  <a:gd name="T21" fmla="*/ 726 h 7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07" h="726">
                    <a:moveTo>
                      <a:pt x="0" y="726"/>
                    </a:moveTo>
                    <a:lnTo>
                      <a:pt x="453" y="0"/>
                    </a:lnTo>
                    <a:lnTo>
                      <a:pt x="907" y="726"/>
                    </a:lnTo>
                    <a:lnTo>
                      <a:pt x="453" y="726"/>
                    </a:lnTo>
                    <a:lnTo>
                      <a:pt x="453" y="680"/>
                    </a:lnTo>
                    <a:lnTo>
                      <a:pt x="816" y="680"/>
                    </a:lnTo>
                    <a:lnTo>
                      <a:pt x="453" y="91"/>
                    </a:lnTo>
                    <a:lnTo>
                      <a:pt x="90" y="680"/>
                    </a:lnTo>
                    <a:lnTo>
                      <a:pt x="453" y="680"/>
                    </a:lnTo>
                    <a:lnTo>
                      <a:pt x="453" y="726"/>
                    </a:lnTo>
                    <a:lnTo>
                      <a:pt x="0" y="726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4781" name="Freeform 269">
                <a:extLst>
                  <a:ext uri="{FF2B5EF4-FFF2-40B4-BE49-F238E27FC236}">
                    <a16:creationId xmlns:a16="http://schemas.microsoft.com/office/drawing/2014/main" id="{365BEDDA-3BC7-4AF8-BF27-50C3237669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14" y="249"/>
                <a:ext cx="453" cy="453"/>
              </a:xfrm>
              <a:custGeom>
                <a:avLst/>
                <a:gdLst>
                  <a:gd name="T0" fmla="*/ 0 w 635"/>
                  <a:gd name="T1" fmla="*/ 635 h 635"/>
                  <a:gd name="T2" fmla="*/ 45 w 635"/>
                  <a:gd name="T3" fmla="*/ 635 h 635"/>
                  <a:gd name="T4" fmla="*/ 45 w 635"/>
                  <a:gd name="T5" fmla="*/ 45 h 635"/>
                  <a:gd name="T6" fmla="*/ 589 w 635"/>
                  <a:gd name="T7" fmla="*/ 45 h 635"/>
                  <a:gd name="T8" fmla="*/ 589 w 635"/>
                  <a:gd name="T9" fmla="*/ 589 h 635"/>
                  <a:gd name="T10" fmla="*/ 45 w 635"/>
                  <a:gd name="T11" fmla="*/ 589 h 635"/>
                  <a:gd name="T12" fmla="*/ 45 w 635"/>
                  <a:gd name="T13" fmla="*/ 635 h 635"/>
                  <a:gd name="T14" fmla="*/ 635 w 635"/>
                  <a:gd name="T15" fmla="*/ 635 h 635"/>
                  <a:gd name="T16" fmla="*/ 635 w 635"/>
                  <a:gd name="T17" fmla="*/ 0 h 635"/>
                  <a:gd name="T18" fmla="*/ 0 w 635"/>
                  <a:gd name="T19" fmla="*/ 0 h 635"/>
                  <a:gd name="T20" fmla="*/ 0 w 635"/>
                  <a:gd name="T21" fmla="*/ 635 h 6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35" h="635">
                    <a:moveTo>
                      <a:pt x="0" y="635"/>
                    </a:moveTo>
                    <a:lnTo>
                      <a:pt x="45" y="635"/>
                    </a:lnTo>
                    <a:lnTo>
                      <a:pt x="45" y="45"/>
                    </a:lnTo>
                    <a:lnTo>
                      <a:pt x="589" y="45"/>
                    </a:lnTo>
                    <a:lnTo>
                      <a:pt x="589" y="589"/>
                    </a:lnTo>
                    <a:lnTo>
                      <a:pt x="45" y="589"/>
                    </a:lnTo>
                    <a:lnTo>
                      <a:pt x="45" y="635"/>
                    </a:lnTo>
                    <a:lnTo>
                      <a:pt x="635" y="635"/>
                    </a:lnTo>
                    <a:lnTo>
                      <a:pt x="635" y="0"/>
                    </a:lnTo>
                    <a:lnTo>
                      <a:pt x="0" y="0"/>
                    </a:lnTo>
                    <a:lnTo>
                      <a:pt x="0" y="635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4782" name="AutoShape 270">
                <a:extLst>
                  <a:ext uri="{FF2B5EF4-FFF2-40B4-BE49-F238E27FC236}">
                    <a16:creationId xmlns:a16="http://schemas.microsoft.com/office/drawing/2014/main" id="{E87BF50E-1952-4D5E-A17B-1248929A5AD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00000">
                <a:off x="1170" y="215"/>
                <a:ext cx="522" cy="522"/>
              </a:xfrm>
              <a:prstGeom prst="plus">
                <a:avLst>
                  <a:gd name="adj" fmla="val 46745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783" name="AutoShape 271">
                <a:extLst>
                  <a:ext uri="{FF2B5EF4-FFF2-40B4-BE49-F238E27FC236}">
                    <a16:creationId xmlns:a16="http://schemas.microsoft.com/office/drawing/2014/main" id="{6ED8F289-4D9A-4932-9AAB-17B42805CAA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4" y="249"/>
                <a:ext cx="454" cy="454"/>
              </a:xfrm>
              <a:custGeom>
                <a:avLst/>
                <a:gdLst>
                  <a:gd name="G0" fmla="+- 1237 0 0"/>
                  <a:gd name="G1" fmla="+- 21600 0 1237"/>
                  <a:gd name="G2" fmla="+- 21600 0 1237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237" y="10800"/>
                    </a:moveTo>
                    <a:cubicBezTo>
                      <a:pt x="1237" y="16081"/>
                      <a:pt x="5519" y="20363"/>
                      <a:pt x="10800" y="20363"/>
                    </a:cubicBezTo>
                    <a:cubicBezTo>
                      <a:pt x="16081" y="20363"/>
                      <a:pt x="20363" y="16081"/>
                      <a:pt x="20363" y="10800"/>
                    </a:cubicBezTo>
                    <a:cubicBezTo>
                      <a:pt x="20363" y="5519"/>
                      <a:pt x="16081" y="1237"/>
                      <a:pt x="10800" y="1237"/>
                    </a:cubicBezTo>
                    <a:cubicBezTo>
                      <a:pt x="5519" y="1237"/>
                      <a:pt x="1237" y="5519"/>
                      <a:pt x="1237" y="1080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784" name="Freeform 272">
                <a:extLst>
                  <a:ext uri="{FF2B5EF4-FFF2-40B4-BE49-F238E27FC236}">
                    <a16:creationId xmlns:a16="http://schemas.microsoft.com/office/drawing/2014/main" id="{30B664DA-38BA-4084-95BF-2B1751EA34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14" y="1933"/>
                <a:ext cx="454" cy="454"/>
              </a:xfrm>
              <a:custGeom>
                <a:avLst/>
                <a:gdLst>
                  <a:gd name="T0" fmla="*/ 0 w 454"/>
                  <a:gd name="T1" fmla="*/ 454 h 454"/>
                  <a:gd name="T2" fmla="*/ 0 w 454"/>
                  <a:gd name="T3" fmla="*/ 0 h 454"/>
                  <a:gd name="T4" fmla="*/ 454 w 454"/>
                  <a:gd name="T5" fmla="*/ 0 h 454"/>
                  <a:gd name="T6" fmla="*/ 454 w 454"/>
                  <a:gd name="T7" fmla="*/ 454 h 454"/>
                  <a:gd name="T8" fmla="*/ 136 w 454"/>
                  <a:gd name="T9" fmla="*/ 454 h 454"/>
                  <a:gd name="T10" fmla="*/ 136 w 454"/>
                  <a:gd name="T11" fmla="*/ 318 h 454"/>
                  <a:gd name="T12" fmla="*/ 318 w 454"/>
                  <a:gd name="T13" fmla="*/ 318 h 454"/>
                  <a:gd name="T14" fmla="*/ 318 w 454"/>
                  <a:gd name="T15" fmla="*/ 136 h 454"/>
                  <a:gd name="T16" fmla="*/ 136 w 454"/>
                  <a:gd name="T17" fmla="*/ 136 h 454"/>
                  <a:gd name="T18" fmla="*/ 136 w 454"/>
                  <a:gd name="T19" fmla="*/ 454 h 454"/>
                  <a:gd name="T20" fmla="*/ 0 w 454"/>
                  <a:gd name="T21" fmla="*/ 454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54" h="454">
                    <a:moveTo>
                      <a:pt x="0" y="454"/>
                    </a:moveTo>
                    <a:lnTo>
                      <a:pt x="0" y="0"/>
                    </a:lnTo>
                    <a:lnTo>
                      <a:pt x="454" y="0"/>
                    </a:lnTo>
                    <a:lnTo>
                      <a:pt x="454" y="454"/>
                    </a:lnTo>
                    <a:lnTo>
                      <a:pt x="136" y="454"/>
                    </a:lnTo>
                    <a:lnTo>
                      <a:pt x="136" y="318"/>
                    </a:lnTo>
                    <a:lnTo>
                      <a:pt x="318" y="318"/>
                    </a:lnTo>
                    <a:lnTo>
                      <a:pt x="318" y="136"/>
                    </a:lnTo>
                    <a:lnTo>
                      <a:pt x="136" y="136"/>
                    </a:lnTo>
                    <a:lnTo>
                      <a:pt x="136" y="454"/>
                    </a:lnTo>
                    <a:lnTo>
                      <a:pt x="0" y="45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4785" name="AutoShape 273">
                <a:extLst>
                  <a:ext uri="{FF2B5EF4-FFF2-40B4-BE49-F238E27FC236}">
                    <a16:creationId xmlns:a16="http://schemas.microsoft.com/office/drawing/2014/main" id="{DDCCC2BE-5796-4E1D-A2A3-3A9510C42A3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00000">
                <a:off x="1199" y="1928"/>
                <a:ext cx="465" cy="465"/>
              </a:xfrm>
              <a:prstGeom prst="plus">
                <a:avLst>
                  <a:gd name="adj" fmla="val 32056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786" name="AutoShape 274">
                <a:extLst>
                  <a:ext uri="{FF2B5EF4-FFF2-40B4-BE49-F238E27FC236}">
                    <a16:creationId xmlns:a16="http://schemas.microsoft.com/office/drawing/2014/main" id="{A36A5531-B140-4712-81CF-3A05A09CCF6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5" y="1933"/>
                <a:ext cx="454" cy="454"/>
              </a:xfrm>
              <a:custGeom>
                <a:avLst/>
                <a:gdLst>
                  <a:gd name="G0" fmla="+- 6566 0 0"/>
                  <a:gd name="G1" fmla="+- 21600 0 6566"/>
                  <a:gd name="G2" fmla="+- 21600 0 6566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6566" y="10800"/>
                    </a:moveTo>
                    <a:cubicBezTo>
                      <a:pt x="6566" y="13138"/>
                      <a:pt x="8462" y="15034"/>
                      <a:pt x="10800" y="15034"/>
                    </a:cubicBezTo>
                    <a:cubicBezTo>
                      <a:pt x="13138" y="15034"/>
                      <a:pt x="15034" y="13138"/>
                      <a:pt x="15034" y="10800"/>
                    </a:cubicBezTo>
                    <a:cubicBezTo>
                      <a:pt x="15034" y="8462"/>
                      <a:pt x="13138" y="6566"/>
                      <a:pt x="10800" y="6566"/>
                    </a:cubicBezTo>
                    <a:cubicBezTo>
                      <a:pt x="8462" y="6566"/>
                      <a:pt x="6566" y="8462"/>
                      <a:pt x="6566" y="1080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787" name="Freeform 275">
                <a:extLst>
                  <a:ext uri="{FF2B5EF4-FFF2-40B4-BE49-F238E27FC236}">
                    <a16:creationId xmlns:a16="http://schemas.microsoft.com/office/drawing/2014/main" id="{1B9BAC87-7CBA-4969-B5C0-8DD72182FE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2" y="1935"/>
                <a:ext cx="563" cy="450"/>
              </a:xfrm>
              <a:custGeom>
                <a:avLst/>
                <a:gdLst>
                  <a:gd name="T0" fmla="*/ 0 w 907"/>
                  <a:gd name="T1" fmla="*/ 726 h 726"/>
                  <a:gd name="T2" fmla="*/ 453 w 907"/>
                  <a:gd name="T3" fmla="*/ 726 h 726"/>
                  <a:gd name="T4" fmla="*/ 453 w 907"/>
                  <a:gd name="T5" fmla="*/ 544 h 726"/>
                  <a:gd name="T6" fmla="*/ 362 w 907"/>
                  <a:gd name="T7" fmla="*/ 544 h 726"/>
                  <a:gd name="T8" fmla="*/ 453 w 907"/>
                  <a:gd name="T9" fmla="*/ 363 h 726"/>
                  <a:gd name="T10" fmla="*/ 544 w 907"/>
                  <a:gd name="T11" fmla="*/ 544 h 726"/>
                  <a:gd name="T12" fmla="*/ 453 w 907"/>
                  <a:gd name="T13" fmla="*/ 544 h 726"/>
                  <a:gd name="T14" fmla="*/ 453 w 907"/>
                  <a:gd name="T15" fmla="*/ 726 h 726"/>
                  <a:gd name="T16" fmla="*/ 907 w 907"/>
                  <a:gd name="T17" fmla="*/ 726 h 726"/>
                  <a:gd name="T18" fmla="*/ 453 w 907"/>
                  <a:gd name="T19" fmla="*/ 0 h 726"/>
                  <a:gd name="T20" fmla="*/ 0 w 907"/>
                  <a:gd name="T21" fmla="*/ 726 h 7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07" h="726">
                    <a:moveTo>
                      <a:pt x="0" y="726"/>
                    </a:moveTo>
                    <a:lnTo>
                      <a:pt x="453" y="726"/>
                    </a:lnTo>
                    <a:lnTo>
                      <a:pt x="453" y="544"/>
                    </a:lnTo>
                    <a:lnTo>
                      <a:pt x="362" y="544"/>
                    </a:lnTo>
                    <a:lnTo>
                      <a:pt x="453" y="363"/>
                    </a:lnTo>
                    <a:lnTo>
                      <a:pt x="544" y="544"/>
                    </a:lnTo>
                    <a:lnTo>
                      <a:pt x="453" y="544"/>
                    </a:lnTo>
                    <a:lnTo>
                      <a:pt x="453" y="726"/>
                    </a:lnTo>
                    <a:lnTo>
                      <a:pt x="907" y="726"/>
                    </a:lnTo>
                    <a:lnTo>
                      <a:pt x="453" y="0"/>
                    </a:lnTo>
                    <a:lnTo>
                      <a:pt x="0" y="726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5538" name="Group 2">
            <a:extLst>
              <a:ext uri="{FF2B5EF4-FFF2-40B4-BE49-F238E27FC236}">
                <a16:creationId xmlns:a16="http://schemas.microsoft.com/office/drawing/2014/main" id="{2B54F3BB-51A3-457F-A95B-531A75FEFD7C}"/>
              </a:ext>
            </a:extLst>
          </p:cNvPr>
          <p:cNvGrpSpPr>
            <a:grpSpLocks/>
          </p:cNvGrpSpPr>
          <p:nvPr/>
        </p:nvGrpSpPr>
        <p:grpSpPr bwMode="auto">
          <a:xfrm>
            <a:off x="344488" y="333375"/>
            <a:ext cx="9147175" cy="6048375"/>
            <a:chOff x="194" y="210"/>
            <a:chExt cx="5762" cy="3810"/>
          </a:xfrm>
        </p:grpSpPr>
        <p:grpSp>
          <p:nvGrpSpPr>
            <p:cNvPr id="65539" name="Group 3">
              <a:extLst>
                <a:ext uri="{FF2B5EF4-FFF2-40B4-BE49-F238E27FC236}">
                  <a16:creationId xmlns:a16="http://schemas.microsoft.com/office/drawing/2014/main" id="{CEC94817-681C-46C0-B1E3-665B42ACB40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4" y="215"/>
              <a:ext cx="1974" cy="2178"/>
              <a:chOff x="194" y="215"/>
              <a:chExt cx="1974" cy="2178"/>
            </a:xfrm>
          </p:grpSpPr>
          <p:sp>
            <p:nvSpPr>
              <p:cNvPr id="65540" name="AutoShape 4">
                <a:extLst>
                  <a:ext uri="{FF2B5EF4-FFF2-40B4-BE49-F238E27FC236}">
                    <a16:creationId xmlns:a16="http://schemas.microsoft.com/office/drawing/2014/main" id="{FFA3C3E5-04C7-4F6B-B8A0-65F22A05475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5" y="819"/>
                <a:ext cx="454" cy="454"/>
              </a:xfrm>
              <a:custGeom>
                <a:avLst/>
                <a:gdLst>
                  <a:gd name="G0" fmla="+- 2379 0 0"/>
                  <a:gd name="G1" fmla="+- 21600 0 2379"/>
                  <a:gd name="G2" fmla="+- 21600 0 2379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2379" y="10800"/>
                    </a:moveTo>
                    <a:cubicBezTo>
                      <a:pt x="2379" y="15451"/>
                      <a:pt x="6149" y="19221"/>
                      <a:pt x="10800" y="19221"/>
                    </a:cubicBezTo>
                    <a:cubicBezTo>
                      <a:pt x="15451" y="19221"/>
                      <a:pt x="19221" y="15451"/>
                      <a:pt x="19221" y="10800"/>
                    </a:cubicBezTo>
                    <a:cubicBezTo>
                      <a:pt x="19221" y="6149"/>
                      <a:pt x="15451" y="2379"/>
                      <a:pt x="10800" y="2379"/>
                    </a:cubicBezTo>
                    <a:cubicBezTo>
                      <a:pt x="6149" y="2379"/>
                      <a:pt x="2379" y="6149"/>
                      <a:pt x="2379" y="1080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541" name="Freeform 5">
                <a:extLst>
                  <a:ext uri="{FF2B5EF4-FFF2-40B4-BE49-F238E27FC236}">
                    <a16:creationId xmlns:a16="http://schemas.microsoft.com/office/drawing/2014/main" id="{972573FE-F302-4A53-BDA9-FF41906F20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1" y="819"/>
                <a:ext cx="544" cy="454"/>
              </a:xfrm>
              <a:custGeom>
                <a:avLst/>
                <a:gdLst>
                  <a:gd name="T0" fmla="*/ 91 w 544"/>
                  <a:gd name="T1" fmla="*/ 409 h 454"/>
                  <a:gd name="T2" fmla="*/ 272 w 544"/>
                  <a:gd name="T3" fmla="*/ 409 h 454"/>
                  <a:gd name="T4" fmla="*/ 272 w 544"/>
                  <a:gd name="T5" fmla="*/ 454 h 454"/>
                  <a:gd name="T6" fmla="*/ 0 w 544"/>
                  <a:gd name="T7" fmla="*/ 454 h 454"/>
                  <a:gd name="T8" fmla="*/ 272 w 544"/>
                  <a:gd name="T9" fmla="*/ 0 h 454"/>
                  <a:gd name="T10" fmla="*/ 544 w 544"/>
                  <a:gd name="T11" fmla="*/ 454 h 454"/>
                  <a:gd name="T12" fmla="*/ 272 w 544"/>
                  <a:gd name="T13" fmla="*/ 454 h 454"/>
                  <a:gd name="T14" fmla="*/ 272 w 544"/>
                  <a:gd name="T15" fmla="*/ 409 h 454"/>
                  <a:gd name="T16" fmla="*/ 454 w 544"/>
                  <a:gd name="T17" fmla="*/ 409 h 454"/>
                  <a:gd name="T18" fmla="*/ 272 w 544"/>
                  <a:gd name="T19" fmla="*/ 91 h 454"/>
                  <a:gd name="T20" fmla="*/ 91 w 544"/>
                  <a:gd name="T21" fmla="*/ 409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44" h="454">
                    <a:moveTo>
                      <a:pt x="91" y="409"/>
                    </a:moveTo>
                    <a:lnTo>
                      <a:pt x="272" y="409"/>
                    </a:lnTo>
                    <a:lnTo>
                      <a:pt x="272" y="454"/>
                    </a:lnTo>
                    <a:lnTo>
                      <a:pt x="0" y="454"/>
                    </a:lnTo>
                    <a:lnTo>
                      <a:pt x="272" y="0"/>
                    </a:lnTo>
                    <a:lnTo>
                      <a:pt x="544" y="454"/>
                    </a:lnTo>
                    <a:lnTo>
                      <a:pt x="272" y="454"/>
                    </a:lnTo>
                    <a:lnTo>
                      <a:pt x="272" y="409"/>
                    </a:lnTo>
                    <a:lnTo>
                      <a:pt x="454" y="409"/>
                    </a:lnTo>
                    <a:lnTo>
                      <a:pt x="272" y="91"/>
                    </a:lnTo>
                    <a:lnTo>
                      <a:pt x="91" y="409"/>
                    </a:lnTo>
                    <a:close/>
                  </a:path>
                </a:pathLst>
              </a:custGeom>
              <a:solidFill>
                <a:srgbClr val="FF0000"/>
              </a:solidFill>
              <a:ln w="12700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542" name="AutoShape 6">
                <a:extLst>
                  <a:ext uri="{FF2B5EF4-FFF2-40B4-BE49-F238E27FC236}">
                    <a16:creationId xmlns:a16="http://schemas.microsoft.com/office/drawing/2014/main" id="{C226BE1E-D6D4-485A-8CBC-B1E7155770A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00000">
                <a:off x="1170" y="786"/>
                <a:ext cx="522" cy="522"/>
              </a:xfrm>
              <a:prstGeom prst="plus">
                <a:avLst>
                  <a:gd name="adj" fmla="val 45463"/>
                </a:avLst>
              </a:prstGeom>
              <a:solidFill>
                <a:srgbClr val="FF0000"/>
              </a:solidFill>
              <a:ln w="127000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543" name="Freeform 7">
                <a:extLst>
                  <a:ext uri="{FF2B5EF4-FFF2-40B4-BE49-F238E27FC236}">
                    <a16:creationId xmlns:a16="http://schemas.microsoft.com/office/drawing/2014/main" id="{FA71F0CA-0155-4ACE-93A4-7F92BC7A15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14" y="819"/>
                <a:ext cx="454" cy="454"/>
              </a:xfrm>
              <a:custGeom>
                <a:avLst/>
                <a:gdLst>
                  <a:gd name="T0" fmla="*/ 0 w 454"/>
                  <a:gd name="T1" fmla="*/ 454 h 454"/>
                  <a:gd name="T2" fmla="*/ 0 w 454"/>
                  <a:gd name="T3" fmla="*/ 0 h 454"/>
                  <a:gd name="T4" fmla="*/ 454 w 454"/>
                  <a:gd name="T5" fmla="*/ 0 h 454"/>
                  <a:gd name="T6" fmla="*/ 454 w 454"/>
                  <a:gd name="T7" fmla="*/ 454 h 454"/>
                  <a:gd name="T8" fmla="*/ 46 w 454"/>
                  <a:gd name="T9" fmla="*/ 454 h 454"/>
                  <a:gd name="T10" fmla="*/ 46 w 454"/>
                  <a:gd name="T11" fmla="*/ 409 h 454"/>
                  <a:gd name="T12" fmla="*/ 409 w 454"/>
                  <a:gd name="T13" fmla="*/ 409 h 454"/>
                  <a:gd name="T14" fmla="*/ 409 w 454"/>
                  <a:gd name="T15" fmla="*/ 46 h 454"/>
                  <a:gd name="T16" fmla="*/ 46 w 454"/>
                  <a:gd name="T17" fmla="*/ 46 h 454"/>
                  <a:gd name="T18" fmla="*/ 46 w 454"/>
                  <a:gd name="T19" fmla="*/ 454 h 454"/>
                  <a:gd name="T20" fmla="*/ 0 w 454"/>
                  <a:gd name="T21" fmla="*/ 454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54" h="454">
                    <a:moveTo>
                      <a:pt x="0" y="454"/>
                    </a:moveTo>
                    <a:lnTo>
                      <a:pt x="0" y="0"/>
                    </a:lnTo>
                    <a:lnTo>
                      <a:pt x="454" y="0"/>
                    </a:lnTo>
                    <a:lnTo>
                      <a:pt x="454" y="454"/>
                    </a:lnTo>
                    <a:lnTo>
                      <a:pt x="46" y="454"/>
                    </a:lnTo>
                    <a:lnTo>
                      <a:pt x="46" y="409"/>
                    </a:lnTo>
                    <a:lnTo>
                      <a:pt x="409" y="409"/>
                    </a:lnTo>
                    <a:lnTo>
                      <a:pt x="409" y="46"/>
                    </a:lnTo>
                    <a:lnTo>
                      <a:pt x="46" y="46"/>
                    </a:lnTo>
                    <a:lnTo>
                      <a:pt x="46" y="454"/>
                    </a:lnTo>
                    <a:lnTo>
                      <a:pt x="0" y="454"/>
                    </a:lnTo>
                    <a:close/>
                  </a:path>
                </a:pathLst>
              </a:custGeom>
              <a:solidFill>
                <a:srgbClr val="FF0000"/>
              </a:solidFill>
              <a:ln w="12700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544" name="Freeform 8">
                <a:extLst>
                  <a:ext uri="{FF2B5EF4-FFF2-40B4-BE49-F238E27FC236}">
                    <a16:creationId xmlns:a16="http://schemas.microsoft.com/office/drawing/2014/main" id="{050D989E-9364-4106-A40C-175AED37D0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14" y="1363"/>
                <a:ext cx="454" cy="454"/>
              </a:xfrm>
              <a:custGeom>
                <a:avLst/>
                <a:gdLst>
                  <a:gd name="T0" fmla="*/ 0 w 454"/>
                  <a:gd name="T1" fmla="*/ 454 h 454"/>
                  <a:gd name="T2" fmla="*/ 91 w 454"/>
                  <a:gd name="T3" fmla="*/ 454 h 454"/>
                  <a:gd name="T4" fmla="*/ 91 w 454"/>
                  <a:gd name="T5" fmla="*/ 91 h 454"/>
                  <a:gd name="T6" fmla="*/ 363 w 454"/>
                  <a:gd name="T7" fmla="*/ 91 h 454"/>
                  <a:gd name="T8" fmla="*/ 363 w 454"/>
                  <a:gd name="T9" fmla="*/ 363 h 454"/>
                  <a:gd name="T10" fmla="*/ 91 w 454"/>
                  <a:gd name="T11" fmla="*/ 363 h 454"/>
                  <a:gd name="T12" fmla="*/ 91 w 454"/>
                  <a:gd name="T13" fmla="*/ 454 h 454"/>
                  <a:gd name="T14" fmla="*/ 454 w 454"/>
                  <a:gd name="T15" fmla="*/ 454 h 454"/>
                  <a:gd name="T16" fmla="*/ 454 w 454"/>
                  <a:gd name="T17" fmla="*/ 0 h 454"/>
                  <a:gd name="T18" fmla="*/ 0 w 454"/>
                  <a:gd name="T19" fmla="*/ 0 h 454"/>
                  <a:gd name="T20" fmla="*/ 0 w 454"/>
                  <a:gd name="T21" fmla="*/ 454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54" h="454">
                    <a:moveTo>
                      <a:pt x="0" y="454"/>
                    </a:moveTo>
                    <a:lnTo>
                      <a:pt x="91" y="454"/>
                    </a:lnTo>
                    <a:lnTo>
                      <a:pt x="91" y="91"/>
                    </a:lnTo>
                    <a:lnTo>
                      <a:pt x="363" y="91"/>
                    </a:lnTo>
                    <a:lnTo>
                      <a:pt x="363" y="363"/>
                    </a:lnTo>
                    <a:lnTo>
                      <a:pt x="91" y="363"/>
                    </a:lnTo>
                    <a:lnTo>
                      <a:pt x="91" y="454"/>
                    </a:lnTo>
                    <a:lnTo>
                      <a:pt x="454" y="454"/>
                    </a:lnTo>
                    <a:lnTo>
                      <a:pt x="454" y="0"/>
                    </a:lnTo>
                    <a:lnTo>
                      <a:pt x="0" y="0"/>
                    </a:lnTo>
                    <a:lnTo>
                      <a:pt x="0" y="454"/>
                    </a:lnTo>
                    <a:close/>
                  </a:path>
                </a:pathLst>
              </a:custGeom>
              <a:solidFill>
                <a:srgbClr val="FF0000"/>
              </a:solidFill>
              <a:ln w="12700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545" name="Freeform 9">
                <a:extLst>
                  <a:ext uri="{FF2B5EF4-FFF2-40B4-BE49-F238E27FC236}">
                    <a16:creationId xmlns:a16="http://schemas.microsoft.com/office/drawing/2014/main" id="{FFA584FC-C0E3-4602-8B94-B590AC7213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1" y="1363"/>
                <a:ext cx="544" cy="454"/>
              </a:xfrm>
              <a:custGeom>
                <a:avLst/>
                <a:gdLst>
                  <a:gd name="T0" fmla="*/ 0 w 544"/>
                  <a:gd name="T1" fmla="*/ 454 h 454"/>
                  <a:gd name="T2" fmla="*/ 181 w 544"/>
                  <a:gd name="T3" fmla="*/ 454 h 454"/>
                  <a:gd name="T4" fmla="*/ 181 w 544"/>
                  <a:gd name="T5" fmla="*/ 363 h 454"/>
                  <a:gd name="T6" fmla="*/ 272 w 544"/>
                  <a:gd name="T7" fmla="*/ 182 h 454"/>
                  <a:gd name="T8" fmla="*/ 363 w 544"/>
                  <a:gd name="T9" fmla="*/ 363 h 454"/>
                  <a:gd name="T10" fmla="*/ 181 w 544"/>
                  <a:gd name="T11" fmla="*/ 363 h 454"/>
                  <a:gd name="T12" fmla="*/ 181 w 544"/>
                  <a:gd name="T13" fmla="*/ 454 h 454"/>
                  <a:gd name="T14" fmla="*/ 544 w 544"/>
                  <a:gd name="T15" fmla="*/ 454 h 454"/>
                  <a:gd name="T16" fmla="*/ 272 w 544"/>
                  <a:gd name="T17" fmla="*/ 0 h 454"/>
                  <a:gd name="T18" fmla="*/ 0 w 544"/>
                  <a:gd name="T19" fmla="*/ 454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44" h="454">
                    <a:moveTo>
                      <a:pt x="0" y="454"/>
                    </a:moveTo>
                    <a:lnTo>
                      <a:pt x="181" y="454"/>
                    </a:lnTo>
                    <a:lnTo>
                      <a:pt x="181" y="363"/>
                    </a:lnTo>
                    <a:lnTo>
                      <a:pt x="272" y="182"/>
                    </a:lnTo>
                    <a:lnTo>
                      <a:pt x="363" y="363"/>
                    </a:lnTo>
                    <a:lnTo>
                      <a:pt x="181" y="363"/>
                    </a:lnTo>
                    <a:lnTo>
                      <a:pt x="181" y="454"/>
                    </a:lnTo>
                    <a:lnTo>
                      <a:pt x="544" y="454"/>
                    </a:lnTo>
                    <a:lnTo>
                      <a:pt x="272" y="0"/>
                    </a:lnTo>
                    <a:lnTo>
                      <a:pt x="0" y="454"/>
                    </a:lnTo>
                    <a:close/>
                  </a:path>
                </a:pathLst>
              </a:custGeom>
              <a:solidFill>
                <a:srgbClr val="FF0000"/>
              </a:solidFill>
              <a:ln w="12700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546" name="AutoShape 10">
                <a:extLst>
                  <a:ext uri="{FF2B5EF4-FFF2-40B4-BE49-F238E27FC236}">
                    <a16:creationId xmlns:a16="http://schemas.microsoft.com/office/drawing/2014/main" id="{6AE4B9EA-1A94-402A-BCF4-1D912AEE02E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5" y="1363"/>
                <a:ext cx="454" cy="454"/>
              </a:xfrm>
              <a:custGeom>
                <a:avLst/>
                <a:gdLst>
                  <a:gd name="G0" fmla="+- 4663 0 0"/>
                  <a:gd name="G1" fmla="+- 21600 0 4663"/>
                  <a:gd name="G2" fmla="+- 21600 0 4663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4663" y="10800"/>
                    </a:moveTo>
                    <a:cubicBezTo>
                      <a:pt x="4663" y="14189"/>
                      <a:pt x="7411" y="16937"/>
                      <a:pt x="10800" y="16937"/>
                    </a:cubicBezTo>
                    <a:cubicBezTo>
                      <a:pt x="14189" y="16937"/>
                      <a:pt x="16937" y="14189"/>
                      <a:pt x="16937" y="10800"/>
                    </a:cubicBezTo>
                    <a:cubicBezTo>
                      <a:pt x="16937" y="7411"/>
                      <a:pt x="14189" y="4663"/>
                      <a:pt x="10800" y="4663"/>
                    </a:cubicBezTo>
                    <a:cubicBezTo>
                      <a:pt x="7411" y="4663"/>
                      <a:pt x="4663" y="7411"/>
                      <a:pt x="4663" y="1080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547" name="AutoShape 11">
                <a:extLst>
                  <a:ext uri="{FF2B5EF4-FFF2-40B4-BE49-F238E27FC236}">
                    <a16:creationId xmlns:a16="http://schemas.microsoft.com/office/drawing/2014/main" id="{73FED613-90D0-44D6-972B-776AA3A5291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00000">
                <a:off x="1170" y="1330"/>
                <a:ext cx="522" cy="522"/>
              </a:xfrm>
              <a:prstGeom prst="plus">
                <a:avLst>
                  <a:gd name="adj" fmla="val 36588"/>
                </a:avLst>
              </a:prstGeom>
              <a:solidFill>
                <a:srgbClr val="FF0000"/>
              </a:solidFill>
              <a:ln w="127000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548" name="Freeform 12">
                <a:extLst>
                  <a:ext uri="{FF2B5EF4-FFF2-40B4-BE49-F238E27FC236}">
                    <a16:creationId xmlns:a16="http://schemas.microsoft.com/office/drawing/2014/main" id="{0783CC2A-E426-4DC9-915A-6DEE7749B1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1" y="258"/>
                <a:ext cx="544" cy="435"/>
              </a:xfrm>
              <a:custGeom>
                <a:avLst/>
                <a:gdLst>
                  <a:gd name="T0" fmla="*/ 0 w 907"/>
                  <a:gd name="T1" fmla="*/ 726 h 726"/>
                  <a:gd name="T2" fmla="*/ 453 w 907"/>
                  <a:gd name="T3" fmla="*/ 0 h 726"/>
                  <a:gd name="T4" fmla="*/ 907 w 907"/>
                  <a:gd name="T5" fmla="*/ 726 h 726"/>
                  <a:gd name="T6" fmla="*/ 453 w 907"/>
                  <a:gd name="T7" fmla="*/ 726 h 726"/>
                  <a:gd name="T8" fmla="*/ 453 w 907"/>
                  <a:gd name="T9" fmla="*/ 680 h 726"/>
                  <a:gd name="T10" fmla="*/ 816 w 907"/>
                  <a:gd name="T11" fmla="*/ 680 h 726"/>
                  <a:gd name="T12" fmla="*/ 453 w 907"/>
                  <a:gd name="T13" fmla="*/ 91 h 726"/>
                  <a:gd name="T14" fmla="*/ 90 w 907"/>
                  <a:gd name="T15" fmla="*/ 680 h 726"/>
                  <a:gd name="T16" fmla="*/ 453 w 907"/>
                  <a:gd name="T17" fmla="*/ 680 h 726"/>
                  <a:gd name="T18" fmla="*/ 453 w 907"/>
                  <a:gd name="T19" fmla="*/ 726 h 726"/>
                  <a:gd name="T20" fmla="*/ 0 w 907"/>
                  <a:gd name="T21" fmla="*/ 726 h 7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07" h="726">
                    <a:moveTo>
                      <a:pt x="0" y="726"/>
                    </a:moveTo>
                    <a:lnTo>
                      <a:pt x="453" y="0"/>
                    </a:lnTo>
                    <a:lnTo>
                      <a:pt x="907" y="726"/>
                    </a:lnTo>
                    <a:lnTo>
                      <a:pt x="453" y="726"/>
                    </a:lnTo>
                    <a:lnTo>
                      <a:pt x="453" y="680"/>
                    </a:lnTo>
                    <a:lnTo>
                      <a:pt x="816" y="680"/>
                    </a:lnTo>
                    <a:lnTo>
                      <a:pt x="453" y="91"/>
                    </a:lnTo>
                    <a:lnTo>
                      <a:pt x="90" y="680"/>
                    </a:lnTo>
                    <a:lnTo>
                      <a:pt x="453" y="680"/>
                    </a:lnTo>
                    <a:lnTo>
                      <a:pt x="453" y="726"/>
                    </a:lnTo>
                    <a:lnTo>
                      <a:pt x="0" y="726"/>
                    </a:lnTo>
                    <a:close/>
                  </a:path>
                </a:pathLst>
              </a:custGeom>
              <a:solidFill>
                <a:srgbClr val="FF0000"/>
              </a:solidFill>
              <a:ln w="12700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549" name="Freeform 13">
                <a:extLst>
                  <a:ext uri="{FF2B5EF4-FFF2-40B4-BE49-F238E27FC236}">
                    <a16:creationId xmlns:a16="http://schemas.microsoft.com/office/drawing/2014/main" id="{7C11477D-5C9C-4FDF-B1FD-6EA05E1903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14" y="249"/>
                <a:ext cx="453" cy="453"/>
              </a:xfrm>
              <a:custGeom>
                <a:avLst/>
                <a:gdLst>
                  <a:gd name="T0" fmla="*/ 0 w 635"/>
                  <a:gd name="T1" fmla="*/ 635 h 635"/>
                  <a:gd name="T2" fmla="*/ 45 w 635"/>
                  <a:gd name="T3" fmla="*/ 635 h 635"/>
                  <a:gd name="T4" fmla="*/ 45 w 635"/>
                  <a:gd name="T5" fmla="*/ 45 h 635"/>
                  <a:gd name="T6" fmla="*/ 589 w 635"/>
                  <a:gd name="T7" fmla="*/ 45 h 635"/>
                  <a:gd name="T8" fmla="*/ 589 w 635"/>
                  <a:gd name="T9" fmla="*/ 589 h 635"/>
                  <a:gd name="T10" fmla="*/ 45 w 635"/>
                  <a:gd name="T11" fmla="*/ 589 h 635"/>
                  <a:gd name="T12" fmla="*/ 45 w 635"/>
                  <a:gd name="T13" fmla="*/ 635 h 635"/>
                  <a:gd name="T14" fmla="*/ 635 w 635"/>
                  <a:gd name="T15" fmla="*/ 635 h 635"/>
                  <a:gd name="T16" fmla="*/ 635 w 635"/>
                  <a:gd name="T17" fmla="*/ 0 h 635"/>
                  <a:gd name="T18" fmla="*/ 0 w 635"/>
                  <a:gd name="T19" fmla="*/ 0 h 635"/>
                  <a:gd name="T20" fmla="*/ 0 w 635"/>
                  <a:gd name="T21" fmla="*/ 635 h 6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35" h="635">
                    <a:moveTo>
                      <a:pt x="0" y="635"/>
                    </a:moveTo>
                    <a:lnTo>
                      <a:pt x="45" y="635"/>
                    </a:lnTo>
                    <a:lnTo>
                      <a:pt x="45" y="45"/>
                    </a:lnTo>
                    <a:lnTo>
                      <a:pt x="589" y="45"/>
                    </a:lnTo>
                    <a:lnTo>
                      <a:pt x="589" y="589"/>
                    </a:lnTo>
                    <a:lnTo>
                      <a:pt x="45" y="589"/>
                    </a:lnTo>
                    <a:lnTo>
                      <a:pt x="45" y="635"/>
                    </a:lnTo>
                    <a:lnTo>
                      <a:pt x="635" y="635"/>
                    </a:lnTo>
                    <a:lnTo>
                      <a:pt x="635" y="0"/>
                    </a:lnTo>
                    <a:lnTo>
                      <a:pt x="0" y="0"/>
                    </a:lnTo>
                    <a:lnTo>
                      <a:pt x="0" y="635"/>
                    </a:lnTo>
                    <a:close/>
                  </a:path>
                </a:pathLst>
              </a:custGeom>
              <a:solidFill>
                <a:srgbClr val="FF0000"/>
              </a:solidFill>
              <a:ln w="12700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550" name="AutoShape 14">
                <a:extLst>
                  <a:ext uri="{FF2B5EF4-FFF2-40B4-BE49-F238E27FC236}">
                    <a16:creationId xmlns:a16="http://schemas.microsoft.com/office/drawing/2014/main" id="{E527877F-9769-496A-92B0-276FA9330B5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00000">
                <a:off x="1170" y="215"/>
                <a:ext cx="522" cy="522"/>
              </a:xfrm>
              <a:prstGeom prst="plus">
                <a:avLst>
                  <a:gd name="adj" fmla="val 46745"/>
                </a:avLst>
              </a:prstGeom>
              <a:solidFill>
                <a:srgbClr val="FF0000"/>
              </a:solidFill>
              <a:ln w="127000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551" name="AutoShape 15">
                <a:extLst>
                  <a:ext uri="{FF2B5EF4-FFF2-40B4-BE49-F238E27FC236}">
                    <a16:creationId xmlns:a16="http://schemas.microsoft.com/office/drawing/2014/main" id="{89F41364-7064-4E40-B179-9B2A6BC910B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4" y="249"/>
                <a:ext cx="454" cy="454"/>
              </a:xfrm>
              <a:custGeom>
                <a:avLst/>
                <a:gdLst>
                  <a:gd name="G0" fmla="+- 1237 0 0"/>
                  <a:gd name="G1" fmla="+- 21600 0 1237"/>
                  <a:gd name="G2" fmla="+- 21600 0 1237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237" y="10800"/>
                    </a:moveTo>
                    <a:cubicBezTo>
                      <a:pt x="1237" y="16081"/>
                      <a:pt x="5519" y="20363"/>
                      <a:pt x="10800" y="20363"/>
                    </a:cubicBezTo>
                    <a:cubicBezTo>
                      <a:pt x="16081" y="20363"/>
                      <a:pt x="20363" y="16081"/>
                      <a:pt x="20363" y="10800"/>
                    </a:cubicBezTo>
                    <a:cubicBezTo>
                      <a:pt x="20363" y="5519"/>
                      <a:pt x="16081" y="1237"/>
                      <a:pt x="10800" y="1237"/>
                    </a:cubicBezTo>
                    <a:cubicBezTo>
                      <a:pt x="5519" y="1237"/>
                      <a:pt x="1237" y="5519"/>
                      <a:pt x="1237" y="1080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552" name="Freeform 16">
                <a:extLst>
                  <a:ext uri="{FF2B5EF4-FFF2-40B4-BE49-F238E27FC236}">
                    <a16:creationId xmlns:a16="http://schemas.microsoft.com/office/drawing/2014/main" id="{04C5749F-BC2C-495A-A5AF-60C32591E4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14" y="1933"/>
                <a:ext cx="454" cy="454"/>
              </a:xfrm>
              <a:custGeom>
                <a:avLst/>
                <a:gdLst>
                  <a:gd name="T0" fmla="*/ 0 w 454"/>
                  <a:gd name="T1" fmla="*/ 454 h 454"/>
                  <a:gd name="T2" fmla="*/ 0 w 454"/>
                  <a:gd name="T3" fmla="*/ 0 h 454"/>
                  <a:gd name="T4" fmla="*/ 454 w 454"/>
                  <a:gd name="T5" fmla="*/ 0 h 454"/>
                  <a:gd name="T6" fmla="*/ 454 w 454"/>
                  <a:gd name="T7" fmla="*/ 454 h 454"/>
                  <a:gd name="T8" fmla="*/ 136 w 454"/>
                  <a:gd name="T9" fmla="*/ 454 h 454"/>
                  <a:gd name="T10" fmla="*/ 136 w 454"/>
                  <a:gd name="T11" fmla="*/ 318 h 454"/>
                  <a:gd name="T12" fmla="*/ 318 w 454"/>
                  <a:gd name="T13" fmla="*/ 318 h 454"/>
                  <a:gd name="T14" fmla="*/ 318 w 454"/>
                  <a:gd name="T15" fmla="*/ 136 h 454"/>
                  <a:gd name="T16" fmla="*/ 136 w 454"/>
                  <a:gd name="T17" fmla="*/ 136 h 454"/>
                  <a:gd name="T18" fmla="*/ 136 w 454"/>
                  <a:gd name="T19" fmla="*/ 454 h 454"/>
                  <a:gd name="T20" fmla="*/ 0 w 454"/>
                  <a:gd name="T21" fmla="*/ 454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54" h="454">
                    <a:moveTo>
                      <a:pt x="0" y="454"/>
                    </a:moveTo>
                    <a:lnTo>
                      <a:pt x="0" y="0"/>
                    </a:lnTo>
                    <a:lnTo>
                      <a:pt x="454" y="0"/>
                    </a:lnTo>
                    <a:lnTo>
                      <a:pt x="454" y="454"/>
                    </a:lnTo>
                    <a:lnTo>
                      <a:pt x="136" y="454"/>
                    </a:lnTo>
                    <a:lnTo>
                      <a:pt x="136" y="318"/>
                    </a:lnTo>
                    <a:lnTo>
                      <a:pt x="318" y="318"/>
                    </a:lnTo>
                    <a:lnTo>
                      <a:pt x="318" y="136"/>
                    </a:lnTo>
                    <a:lnTo>
                      <a:pt x="136" y="136"/>
                    </a:lnTo>
                    <a:lnTo>
                      <a:pt x="136" y="454"/>
                    </a:lnTo>
                    <a:lnTo>
                      <a:pt x="0" y="454"/>
                    </a:lnTo>
                    <a:close/>
                  </a:path>
                </a:pathLst>
              </a:custGeom>
              <a:solidFill>
                <a:srgbClr val="FF0000"/>
              </a:solidFill>
              <a:ln w="12700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553" name="AutoShape 17">
                <a:extLst>
                  <a:ext uri="{FF2B5EF4-FFF2-40B4-BE49-F238E27FC236}">
                    <a16:creationId xmlns:a16="http://schemas.microsoft.com/office/drawing/2014/main" id="{87ED9CD8-7D17-4F94-AFF8-BDB14254AE2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00000">
                <a:off x="1199" y="1928"/>
                <a:ext cx="465" cy="465"/>
              </a:xfrm>
              <a:prstGeom prst="plus">
                <a:avLst>
                  <a:gd name="adj" fmla="val 32056"/>
                </a:avLst>
              </a:prstGeom>
              <a:solidFill>
                <a:srgbClr val="FF0000"/>
              </a:solidFill>
              <a:ln w="127000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554" name="AutoShape 18">
                <a:extLst>
                  <a:ext uri="{FF2B5EF4-FFF2-40B4-BE49-F238E27FC236}">
                    <a16:creationId xmlns:a16="http://schemas.microsoft.com/office/drawing/2014/main" id="{120F0576-5663-4F76-82FA-45CA7302459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5" y="1933"/>
                <a:ext cx="454" cy="454"/>
              </a:xfrm>
              <a:custGeom>
                <a:avLst/>
                <a:gdLst>
                  <a:gd name="G0" fmla="+- 6566 0 0"/>
                  <a:gd name="G1" fmla="+- 21600 0 6566"/>
                  <a:gd name="G2" fmla="+- 21600 0 6566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6566" y="10800"/>
                    </a:moveTo>
                    <a:cubicBezTo>
                      <a:pt x="6566" y="13138"/>
                      <a:pt x="8462" y="15034"/>
                      <a:pt x="10800" y="15034"/>
                    </a:cubicBezTo>
                    <a:cubicBezTo>
                      <a:pt x="13138" y="15034"/>
                      <a:pt x="15034" y="13138"/>
                      <a:pt x="15034" y="10800"/>
                    </a:cubicBezTo>
                    <a:cubicBezTo>
                      <a:pt x="15034" y="8462"/>
                      <a:pt x="13138" y="6566"/>
                      <a:pt x="10800" y="6566"/>
                    </a:cubicBezTo>
                    <a:cubicBezTo>
                      <a:pt x="8462" y="6566"/>
                      <a:pt x="6566" y="8462"/>
                      <a:pt x="6566" y="1080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555" name="Freeform 19">
                <a:extLst>
                  <a:ext uri="{FF2B5EF4-FFF2-40B4-BE49-F238E27FC236}">
                    <a16:creationId xmlns:a16="http://schemas.microsoft.com/office/drawing/2014/main" id="{D631F95A-12C0-4035-B240-EE0E54F380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2" y="1935"/>
                <a:ext cx="563" cy="450"/>
              </a:xfrm>
              <a:custGeom>
                <a:avLst/>
                <a:gdLst>
                  <a:gd name="T0" fmla="*/ 0 w 907"/>
                  <a:gd name="T1" fmla="*/ 726 h 726"/>
                  <a:gd name="T2" fmla="*/ 453 w 907"/>
                  <a:gd name="T3" fmla="*/ 726 h 726"/>
                  <a:gd name="T4" fmla="*/ 453 w 907"/>
                  <a:gd name="T5" fmla="*/ 544 h 726"/>
                  <a:gd name="T6" fmla="*/ 362 w 907"/>
                  <a:gd name="T7" fmla="*/ 544 h 726"/>
                  <a:gd name="T8" fmla="*/ 453 w 907"/>
                  <a:gd name="T9" fmla="*/ 363 h 726"/>
                  <a:gd name="T10" fmla="*/ 544 w 907"/>
                  <a:gd name="T11" fmla="*/ 544 h 726"/>
                  <a:gd name="T12" fmla="*/ 453 w 907"/>
                  <a:gd name="T13" fmla="*/ 544 h 726"/>
                  <a:gd name="T14" fmla="*/ 453 w 907"/>
                  <a:gd name="T15" fmla="*/ 726 h 726"/>
                  <a:gd name="T16" fmla="*/ 907 w 907"/>
                  <a:gd name="T17" fmla="*/ 726 h 726"/>
                  <a:gd name="T18" fmla="*/ 453 w 907"/>
                  <a:gd name="T19" fmla="*/ 0 h 726"/>
                  <a:gd name="T20" fmla="*/ 0 w 907"/>
                  <a:gd name="T21" fmla="*/ 726 h 7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07" h="726">
                    <a:moveTo>
                      <a:pt x="0" y="726"/>
                    </a:moveTo>
                    <a:lnTo>
                      <a:pt x="453" y="726"/>
                    </a:lnTo>
                    <a:lnTo>
                      <a:pt x="453" y="544"/>
                    </a:lnTo>
                    <a:lnTo>
                      <a:pt x="362" y="544"/>
                    </a:lnTo>
                    <a:lnTo>
                      <a:pt x="453" y="363"/>
                    </a:lnTo>
                    <a:lnTo>
                      <a:pt x="544" y="544"/>
                    </a:lnTo>
                    <a:lnTo>
                      <a:pt x="453" y="544"/>
                    </a:lnTo>
                    <a:lnTo>
                      <a:pt x="453" y="726"/>
                    </a:lnTo>
                    <a:lnTo>
                      <a:pt x="907" y="726"/>
                    </a:lnTo>
                    <a:lnTo>
                      <a:pt x="453" y="0"/>
                    </a:lnTo>
                    <a:lnTo>
                      <a:pt x="0" y="726"/>
                    </a:lnTo>
                    <a:close/>
                  </a:path>
                </a:pathLst>
              </a:custGeom>
              <a:solidFill>
                <a:srgbClr val="FF0000"/>
              </a:solidFill>
              <a:ln w="12700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65556" name="Group 20">
              <a:extLst>
                <a:ext uri="{FF2B5EF4-FFF2-40B4-BE49-F238E27FC236}">
                  <a16:creationId xmlns:a16="http://schemas.microsoft.com/office/drawing/2014/main" id="{0F70901E-6EC1-4DF0-9C87-EBA49902BEB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349" y="210"/>
              <a:ext cx="1479" cy="1632"/>
              <a:chOff x="194" y="215"/>
              <a:chExt cx="1974" cy="2178"/>
            </a:xfrm>
          </p:grpSpPr>
          <p:sp>
            <p:nvSpPr>
              <p:cNvPr id="65557" name="AutoShape 21">
                <a:extLst>
                  <a:ext uri="{FF2B5EF4-FFF2-40B4-BE49-F238E27FC236}">
                    <a16:creationId xmlns:a16="http://schemas.microsoft.com/office/drawing/2014/main" id="{7D14D424-5708-4CC6-933B-60DEB48C6D8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5" y="819"/>
                <a:ext cx="454" cy="454"/>
              </a:xfrm>
              <a:custGeom>
                <a:avLst/>
                <a:gdLst>
                  <a:gd name="G0" fmla="+- 2379 0 0"/>
                  <a:gd name="G1" fmla="+- 21600 0 2379"/>
                  <a:gd name="G2" fmla="+- 21600 0 2379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2379" y="10800"/>
                    </a:moveTo>
                    <a:cubicBezTo>
                      <a:pt x="2379" y="15451"/>
                      <a:pt x="6149" y="19221"/>
                      <a:pt x="10800" y="19221"/>
                    </a:cubicBezTo>
                    <a:cubicBezTo>
                      <a:pt x="15451" y="19221"/>
                      <a:pt x="19221" y="15451"/>
                      <a:pt x="19221" y="10800"/>
                    </a:cubicBezTo>
                    <a:cubicBezTo>
                      <a:pt x="19221" y="6149"/>
                      <a:pt x="15451" y="2379"/>
                      <a:pt x="10800" y="2379"/>
                    </a:cubicBezTo>
                    <a:cubicBezTo>
                      <a:pt x="6149" y="2379"/>
                      <a:pt x="2379" y="6149"/>
                      <a:pt x="2379" y="1080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558" name="Freeform 22">
                <a:extLst>
                  <a:ext uri="{FF2B5EF4-FFF2-40B4-BE49-F238E27FC236}">
                    <a16:creationId xmlns:a16="http://schemas.microsoft.com/office/drawing/2014/main" id="{1C44E959-E0C7-492F-BB9E-44667BABA1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1" y="819"/>
                <a:ext cx="544" cy="454"/>
              </a:xfrm>
              <a:custGeom>
                <a:avLst/>
                <a:gdLst>
                  <a:gd name="T0" fmla="*/ 91 w 544"/>
                  <a:gd name="T1" fmla="*/ 409 h 454"/>
                  <a:gd name="T2" fmla="*/ 272 w 544"/>
                  <a:gd name="T3" fmla="*/ 409 h 454"/>
                  <a:gd name="T4" fmla="*/ 272 w 544"/>
                  <a:gd name="T5" fmla="*/ 454 h 454"/>
                  <a:gd name="T6" fmla="*/ 0 w 544"/>
                  <a:gd name="T7" fmla="*/ 454 h 454"/>
                  <a:gd name="T8" fmla="*/ 272 w 544"/>
                  <a:gd name="T9" fmla="*/ 0 h 454"/>
                  <a:gd name="T10" fmla="*/ 544 w 544"/>
                  <a:gd name="T11" fmla="*/ 454 h 454"/>
                  <a:gd name="T12" fmla="*/ 272 w 544"/>
                  <a:gd name="T13" fmla="*/ 454 h 454"/>
                  <a:gd name="T14" fmla="*/ 272 w 544"/>
                  <a:gd name="T15" fmla="*/ 409 h 454"/>
                  <a:gd name="T16" fmla="*/ 454 w 544"/>
                  <a:gd name="T17" fmla="*/ 409 h 454"/>
                  <a:gd name="T18" fmla="*/ 272 w 544"/>
                  <a:gd name="T19" fmla="*/ 91 h 454"/>
                  <a:gd name="T20" fmla="*/ 91 w 544"/>
                  <a:gd name="T21" fmla="*/ 409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44" h="454">
                    <a:moveTo>
                      <a:pt x="91" y="409"/>
                    </a:moveTo>
                    <a:lnTo>
                      <a:pt x="272" y="409"/>
                    </a:lnTo>
                    <a:lnTo>
                      <a:pt x="272" y="454"/>
                    </a:lnTo>
                    <a:lnTo>
                      <a:pt x="0" y="454"/>
                    </a:lnTo>
                    <a:lnTo>
                      <a:pt x="272" y="0"/>
                    </a:lnTo>
                    <a:lnTo>
                      <a:pt x="544" y="454"/>
                    </a:lnTo>
                    <a:lnTo>
                      <a:pt x="272" y="454"/>
                    </a:lnTo>
                    <a:lnTo>
                      <a:pt x="272" y="409"/>
                    </a:lnTo>
                    <a:lnTo>
                      <a:pt x="454" y="409"/>
                    </a:lnTo>
                    <a:lnTo>
                      <a:pt x="272" y="91"/>
                    </a:lnTo>
                    <a:lnTo>
                      <a:pt x="91" y="409"/>
                    </a:lnTo>
                    <a:close/>
                  </a:path>
                </a:pathLst>
              </a:custGeom>
              <a:solidFill>
                <a:srgbClr val="FF0000"/>
              </a:solidFill>
              <a:ln w="12700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559" name="AutoShape 23">
                <a:extLst>
                  <a:ext uri="{FF2B5EF4-FFF2-40B4-BE49-F238E27FC236}">
                    <a16:creationId xmlns:a16="http://schemas.microsoft.com/office/drawing/2014/main" id="{3F43478E-8873-4417-963D-350B5BFCB4F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00000">
                <a:off x="1170" y="786"/>
                <a:ext cx="522" cy="522"/>
              </a:xfrm>
              <a:prstGeom prst="plus">
                <a:avLst>
                  <a:gd name="adj" fmla="val 45463"/>
                </a:avLst>
              </a:prstGeom>
              <a:solidFill>
                <a:srgbClr val="FF0000"/>
              </a:solidFill>
              <a:ln w="127000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560" name="Freeform 24">
                <a:extLst>
                  <a:ext uri="{FF2B5EF4-FFF2-40B4-BE49-F238E27FC236}">
                    <a16:creationId xmlns:a16="http://schemas.microsoft.com/office/drawing/2014/main" id="{8CADB2C5-46F7-431F-AFC9-FD13D31397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14" y="819"/>
                <a:ext cx="454" cy="454"/>
              </a:xfrm>
              <a:custGeom>
                <a:avLst/>
                <a:gdLst>
                  <a:gd name="T0" fmla="*/ 0 w 454"/>
                  <a:gd name="T1" fmla="*/ 454 h 454"/>
                  <a:gd name="T2" fmla="*/ 0 w 454"/>
                  <a:gd name="T3" fmla="*/ 0 h 454"/>
                  <a:gd name="T4" fmla="*/ 454 w 454"/>
                  <a:gd name="T5" fmla="*/ 0 h 454"/>
                  <a:gd name="T6" fmla="*/ 454 w 454"/>
                  <a:gd name="T7" fmla="*/ 454 h 454"/>
                  <a:gd name="T8" fmla="*/ 46 w 454"/>
                  <a:gd name="T9" fmla="*/ 454 h 454"/>
                  <a:gd name="T10" fmla="*/ 46 w 454"/>
                  <a:gd name="T11" fmla="*/ 409 h 454"/>
                  <a:gd name="T12" fmla="*/ 409 w 454"/>
                  <a:gd name="T13" fmla="*/ 409 h 454"/>
                  <a:gd name="T14" fmla="*/ 409 w 454"/>
                  <a:gd name="T15" fmla="*/ 46 h 454"/>
                  <a:gd name="T16" fmla="*/ 46 w 454"/>
                  <a:gd name="T17" fmla="*/ 46 h 454"/>
                  <a:gd name="T18" fmla="*/ 46 w 454"/>
                  <a:gd name="T19" fmla="*/ 454 h 454"/>
                  <a:gd name="T20" fmla="*/ 0 w 454"/>
                  <a:gd name="T21" fmla="*/ 454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54" h="454">
                    <a:moveTo>
                      <a:pt x="0" y="454"/>
                    </a:moveTo>
                    <a:lnTo>
                      <a:pt x="0" y="0"/>
                    </a:lnTo>
                    <a:lnTo>
                      <a:pt x="454" y="0"/>
                    </a:lnTo>
                    <a:lnTo>
                      <a:pt x="454" y="454"/>
                    </a:lnTo>
                    <a:lnTo>
                      <a:pt x="46" y="454"/>
                    </a:lnTo>
                    <a:lnTo>
                      <a:pt x="46" y="409"/>
                    </a:lnTo>
                    <a:lnTo>
                      <a:pt x="409" y="409"/>
                    </a:lnTo>
                    <a:lnTo>
                      <a:pt x="409" y="46"/>
                    </a:lnTo>
                    <a:lnTo>
                      <a:pt x="46" y="46"/>
                    </a:lnTo>
                    <a:lnTo>
                      <a:pt x="46" y="454"/>
                    </a:lnTo>
                    <a:lnTo>
                      <a:pt x="0" y="454"/>
                    </a:lnTo>
                    <a:close/>
                  </a:path>
                </a:pathLst>
              </a:custGeom>
              <a:solidFill>
                <a:srgbClr val="FF0000"/>
              </a:solidFill>
              <a:ln w="12700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561" name="Freeform 25">
                <a:extLst>
                  <a:ext uri="{FF2B5EF4-FFF2-40B4-BE49-F238E27FC236}">
                    <a16:creationId xmlns:a16="http://schemas.microsoft.com/office/drawing/2014/main" id="{13EB39CD-03B4-4A2D-8CBF-34AD70E9F8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14" y="1363"/>
                <a:ext cx="454" cy="454"/>
              </a:xfrm>
              <a:custGeom>
                <a:avLst/>
                <a:gdLst>
                  <a:gd name="T0" fmla="*/ 0 w 454"/>
                  <a:gd name="T1" fmla="*/ 454 h 454"/>
                  <a:gd name="T2" fmla="*/ 91 w 454"/>
                  <a:gd name="T3" fmla="*/ 454 h 454"/>
                  <a:gd name="T4" fmla="*/ 91 w 454"/>
                  <a:gd name="T5" fmla="*/ 91 h 454"/>
                  <a:gd name="T6" fmla="*/ 363 w 454"/>
                  <a:gd name="T7" fmla="*/ 91 h 454"/>
                  <a:gd name="T8" fmla="*/ 363 w 454"/>
                  <a:gd name="T9" fmla="*/ 363 h 454"/>
                  <a:gd name="T10" fmla="*/ 91 w 454"/>
                  <a:gd name="T11" fmla="*/ 363 h 454"/>
                  <a:gd name="T12" fmla="*/ 91 w 454"/>
                  <a:gd name="T13" fmla="*/ 454 h 454"/>
                  <a:gd name="T14" fmla="*/ 454 w 454"/>
                  <a:gd name="T15" fmla="*/ 454 h 454"/>
                  <a:gd name="T16" fmla="*/ 454 w 454"/>
                  <a:gd name="T17" fmla="*/ 0 h 454"/>
                  <a:gd name="T18" fmla="*/ 0 w 454"/>
                  <a:gd name="T19" fmla="*/ 0 h 454"/>
                  <a:gd name="T20" fmla="*/ 0 w 454"/>
                  <a:gd name="T21" fmla="*/ 454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54" h="454">
                    <a:moveTo>
                      <a:pt x="0" y="454"/>
                    </a:moveTo>
                    <a:lnTo>
                      <a:pt x="91" y="454"/>
                    </a:lnTo>
                    <a:lnTo>
                      <a:pt x="91" y="91"/>
                    </a:lnTo>
                    <a:lnTo>
                      <a:pt x="363" y="91"/>
                    </a:lnTo>
                    <a:lnTo>
                      <a:pt x="363" y="363"/>
                    </a:lnTo>
                    <a:lnTo>
                      <a:pt x="91" y="363"/>
                    </a:lnTo>
                    <a:lnTo>
                      <a:pt x="91" y="454"/>
                    </a:lnTo>
                    <a:lnTo>
                      <a:pt x="454" y="454"/>
                    </a:lnTo>
                    <a:lnTo>
                      <a:pt x="454" y="0"/>
                    </a:lnTo>
                    <a:lnTo>
                      <a:pt x="0" y="0"/>
                    </a:lnTo>
                    <a:lnTo>
                      <a:pt x="0" y="454"/>
                    </a:lnTo>
                    <a:close/>
                  </a:path>
                </a:pathLst>
              </a:custGeom>
              <a:solidFill>
                <a:srgbClr val="FF0000"/>
              </a:solidFill>
              <a:ln w="12700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562" name="Freeform 26">
                <a:extLst>
                  <a:ext uri="{FF2B5EF4-FFF2-40B4-BE49-F238E27FC236}">
                    <a16:creationId xmlns:a16="http://schemas.microsoft.com/office/drawing/2014/main" id="{7580BA52-3B2C-4F1E-92C1-4268BDE2E1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1" y="1363"/>
                <a:ext cx="544" cy="454"/>
              </a:xfrm>
              <a:custGeom>
                <a:avLst/>
                <a:gdLst>
                  <a:gd name="T0" fmla="*/ 0 w 544"/>
                  <a:gd name="T1" fmla="*/ 454 h 454"/>
                  <a:gd name="T2" fmla="*/ 181 w 544"/>
                  <a:gd name="T3" fmla="*/ 454 h 454"/>
                  <a:gd name="T4" fmla="*/ 181 w 544"/>
                  <a:gd name="T5" fmla="*/ 363 h 454"/>
                  <a:gd name="T6" fmla="*/ 272 w 544"/>
                  <a:gd name="T7" fmla="*/ 182 h 454"/>
                  <a:gd name="T8" fmla="*/ 363 w 544"/>
                  <a:gd name="T9" fmla="*/ 363 h 454"/>
                  <a:gd name="T10" fmla="*/ 181 w 544"/>
                  <a:gd name="T11" fmla="*/ 363 h 454"/>
                  <a:gd name="T12" fmla="*/ 181 w 544"/>
                  <a:gd name="T13" fmla="*/ 454 h 454"/>
                  <a:gd name="T14" fmla="*/ 544 w 544"/>
                  <a:gd name="T15" fmla="*/ 454 h 454"/>
                  <a:gd name="T16" fmla="*/ 272 w 544"/>
                  <a:gd name="T17" fmla="*/ 0 h 454"/>
                  <a:gd name="T18" fmla="*/ 0 w 544"/>
                  <a:gd name="T19" fmla="*/ 454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44" h="454">
                    <a:moveTo>
                      <a:pt x="0" y="454"/>
                    </a:moveTo>
                    <a:lnTo>
                      <a:pt x="181" y="454"/>
                    </a:lnTo>
                    <a:lnTo>
                      <a:pt x="181" y="363"/>
                    </a:lnTo>
                    <a:lnTo>
                      <a:pt x="272" y="182"/>
                    </a:lnTo>
                    <a:lnTo>
                      <a:pt x="363" y="363"/>
                    </a:lnTo>
                    <a:lnTo>
                      <a:pt x="181" y="363"/>
                    </a:lnTo>
                    <a:lnTo>
                      <a:pt x="181" y="454"/>
                    </a:lnTo>
                    <a:lnTo>
                      <a:pt x="544" y="454"/>
                    </a:lnTo>
                    <a:lnTo>
                      <a:pt x="272" y="0"/>
                    </a:lnTo>
                    <a:lnTo>
                      <a:pt x="0" y="454"/>
                    </a:lnTo>
                    <a:close/>
                  </a:path>
                </a:pathLst>
              </a:custGeom>
              <a:solidFill>
                <a:srgbClr val="FF0000"/>
              </a:solidFill>
              <a:ln w="12700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563" name="AutoShape 27">
                <a:extLst>
                  <a:ext uri="{FF2B5EF4-FFF2-40B4-BE49-F238E27FC236}">
                    <a16:creationId xmlns:a16="http://schemas.microsoft.com/office/drawing/2014/main" id="{CC1B79C1-8560-4E94-8D2F-752348CA04C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5" y="1363"/>
                <a:ext cx="454" cy="454"/>
              </a:xfrm>
              <a:custGeom>
                <a:avLst/>
                <a:gdLst>
                  <a:gd name="G0" fmla="+- 4663 0 0"/>
                  <a:gd name="G1" fmla="+- 21600 0 4663"/>
                  <a:gd name="G2" fmla="+- 21600 0 4663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4663" y="10800"/>
                    </a:moveTo>
                    <a:cubicBezTo>
                      <a:pt x="4663" y="14189"/>
                      <a:pt x="7411" y="16937"/>
                      <a:pt x="10800" y="16937"/>
                    </a:cubicBezTo>
                    <a:cubicBezTo>
                      <a:pt x="14189" y="16937"/>
                      <a:pt x="16937" y="14189"/>
                      <a:pt x="16937" y="10800"/>
                    </a:cubicBezTo>
                    <a:cubicBezTo>
                      <a:pt x="16937" y="7411"/>
                      <a:pt x="14189" y="4663"/>
                      <a:pt x="10800" y="4663"/>
                    </a:cubicBezTo>
                    <a:cubicBezTo>
                      <a:pt x="7411" y="4663"/>
                      <a:pt x="4663" y="7411"/>
                      <a:pt x="4663" y="1080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564" name="AutoShape 28">
                <a:extLst>
                  <a:ext uri="{FF2B5EF4-FFF2-40B4-BE49-F238E27FC236}">
                    <a16:creationId xmlns:a16="http://schemas.microsoft.com/office/drawing/2014/main" id="{89163ECE-0107-4A4D-8374-5F87B8067D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00000">
                <a:off x="1170" y="1330"/>
                <a:ext cx="522" cy="522"/>
              </a:xfrm>
              <a:prstGeom prst="plus">
                <a:avLst>
                  <a:gd name="adj" fmla="val 36588"/>
                </a:avLst>
              </a:prstGeom>
              <a:solidFill>
                <a:srgbClr val="FF0000"/>
              </a:solidFill>
              <a:ln w="127000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565" name="Freeform 29">
                <a:extLst>
                  <a:ext uri="{FF2B5EF4-FFF2-40B4-BE49-F238E27FC236}">
                    <a16:creationId xmlns:a16="http://schemas.microsoft.com/office/drawing/2014/main" id="{E75B877F-D4BB-4FAB-98B8-6B0C06F8F5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1" y="258"/>
                <a:ext cx="544" cy="435"/>
              </a:xfrm>
              <a:custGeom>
                <a:avLst/>
                <a:gdLst>
                  <a:gd name="T0" fmla="*/ 0 w 907"/>
                  <a:gd name="T1" fmla="*/ 726 h 726"/>
                  <a:gd name="T2" fmla="*/ 453 w 907"/>
                  <a:gd name="T3" fmla="*/ 0 h 726"/>
                  <a:gd name="T4" fmla="*/ 907 w 907"/>
                  <a:gd name="T5" fmla="*/ 726 h 726"/>
                  <a:gd name="T6" fmla="*/ 453 w 907"/>
                  <a:gd name="T7" fmla="*/ 726 h 726"/>
                  <a:gd name="T8" fmla="*/ 453 w 907"/>
                  <a:gd name="T9" fmla="*/ 680 h 726"/>
                  <a:gd name="T10" fmla="*/ 816 w 907"/>
                  <a:gd name="T11" fmla="*/ 680 h 726"/>
                  <a:gd name="T12" fmla="*/ 453 w 907"/>
                  <a:gd name="T13" fmla="*/ 91 h 726"/>
                  <a:gd name="T14" fmla="*/ 90 w 907"/>
                  <a:gd name="T15" fmla="*/ 680 h 726"/>
                  <a:gd name="T16" fmla="*/ 453 w 907"/>
                  <a:gd name="T17" fmla="*/ 680 h 726"/>
                  <a:gd name="T18" fmla="*/ 453 w 907"/>
                  <a:gd name="T19" fmla="*/ 726 h 726"/>
                  <a:gd name="T20" fmla="*/ 0 w 907"/>
                  <a:gd name="T21" fmla="*/ 726 h 7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07" h="726">
                    <a:moveTo>
                      <a:pt x="0" y="726"/>
                    </a:moveTo>
                    <a:lnTo>
                      <a:pt x="453" y="0"/>
                    </a:lnTo>
                    <a:lnTo>
                      <a:pt x="907" y="726"/>
                    </a:lnTo>
                    <a:lnTo>
                      <a:pt x="453" y="726"/>
                    </a:lnTo>
                    <a:lnTo>
                      <a:pt x="453" y="680"/>
                    </a:lnTo>
                    <a:lnTo>
                      <a:pt x="816" y="680"/>
                    </a:lnTo>
                    <a:lnTo>
                      <a:pt x="453" y="91"/>
                    </a:lnTo>
                    <a:lnTo>
                      <a:pt x="90" y="680"/>
                    </a:lnTo>
                    <a:lnTo>
                      <a:pt x="453" y="680"/>
                    </a:lnTo>
                    <a:lnTo>
                      <a:pt x="453" y="726"/>
                    </a:lnTo>
                    <a:lnTo>
                      <a:pt x="0" y="726"/>
                    </a:lnTo>
                    <a:close/>
                  </a:path>
                </a:pathLst>
              </a:custGeom>
              <a:solidFill>
                <a:srgbClr val="FF0000"/>
              </a:solidFill>
              <a:ln w="12700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566" name="Freeform 30">
                <a:extLst>
                  <a:ext uri="{FF2B5EF4-FFF2-40B4-BE49-F238E27FC236}">
                    <a16:creationId xmlns:a16="http://schemas.microsoft.com/office/drawing/2014/main" id="{1C5F0252-D9F2-4108-95A1-F962F75389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14" y="249"/>
                <a:ext cx="453" cy="453"/>
              </a:xfrm>
              <a:custGeom>
                <a:avLst/>
                <a:gdLst>
                  <a:gd name="T0" fmla="*/ 0 w 635"/>
                  <a:gd name="T1" fmla="*/ 635 h 635"/>
                  <a:gd name="T2" fmla="*/ 45 w 635"/>
                  <a:gd name="T3" fmla="*/ 635 h 635"/>
                  <a:gd name="T4" fmla="*/ 45 w 635"/>
                  <a:gd name="T5" fmla="*/ 45 h 635"/>
                  <a:gd name="T6" fmla="*/ 589 w 635"/>
                  <a:gd name="T7" fmla="*/ 45 h 635"/>
                  <a:gd name="T8" fmla="*/ 589 w 635"/>
                  <a:gd name="T9" fmla="*/ 589 h 635"/>
                  <a:gd name="T10" fmla="*/ 45 w 635"/>
                  <a:gd name="T11" fmla="*/ 589 h 635"/>
                  <a:gd name="T12" fmla="*/ 45 w 635"/>
                  <a:gd name="T13" fmla="*/ 635 h 635"/>
                  <a:gd name="T14" fmla="*/ 635 w 635"/>
                  <a:gd name="T15" fmla="*/ 635 h 635"/>
                  <a:gd name="T16" fmla="*/ 635 w 635"/>
                  <a:gd name="T17" fmla="*/ 0 h 635"/>
                  <a:gd name="T18" fmla="*/ 0 w 635"/>
                  <a:gd name="T19" fmla="*/ 0 h 635"/>
                  <a:gd name="T20" fmla="*/ 0 w 635"/>
                  <a:gd name="T21" fmla="*/ 635 h 6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35" h="635">
                    <a:moveTo>
                      <a:pt x="0" y="635"/>
                    </a:moveTo>
                    <a:lnTo>
                      <a:pt x="45" y="635"/>
                    </a:lnTo>
                    <a:lnTo>
                      <a:pt x="45" y="45"/>
                    </a:lnTo>
                    <a:lnTo>
                      <a:pt x="589" y="45"/>
                    </a:lnTo>
                    <a:lnTo>
                      <a:pt x="589" y="589"/>
                    </a:lnTo>
                    <a:lnTo>
                      <a:pt x="45" y="589"/>
                    </a:lnTo>
                    <a:lnTo>
                      <a:pt x="45" y="635"/>
                    </a:lnTo>
                    <a:lnTo>
                      <a:pt x="635" y="635"/>
                    </a:lnTo>
                    <a:lnTo>
                      <a:pt x="635" y="0"/>
                    </a:lnTo>
                    <a:lnTo>
                      <a:pt x="0" y="0"/>
                    </a:lnTo>
                    <a:lnTo>
                      <a:pt x="0" y="635"/>
                    </a:lnTo>
                    <a:close/>
                  </a:path>
                </a:pathLst>
              </a:custGeom>
              <a:solidFill>
                <a:srgbClr val="FF0000"/>
              </a:solidFill>
              <a:ln w="12700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567" name="AutoShape 31">
                <a:extLst>
                  <a:ext uri="{FF2B5EF4-FFF2-40B4-BE49-F238E27FC236}">
                    <a16:creationId xmlns:a16="http://schemas.microsoft.com/office/drawing/2014/main" id="{1D7EDBC1-B16B-42DB-A484-B8AAADC802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00000">
                <a:off x="1170" y="215"/>
                <a:ext cx="522" cy="522"/>
              </a:xfrm>
              <a:prstGeom prst="plus">
                <a:avLst>
                  <a:gd name="adj" fmla="val 46745"/>
                </a:avLst>
              </a:prstGeom>
              <a:solidFill>
                <a:srgbClr val="FF0000"/>
              </a:solidFill>
              <a:ln w="127000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568" name="AutoShape 32">
                <a:extLst>
                  <a:ext uri="{FF2B5EF4-FFF2-40B4-BE49-F238E27FC236}">
                    <a16:creationId xmlns:a16="http://schemas.microsoft.com/office/drawing/2014/main" id="{A926E43A-D339-403E-BF3C-9F2D6093D92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4" y="249"/>
                <a:ext cx="454" cy="454"/>
              </a:xfrm>
              <a:custGeom>
                <a:avLst/>
                <a:gdLst>
                  <a:gd name="G0" fmla="+- 1237 0 0"/>
                  <a:gd name="G1" fmla="+- 21600 0 1237"/>
                  <a:gd name="G2" fmla="+- 21600 0 1237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237" y="10800"/>
                    </a:moveTo>
                    <a:cubicBezTo>
                      <a:pt x="1237" y="16081"/>
                      <a:pt x="5519" y="20363"/>
                      <a:pt x="10800" y="20363"/>
                    </a:cubicBezTo>
                    <a:cubicBezTo>
                      <a:pt x="16081" y="20363"/>
                      <a:pt x="20363" y="16081"/>
                      <a:pt x="20363" y="10800"/>
                    </a:cubicBezTo>
                    <a:cubicBezTo>
                      <a:pt x="20363" y="5519"/>
                      <a:pt x="16081" y="1237"/>
                      <a:pt x="10800" y="1237"/>
                    </a:cubicBezTo>
                    <a:cubicBezTo>
                      <a:pt x="5519" y="1237"/>
                      <a:pt x="1237" y="5519"/>
                      <a:pt x="1237" y="1080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569" name="Freeform 33">
                <a:extLst>
                  <a:ext uri="{FF2B5EF4-FFF2-40B4-BE49-F238E27FC236}">
                    <a16:creationId xmlns:a16="http://schemas.microsoft.com/office/drawing/2014/main" id="{7F128B73-C484-465B-BDB0-3C699CE720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14" y="1933"/>
                <a:ext cx="454" cy="454"/>
              </a:xfrm>
              <a:custGeom>
                <a:avLst/>
                <a:gdLst>
                  <a:gd name="T0" fmla="*/ 0 w 454"/>
                  <a:gd name="T1" fmla="*/ 454 h 454"/>
                  <a:gd name="T2" fmla="*/ 0 w 454"/>
                  <a:gd name="T3" fmla="*/ 0 h 454"/>
                  <a:gd name="T4" fmla="*/ 454 w 454"/>
                  <a:gd name="T5" fmla="*/ 0 h 454"/>
                  <a:gd name="T6" fmla="*/ 454 w 454"/>
                  <a:gd name="T7" fmla="*/ 454 h 454"/>
                  <a:gd name="T8" fmla="*/ 136 w 454"/>
                  <a:gd name="T9" fmla="*/ 454 h 454"/>
                  <a:gd name="T10" fmla="*/ 136 w 454"/>
                  <a:gd name="T11" fmla="*/ 318 h 454"/>
                  <a:gd name="T12" fmla="*/ 318 w 454"/>
                  <a:gd name="T13" fmla="*/ 318 h 454"/>
                  <a:gd name="T14" fmla="*/ 318 w 454"/>
                  <a:gd name="T15" fmla="*/ 136 h 454"/>
                  <a:gd name="T16" fmla="*/ 136 w 454"/>
                  <a:gd name="T17" fmla="*/ 136 h 454"/>
                  <a:gd name="T18" fmla="*/ 136 w 454"/>
                  <a:gd name="T19" fmla="*/ 454 h 454"/>
                  <a:gd name="T20" fmla="*/ 0 w 454"/>
                  <a:gd name="T21" fmla="*/ 454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54" h="454">
                    <a:moveTo>
                      <a:pt x="0" y="454"/>
                    </a:moveTo>
                    <a:lnTo>
                      <a:pt x="0" y="0"/>
                    </a:lnTo>
                    <a:lnTo>
                      <a:pt x="454" y="0"/>
                    </a:lnTo>
                    <a:lnTo>
                      <a:pt x="454" y="454"/>
                    </a:lnTo>
                    <a:lnTo>
                      <a:pt x="136" y="454"/>
                    </a:lnTo>
                    <a:lnTo>
                      <a:pt x="136" y="318"/>
                    </a:lnTo>
                    <a:lnTo>
                      <a:pt x="318" y="318"/>
                    </a:lnTo>
                    <a:lnTo>
                      <a:pt x="318" y="136"/>
                    </a:lnTo>
                    <a:lnTo>
                      <a:pt x="136" y="136"/>
                    </a:lnTo>
                    <a:lnTo>
                      <a:pt x="136" y="454"/>
                    </a:lnTo>
                    <a:lnTo>
                      <a:pt x="0" y="454"/>
                    </a:lnTo>
                    <a:close/>
                  </a:path>
                </a:pathLst>
              </a:custGeom>
              <a:solidFill>
                <a:srgbClr val="FF0000"/>
              </a:solidFill>
              <a:ln w="12700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570" name="AutoShape 34">
                <a:extLst>
                  <a:ext uri="{FF2B5EF4-FFF2-40B4-BE49-F238E27FC236}">
                    <a16:creationId xmlns:a16="http://schemas.microsoft.com/office/drawing/2014/main" id="{0FCE69A8-2EBF-454C-A53A-89782F2DFD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00000">
                <a:off x="1199" y="1928"/>
                <a:ext cx="465" cy="465"/>
              </a:xfrm>
              <a:prstGeom prst="plus">
                <a:avLst>
                  <a:gd name="adj" fmla="val 32056"/>
                </a:avLst>
              </a:prstGeom>
              <a:solidFill>
                <a:srgbClr val="FF0000"/>
              </a:solidFill>
              <a:ln w="127000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571" name="AutoShape 35">
                <a:extLst>
                  <a:ext uri="{FF2B5EF4-FFF2-40B4-BE49-F238E27FC236}">
                    <a16:creationId xmlns:a16="http://schemas.microsoft.com/office/drawing/2014/main" id="{96359149-096A-425E-9627-9C9901B58B0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5" y="1933"/>
                <a:ext cx="454" cy="454"/>
              </a:xfrm>
              <a:custGeom>
                <a:avLst/>
                <a:gdLst>
                  <a:gd name="G0" fmla="+- 6566 0 0"/>
                  <a:gd name="G1" fmla="+- 21600 0 6566"/>
                  <a:gd name="G2" fmla="+- 21600 0 6566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6566" y="10800"/>
                    </a:moveTo>
                    <a:cubicBezTo>
                      <a:pt x="6566" y="13138"/>
                      <a:pt x="8462" y="15034"/>
                      <a:pt x="10800" y="15034"/>
                    </a:cubicBezTo>
                    <a:cubicBezTo>
                      <a:pt x="13138" y="15034"/>
                      <a:pt x="15034" y="13138"/>
                      <a:pt x="15034" y="10800"/>
                    </a:cubicBezTo>
                    <a:cubicBezTo>
                      <a:pt x="15034" y="8462"/>
                      <a:pt x="13138" y="6566"/>
                      <a:pt x="10800" y="6566"/>
                    </a:cubicBezTo>
                    <a:cubicBezTo>
                      <a:pt x="8462" y="6566"/>
                      <a:pt x="6566" y="8462"/>
                      <a:pt x="6566" y="1080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572" name="Freeform 36">
                <a:extLst>
                  <a:ext uri="{FF2B5EF4-FFF2-40B4-BE49-F238E27FC236}">
                    <a16:creationId xmlns:a16="http://schemas.microsoft.com/office/drawing/2014/main" id="{95144D59-7282-49F1-9520-164A579B9C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2" y="1935"/>
                <a:ext cx="563" cy="450"/>
              </a:xfrm>
              <a:custGeom>
                <a:avLst/>
                <a:gdLst>
                  <a:gd name="T0" fmla="*/ 0 w 907"/>
                  <a:gd name="T1" fmla="*/ 726 h 726"/>
                  <a:gd name="T2" fmla="*/ 453 w 907"/>
                  <a:gd name="T3" fmla="*/ 726 h 726"/>
                  <a:gd name="T4" fmla="*/ 453 w 907"/>
                  <a:gd name="T5" fmla="*/ 544 h 726"/>
                  <a:gd name="T6" fmla="*/ 362 w 907"/>
                  <a:gd name="T7" fmla="*/ 544 h 726"/>
                  <a:gd name="T8" fmla="*/ 453 w 907"/>
                  <a:gd name="T9" fmla="*/ 363 h 726"/>
                  <a:gd name="T10" fmla="*/ 544 w 907"/>
                  <a:gd name="T11" fmla="*/ 544 h 726"/>
                  <a:gd name="T12" fmla="*/ 453 w 907"/>
                  <a:gd name="T13" fmla="*/ 544 h 726"/>
                  <a:gd name="T14" fmla="*/ 453 w 907"/>
                  <a:gd name="T15" fmla="*/ 726 h 726"/>
                  <a:gd name="T16" fmla="*/ 907 w 907"/>
                  <a:gd name="T17" fmla="*/ 726 h 726"/>
                  <a:gd name="T18" fmla="*/ 453 w 907"/>
                  <a:gd name="T19" fmla="*/ 0 h 726"/>
                  <a:gd name="T20" fmla="*/ 0 w 907"/>
                  <a:gd name="T21" fmla="*/ 726 h 7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07" h="726">
                    <a:moveTo>
                      <a:pt x="0" y="726"/>
                    </a:moveTo>
                    <a:lnTo>
                      <a:pt x="453" y="726"/>
                    </a:lnTo>
                    <a:lnTo>
                      <a:pt x="453" y="544"/>
                    </a:lnTo>
                    <a:lnTo>
                      <a:pt x="362" y="544"/>
                    </a:lnTo>
                    <a:lnTo>
                      <a:pt x="453" y="363"/>
                    </a:lnTo>
                    <a:lnTo>
                      <a:pt x="544" y="544"/>
                    </a:lnTo>
                    <a:lnTo>
                      <a:pt x="453" y="544"/>
                    </a:lnTo>
                    <a:lnTo>
                      <a:pt x="453" y="726"/>
                    </a:lnTo>
                    <a:lnTo>
                      <a:pt x="907" y="726"/>
                    </a:lnTo>
                    <a:lnTo>
                      <a:pt x="453" y="0"/>
                    </a:lnTo>
                    <a:lnTo>
                      <a:pt x="0" y="726"/>
                    </a:lnTo>
                    <a:close/>
                  </a:path>
                </a:pathLst>
              </a:custGeom>
              <a:solidFill>
                <a:srgbClr val="FF0000"/>
              </a:solidFill>
              <a:ln w="12700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65573" name="Group 37">
              <a:extLst>
                <a:ext uri="{FF2B5EF4-FFF2-40B4-BE49-F238E27FC236}">
                  <a16:creationId xmlns:a16="http://schemas.microsoft.com/office/drawing/2014/main" id="{D7905225-A5FC-44F7-82A1-9F8569FEB35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82" y="210"/>
              <a:ext cx="904" cy="998"/>
              <a:chOff x="194" y="215"/>
              <a:chExt cx="1974" cy="2178"/>
            </a:xfrm>
          </p:grpSpPr>
          <p:sp>
            <p:nvSpPr>
              <p:cNvPr id="65574" name="AutoShape 38">
                <a:extLst>
                  <a:ext uri="{FF2B5EF4-FFF2-40B4-BE49-F238E27FC236}">
                    <a16:creationId xmlns:a16="http://schemas.microsoft.com/office/drawing/2014/main" id="{5878EAA0-9046-498B-8337-226FFCE96B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5" y="819"/>
                <a:ext cx="454" cy="454"/>
              </a:xfrm>
              <a:custGeom>
                <a:avLst/>
                <a:gdLst>
                  <a:gd name="G0" fmla="+- 2379 0 0"/>
                  <a:gd name="G1" fmla="+- 21600 0 2379"/>
                  <a:gd name="G2" fmla="+- 21600 0 2379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2379" y="10800"/>
                    </a:moveTo>
                    <a:cubicBezTo>
                      <a:pt x="2379" y="15451"/>
                      <a:pt x="6149" y="19221"/>
                      <a:pt x="10800" y="19221"/>
                    </a:cubicBezTo>
                    <a:cubicBezTo>
                      <a:pt x="15451" y="19221"/>
                      <a:pt x="19221" y="15451"/>
                      <a:pt x="19221" y="10800"/>
                    </a:cubicBezTo>
                    <a:cubicBezTo>
                      <a:pt x="19221" y="6149"/>
                      <a:pt x="15451" y="2379"/>
                      <a:pt x="10800" y="2379"/>
                    </a:cubicBezTo>
                    <a:cubicBezTo>
                      <a:pt x="6149" y="2379"/>
                      <a:pt x="2379" y="6149"/>
                      <a:pt x="2379" y="1080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575" name="Freeform 39">
                <a:extLst>
                  <a:ext uri="{FF2B5EF4-FFF2-40B4-BE49-F238E27FC236}">
                    <a16:creationId xmlns:a16="http://schemas.microsoft.com/office/drawing/2014/main" id="{6CF4F2E9-6FDC-4A5A-846F-7534BE13E4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1" y="819"/>
                <a:ext cx="544" cy="454"/>
              </a:xfrm>
              <a:custGeom>
                <a:avLst/>
                <a:gdLst>
                  <a:gd name="T0" fmla="*/ 91 w 544"/>
                  <a:gd name="T1" fmla="*/ 409 h 454"/>
                  <a:gd name="T2" fmla="*/ 272 w 544"/>
                  <a:gd name="T3" fmla="*/ 409 h 454"/>
                  <a:gd name="T4" fmla="*/ 272 w 544"/>
                  <a:gd name="T5" fmla="*/ 454 h 454"/>
                  <a:gd name="T6" fmla="*/ 0 w 544"/>
                  <a:gd name="T7" fmla="*/ 454 h 454"/>
                  <a:gd name="T8" fmla="*/ 272 w 544"/>
                  <a:gd name="T9" fmla="*/ 0 h 454"/>
                  <a:gd name="T10" fmla="*/ 544 w 544"/>
                  <a:gd name="T11" fmla="*/ 454 h 454"/>
                  <a:gd name="T12" fmla="*/ 272 w 544"/>
                  <a:gd name="T13" fmla="*/ 454 h 454"/>
                  <a:gd name="T14" fmla="*/ 272 w 544"/>
                  <a:gd name="T15" fmla="*/ 409 h 454"/>
                  <a:gd name="T16" fmla="*/ 454 w 544"/>
                  <a:gd name="T17" fmla="*/ 409 h 454"/>
                  <a:gd name="T18" fmla="*/ 272 w 544"/>
                  <a:gd name="T19" fmla="*/ 91 h 454"/>
                  <a:gd name="T20" fmla="*/ 91 w 544"/>
                  <a:gd name="T21" fmla="*/ 409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44" h="454">
                    <a:moveTo>
                      <a:pt x="91" y="409"/>
                    </a:moveTo>
                    <a:lnTo>
                      <a:pt x="272" y="409"/>
                    </a:lnTo>
                    <a:lnTo>
                      <a:pt x="272" y="454"/>
                    </a:lnTo>
                    <a:lnTo>
                      <a:pt x="0" y="454"/>
                    </a:lnTo>
                    <a:lnTo>
                      <a:pt x="272" y="0"/>
                    </a:lnTo>
                    <a:lnTo>
                      <a:pt x="544" y="454"/>
                    </a:lnTo>
                    <a:lnTo>
                      <a:pt x="272" y="454"/>
                    </a:lnTo>
                    <a:lnTo>
                      <a:pt x="272" y="409"/>
                    </a:lnTo>
                    <a:lnTo>
                      <a:pt x="454" y="409"/>
                    </a:lnTo>
                    <a:lnTo>
                      <a:pt x="272" y="91"/>
                    </a:lnTo>
                    <a:lnTo>
                      <a:pt x="91" y="409"/>
                    </a:lnTo>
                    <a:close/>
                  </a:path>
                </a:pathLst>
              </a:custGeom>
              <a:solidFill>
                <a:srgbClr val="FF0000"/>
              </a:solidFill>
              <a:ln w="12700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576" name="AutoShape 40">
                <a:extLst>
                  <a:ext uri="{FF2B5EF4-FFF2-40B4-BE49-F238E27FC236}">
                    <a16:creationId xmlns:a16="http://schemas.microsoft.com/office/drawing/2014/main" id="{83B6C2ED-78F4-42CA-871F-D10AC6FADC0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00000">
                <a:off x="1170" y="786"/>
                <a:ext cx="522" cy="522"/>
              </a:xfrm>
              <a:prstGeom prst="plus">
                <a:avLst>
                  <a:gd name="adj" fmla="val 45463"/>
                </a:avLst>
              </a:prstGeom>
              <a:solidFill>
                <a:srgbClr val="FF0000"/>
              </a:solidFill>
              <a:ln w="127000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577" name="Freeform 41">
                <a:extLst>
                  <a:ext uri="{FF2B5EF4-FFF2-40B4-BE49-F238E27FC236}">
                    <a16:creationId xmlns:a16="http://schemas.microsoft.com/office/drawing/2014/main" id="{00DDC39B-0E0D-41C6-8153-FFE4AEB06A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14" y="819"/>
                <a:ext cx="454" cy="454"/>
              </a:xfrm>
              <a:custGeom>
                <a:avLst/>
                <a:gdLst>
                  <a:gd name="T0" fmla="*/ 0 w 454"/>
                  <a:gd name="T1" fmla="*/ 454 h 454"/>
                  <a:gd name="T2" fmla="*/ 0 w 454"/>
                  <a:gd name="T3" fmla="*/ 0 h 454"/>
                  <a:gd name="T4" fmla="*/ 454 w 454"/>
                  <a:gd name="T5" fmla="*/ 0 h 454"/>
                  <a:gd name="T6" fmla="*/ 454 w 454"/>
                  <a:gd name="T7" fmla="*/ 454 h 454"/>
                  <a:gd name="T8" fmla="*/ 46 w 454"/>
                  <a:gd name="T9" fmla="*/ 454 h 454"/>
                  <a:gd name="T10" fmla="*/ 46 w 454"/>
                  <a:gd name="T11" fmla="*/ 409 h 454"/>
                  <a:gd name="T12" fmla="*/ 409 w 454"/>
                  <a:gd name="T13" fmla="*/ 409 h 454"/>
                  <a:gd name="T14" fmla="*/ 409 w 454"/>
                  <a:gd name="T15" fmla="*/ 46 h 454"/>
                  <a:gd name="T16" fmla="*/ 46 w 454"/>
                  <a:gd name="T17" fmla="*/ 46 h 454"/>
                  <a:gd name="T18" fmla="*/ 46 w 454"/>
                  <a:gd name="T19" fmla="*/ 454 h 454"/>
                  <a:gd name="T20" fmla="*/ 0 w 454"/>
                  <a:gd name="T21" fmla="*/ 454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54" h="454">
                    <a:moveTo>
                      <a:pt x="0" y="454"/>
                    </a:moveTo>
                    <a:lnTo>
                      <a:pt x="0" y="0"/>
                    </a:lnTo>
                    <a:lnTo>
                      <a:pt x="454" y="0"/>
                    </a:lnTo>
                    <a:lnTo>
                      <a:pt x="454" y="454"/>
                    </a:lnTo>
                    <a:lnTo>
                      <a:pt x="46" y="454"/>
                    </a:lnTo>
                    <a:lnTo>
                      <a:pt x="46" y="409"/>
                    </a:lnTo>
                    <a:lnTo>
                      <a:pt x="409" y="409"/>
                    </a:lnTo>
                    <a:lnTo>
                      <a:pt x="409" y="46"/>
                    </a:lnTo>
                    <a:lnTo>
                      <a:pt x="46" y="46"/>
                    </a:lnTo>
                    <a:lnTo>
                      <a:pt x="46" y="454"/>
                    </a:lnTo>
                    <a:lnTo>
                      <a:pt x="0" y="454"/>
                    </a:lnTo>
                    <a:close/>
                  </a:path>
                </a:pathLst>
              </a:custGeom>
              <a:solidFill>
                <a:srgbClr val="FF0000"/>
              </a:solidFill>
              <a:ln w="12700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578" name="Freeform 42">
                <a:extLst>
                  <a:ext uri="{FF2B5EF4-FFF2-40B4-BE49-F238E27FC236}">
                    <a16:creationId xmlns:a16="http://schemas.microsoft.com/office/drawing/2014/main" id="{F3267F8A-5272-4C21-84CC-BC946B4FA48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14" y="1363"/>
                <a:ext cx="454" cy="454"/>
              </a:xfrm>
              <a:custGeom>
                <a:avLst/>
                <a:gdLst>
                  <a:gd name="T0" fmla="*/ 0 w 454"/>
                  <a:gd name="T1" fmla="*/ 454 h 454"/>
                  <a:gd name="T2" fmla="*/ 91 w 454"/>
                  <a:gd name="T3" fmla="*/ 454 h 454"/>
                  <a:gd name="T4" fmla="*/ 91 w 454"/>
                  <a:gd name="T5" fmla="*/ 91 h 454"/>
                  <a:gd name="T6" fmla="*/ 363 w 454"/>
                  <a:gd name="T7" fmla="*/ 91 h 454"/>
                  <a:gd name="T8" fmla="*/ 363 w 454"/>
                  <a:gd name="T9" fmla="*/ 363 h 454"/>
                  <a:gd name="T10" fmla="*/ 91 w 454"/>
                  <a:gd name="T11" fmla="*/ 363 h 454"/>
                  <a:gd name="T12" fmla="*/ 91 w 454"/>
                  <a:gd name="T13" fmla="*/ 454 h 454"/>
                  <a:gd name="T14" fmla="*/ 454 w 454"/>
                  <a:gd name="T15" fmla="*/ 454 h 454"/>
                  <a:gd name="T16" fmla="*/ 454 w 454"/>
                  <a:gd name="T17" fmla="*/ 0 h 454"/>
                  <a:gd name="T18" fmla="*/ 0 w 454"/>
                  <a:gd name="T19" fmla="*/ 0 h 454"/>
                  <a:gd name="T20" fmla="*/ 0 w 454"/>
                  <a:gd name="T21" fmla="*/ 454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54" h="454">
                    <a:moveTo>
                      <a:pt x="0" y="454"/>
                    </a:moveTo>
                    <a:lnTo>
                      <a:pt x="91" y="454"/>
                    </a:lnTo>
                    <a:lnTo>
                      <a:pt x="91" y="91"/>
                    </a:lnTo>
                    <a:lnTo>
                      <a:pt x="363" y="91"/>
                    </a:lnTo>
                    <a:lnTo>
                      <a:pt x="363" y="363"/>
                    </a:lnTo>
                    <a:lnTo>
                      <a:pt x="91" y="363"/>
                    </a:lnTo>
                    <a:lnTo>
                      <a:pt x="91" y="454"/>
                    </a:lnTo>
                    <a:lnTo>
                      <a:pt x="454" y="454"/>
                    </a:lnTo>
                    <a:lnTo>
                      <a:pt x="454" y="0"/>
                    </a:lnTo>
                    <a:lnTo>
                      <a:pt x="0" y="0"/>
                    </a:lnTo>
                    <a:lnTo>
                      <a:pt x="0" y="454"/>
                    </a:lnTo>
                    <a:close/>
                  </a:path>
                </a:pathLst>
              </a:custGeom>
              <a:solidFill>
                <a:srgbClr val="FF0000"/>
              </a:solidFill>
              <a:ln w="12700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579" name="Freeform 43">
                <a:extLst>
                  <a:ext uri="{FF2B5EF4-FFF2-40B4-BE49-F238E27FC236}">
                    <a16:creationId xmlns:a16="http://schemas.microsoft.com/office/drawing/2014/main" id="{379E05CF-BD9D-4113-A840-8C51C17AA1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1" y="1363"/>
                <a:ext cx="544" cy="454"/>
              </a:xfrm>
              <a:custGeom>
                <a:avLst/>
                <a:gdLst>
                  <a:gd name="T0" fmla="*/ 0 w 544"/>
                  <a:gd name="T1" fmla="*/ 454 h 454"/>
                  <a:gd name="T2" fmla="*/ 181 w 544"/>
                  <a:gd name="T3" fmla="*/ 454 h 454"/>
                  <a:gd name="T4" fmla="*/ 181 w 544"/>
                  <a:gd name="T5" fmla="*/ 363 h 454"/>
                  <a:gd name="T6" fmla="*/ 272 w 544"/>
                  <a:gd name="T7" fmla="*/ 182 h 454"/>
                  <a:gd name="T8" fmla="*/ 363 w 544"/>
                  <a:gd name="T9" fmla="*/ 363 h 454"/>
                  <a:gd name="T10" fmla="*/ 181 w 544"/>
                  <a:gd name="T11" fmla="*/ 363 h 454"/>
                  <a:gd name="T12" fmla="*/ 181 w 544"/>
                  <a:gd name="T13" fmla="*/ 454 h 454"/>
                  <a:gd name="T14" fmla="*/ 544 w 544"/>
                  <a:gd name="T15" fmla="*/ 454 h 454"/>
                  <a:gd name="T16" fmla="*/ 272 w 544"/>
                  <a:gd name="T17" fmla="*/ 0 h 454"/>
                  <a:gd name="T18" fmla="*/ 0 w 544"/>
                  <a:gd name="T19" fmla="*/ 454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44" h="454">
                    <a:moveTo>
                      <a:pt x="0" y="454"/>
                    </a:moveTo>
                    <a:lnTo>
                      <a:pt x="181" y="454"/>
                    </a:lnTo>
                    <a:lnTo>
                      <a:pt x="181" y="363"/>
                    </a:lnTo>
                    <a:lnTo>
                      <a:pt x="272" y="182"/>
                    </a:lnTo>
                    <a:lnTo>
                      <a:pt x="363" y="363"/>
                    </a:lnTo>
                    <a:lnTo>
                      <a:pt x="181" y="363"/>
                    </a:lnTo>
                    <a:lnTo>
                      <a:pt x="181" y="454"/>
                    </a:lnTo>
                    <a:lnTo>
                      <a:pt x="544" y="454"/>
                    </a:lnTo>
                    <a:lnTo>
                      <a:pt x="272" y="0"/>
                    </a:lnTo>
                    <a:lnTo>
                      <a:pt x="0" y="454"/>
                    </a:lnTo>
                    <a:close/>
                  </a:path>
                </a:pathLst>
              </a:custGeom>
              <a:solidFill>
                <a:srgbClr val="FF0000"/>
              </a:solidFill>
              <a:ln w="12700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580" name="AutoShape 44">
                <a:extLst>
                  <a:ext uri="{FF2B5EF4-FFF2-40B4-BE49-F238E27FC236}">
                    <a16:creationId xmlns:a16="http://schemas.microsoft.com/office/drawing/2014/main" id="{6F302D04-87FD-45E0-AABD-CA4E494A6DF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5" y="1363"/>
                <a:ext cx="454" cy="454"/>
              </a:xfrm>
              <a:custGeom>
                <a:avLst/>
                <a:gdLst>
                  <a:gd name="G0" fmla="+- 4663 0 0"/>
                  <a:gd name="G1" fmla="+- 21600 0 4663"/>
                  <a:gd name="G2" fmla="+- 21600 0 4663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4663" y="10800"/>
                    </a:moveTo>
                    <a:cubicBezTo>
                      <a:pt x="4663" y="14189"/>
                      <a:pt x="7411" y="16937"/>
                      <a:pt x="10800" y="16937"/>
                    </a:cubicBezTo>
                    <a:cubicBezTo>
                      <a:pt x="14189" y="16937"/>
                      <a:pt x="16937" y="14189"/>
                      <a:pt x="16937" y="10800"/>
                    </a:cubicBezTo>
                    <a:cubicBezTo>
                      <a:pt x="16937" y="7411"/>
                      <a:pt x="14189" y="4663"/>
                      <a:pt x="10800" y="4663"/>
                    </a:cubicBezTo>
                    <a:cubicBezTo>
                      <a:pt x="7411" y="4663"/>
                      <a:pt x="4663" y="7411"/>
                      <a:pt x="4663" y="1080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581" name="AutoShape 45">
                <a:extLst>
                  <a:ext uri="{FF2B5EF4-FFF2-40B4-BE49-F238E27FC236}">
                    <a16:creationId xmlns:a16="http://schemas.microsoft.com/office/drawing/2014/main" id="{C4D0CCC8-9D5F-40B6-B334-D2E4EC678DD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00000">
                <a:off x="1170" y="1330"/>
                <a:ext cx="522" cy="522"/>
              </a:xfrm>
              <a:prstGeom prst="plus">
                <a:avLst>
                  <a:gd name="adj" fmla="val 36588"/>
                </a:avLst>
              </a:prstGeom>
              <a:solidFill>
                <a:srgbClr val="FF0000"/>
              </a:solidFill>
              <a:ln w="127000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582" name="Freeform 46">
                <a:extLst>
                  <a:ext uri="{FF2B5EF4-FFF2-40B4-BE49-F238E27FC236}">
                    <a16:creationId xmlns:a16="http://schemas.microsoft.com/office/drawing/2014/main" id="{DDB54C03-DFCA-4848-B12C-0D0EBBF7F9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1" y="258"/>
                <a:ext cx="544" cy="435"/>
              </a:xfrm>
              <a:custGeom>
                <a:avLst/>
                <a:gdLst>
                  <a:gd name="T0" fmla="*/ 0 w 907"/>
                  <a:gd name="T1" fmla="*/ 726 h 726"/>
                  <a:gd name="T2" fmla="*/ 453 w 907"/>
                  <a:gd name="T3" fmla="*/ 0 h 726"/>
                  <a:gd name="T4" fmla="*/ 907 w 907"/>
                  <a:gd name="T5" fmla="*/ 726 h 726"/>
                  <a:gd name="T6" fmla="*/ 453 w 907"/>
                  <a:gd name="T7" fmla="*/ 726 h 726"/>
                  <a:gd name="T8" fmla="*/ 453 w 907"/>
                  <a:gd name="T9" fmla="*/ 680 h 726"/>
                  <a:gd name="T10" fmla="*/ 816 w 907"/>
                  <a:gd name="T11" fmla="*/ 680 h 726"/>
                  <a:gd name="T12" fmla="*/ 453 w 907"/>
                  <a:gd name="T13" fmla="*/ 91 h 726"/>
                  <a:gd name="T14" fmla="*/ 90 w 907"/>
                  <a:gd name="T15" fmla="*/ 680 h 726"/>
                  <a:gd name="T16" fmla="*/ 453 w 907"/>
                  <a:gd name="T17" fmla="*/ 680 h 726"/>
                  <a:gd name="T18" fmla="*/ 453 w 907"/>
                  <a:gd name="T19" fmla="*/ 726 h 726"/>
                  <a:gd name="T20" fmla="*/ 0 w 907"/>
                  <a:gd name="T21" fmla="*/ 726 h 7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07" h="726">
                    <a:moveTo>
                      <a:pt x="0" y="726"/>
                    </a:moveTo>
                    <a:lnTo>
                      <a:pt x="453" y="0"/>
                    </a:lnTo>
                    <a:lnTo>
                      <a:pt x="907" y="726"/>
                    </a:lnTo>
                    <a:lnTo>
                      <a:pt x="453" y="726"/>
                    </a:lnTo>
                    <a:lnTo>
                      <a:pt x="453" y="680"/>
                    </a:lnTo>
                    <a:lnTo>
                      <a:pt x="816" y="680"/>
                    </a:lnTo>
                    <a:lnTo>
                      <a:pt x="453" y="91"/>
                    </a:lnTo>
                    <a:lnTo>
                      <a:pt x="90" y="680"/>
                    </a:lnTo>
                    <a:lnTo>
                      <a:pt x="453" y="680"/>
                    </a:lnTo>
                    <a:lnTo>
                      <a:pt x="453" y="726"/>
                    </a:lnTo>
                    <a:lnTo>
                      <a:pt x="0" y="726"/>
                    </a:lnTo>
                    <a:close/>
                  </a:path>
                </a:pathLst>
              </a:custGeom>
              <a:solidFill>
                <a:srgbClr val="FF0000"/>
              </a:solidFill>
              <a:ln w="12700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583" name="Freeform 47">
                <a:extLst>
                  <a:ext uri="{FF2B5EF4-FFF2-40B4-BE49-F238E27FC236}">
                    <a16:creationId xmlns:a16="http://schemas.microsoft.com/office/drawing/2014/main" id="{0771A937-695E-42AF-B93A-0264C9D128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14" y="249"/>
                <a:ext cx="453" cy="453"/>
              </a:xfrm>
              <a:custGeom>
                <a:avLst/>
                <a:gdLst>
                  <a:gd name="T0" fmla="*/ 0 w 635"/>
                  <a:gd name="T1" fmla="*/ 635 h 635"/>
                  <a:gd name="T2" fmla="*/ 45 w 635"/>
                  <a:gd name="T3" fmla="*/ 635 h 635"/>
                  <a:gd name="T4" fmla="*/ 45 w 635"/>
                  <a:gd name="T5" fmla="*/ 45 h 635"/>
                  <a:gd name="T6" fmla="*/ 589 w 635"/>
                  <a:gd name="T7" fmla="*/ 45 h 635"/>
                  <a:gd name="T8" fmla="*/ 589 w 635"/>
                  <a:gd name="T9" fmla="*/ 589 h 635"/>
                  <a:gd name="T10" fmla="*/ 45 w 635"/>
                  <a:gd name="T11" fmla="*/ 589 h 635"/>
                  <a:gd name="T12" fmla="*/ 45 w 635"/>
                  <a:gd name="T13" fmla="*/ 635 h 635"/>
                  <a:gd name="T14" fmla="*/ 635 w 635"/>
                  <a:gd name="T15" fmla="*/ 635 h 635"/>
                  <a:gd name="T16" fmla="*/ 635 w 635"/>
                  <a:gd name="T17" fmla="*/ 0 h 635"/>
                  <a:gd name="T18" fmla="*/ 0 w 635"/>
                  <a:gd name="T19" fmla="*/ 0 h 635"/>
                  <a:gd name="T20" fmla="*/ 0 w 635"/>
                  <a:gd name="T21" fmla="*/ 635 h 6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35" h="635">
                    <a:moveTo>
                      <a:pt x="0" y="635"/>
                    </a:moveTo>
                    <a:lnTo>
                      <a:pt x="45" y="635"/>
                    </a:lnTo>
                    <a:lnTo>
                      <a:pt x="45" y="45"/>
                    </a:lnTo>
                    <a:lnTo>
                      <a:pt x="589" y="45"/>
                    </a:lnTo>
                    <a:lnTo>
                      <a:pt x="589" y="589"/>
                    </a:lnTo>
                    <a:lnTo>
                      <a:pt x="45" y="589"/>
                    </a:lnTo>
                    <a:lnTo>
                      <a:pt x="45" y="635"/>
                    </a:lnTo>
                    <a:lnTo>
                      <a:pt x="635" y="635"/>
                    </a:lnTo>
                    <a:lnTo>
                      <a:pt x="635" y="0"/>
                    </a:lnTo>
                    <a:lnTo>
                      <a:pt x="0" y="0"/>
                    </a:lnTo>
                    <a:lnTo>
                      <a:pt x="0" y="635"/>
                    </a:lnTo>
                    <a:close/>
                  </a:path>
                </a:pathLst>
              </a:custGeom>
              <a:solidFill>
                <a:srgbClr val="FF0000"/>
              </a:solidFill>
              <a:ln w="12700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584" name="AutoShape 48">
                <a:extLst>
                  <a:ext uri="{FF2B5EF4-FFF2-40B4-BE49-F238E27FC236}">
                    <a16:creationId xmlns:a16="http://schemas.microsoft.com/office/drawing/2014/main" id="{926E1B39-CB65-40AE-8F67-C5812E59528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00000">
                <a:off x="1170" y="215"/>
                <a:ext cx="522" cy="522"/>
              </a:xfrm>
              <a:prstGeom prst="plus">
                <a:avLst>
                  <a:gd name="adj" fmla="val 46745"/>
                </a:avLst>
              </a:prstGeom>
              <a:solidFill>
                <a:srgbClr val="FF0000"/>
              </a:solidFill>
              <a:ln w="127000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585" name="AutoShape 49">
                <a:extLst>
                  <a:ext uri="{FF2B5EF4-FFF2-40B4-BE49-F238E27FC236}">
                    <a16:creationId xmlns:a16="http://schemas.microsoft.com/office/drawing/2014/main" id="{4224B199-1850-4037-9730-8FA022CBD30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4" y="249"/>
                <a:ext cx="454" cy="454"/>
              </a:xfrm>
              <a:custGeom>
                <a:avLst/>
                <a:gdLst>
                  <a:gd name="G0" fmla="+- 1237 0 0"/>
                  <a:gd name="G1" fmla="+- 21600 0 1237"/>
                  <a:gd name="G2" fmla="+- 21600 0 1237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237" y="10800"/>
                    </a:moveTo>
                    <a:cubicBezTo>
                      <a:pt x="1237" y="16081"/>
                      <a:pt x="5519" y="20363"/>
                      <a:pt x="10800" y="20363"/>
                    </a:cubicBezTo>
                    <a:cubicBezTo>
                      <a:pt x="16081" y="20363"/>
                      <a:pt x="20363" y="16081"/>
                      <a:pt x="20363" y="10800"/>
                    </a:cubicBezTo>
                    <a:cubicBezTo>
                      <a:pt x="20363" y="5519"/>
                      <a:pt x="16081" y="1237"/>
                      <a:pt x="10800" y="1237"/>
                    </a:cubicBezTo>
                    <a:cubicBezTo>
                      <a:pt x="5519" y="1237"/>
                      <a:pt x="1237" y="5519"/>
                      <a:pt x="1237" y="1080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586" name="Freeform 50">
                <a:extLst>
                  <a:ext uri="{FF2B5EF4-FFF2-40B4-BE49-F238E27FC236}">
                    <a16:creationId xmlns:a16="http://schemas.microsoft.com/office/drawing/2014/main" id="{F5E5A416-5265-474D-ACC5-443A433E51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14" y="1933"/>
                <a:ext cx="454" cy="454"/>
              </a:xfrm>
              <a:custGeom>
                <a:avLst/>
                <a:gdLst>
                  <a:gd name="T0" fmla="*/ 0 w 454"/>
                  <a:gd name="T1" fmla="*/ 454 h 454"/>
                  <a:gd name="T2" fmla="*/ 0 w 454"/>
                  <a:gd name="T3" fmla="*/ 0 h 454"/>
                  <a:gd name="T4" fmla="*/ 454 w 454"/>
                  <a:gd name="T5" fmla="*/ 0 h 454"/>
                  <a:gd name="T6" fmla="*/ 454 w 454"/>
                  <a:gd name="T7" fmla="*/ 454 h 454"/>
                  <a:gd name="T8" fmla="*/ 136 w 454"/>
                  <a:gd name="T9" fmla="*/ 454 h 454"/>
                  <a:gd name="T10" fmla="*/ 136 w 454"/>
                  <a:gd name="T11" fmla="*/ 318 h 454"/>
                  <a:gd name="T12" fmla="*/ 318 w 454"/>
                  <a:gd name="T13" fmla="*/ 318 h 454"/>
                  <a:gd name="T14" fmla="*/ 318 w 454"/>
                  <a:gd name="T15" fmla="*/ 136 h 454"/>
                  <a:gd name="T16" fmla="*/ 136 w 454"/>
                  <a:gd name="T17" fmla="*/ 136 h 454"/>
                  <a:gd name="T18" fmla="*/ 136 w 454"/>
                  <a:gd name="T19" fmla="*/ 454 h 454"/>
                  <a:gd name="T20" fmla="*/ 0 w 454"/>
                  <a:gd name="T21" fmla="*/ 454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54" h="454">
                    <a:moveTo>
                      <a:pt x="0" y="454"/>
                    </a:moveTo>
                    <a:lnTo>
                      <a:pt x="0" y="0"/>
                    </a:lnTo>
                    <a:lnTo>
                      <a:pt x="454" y="0"/>
                    </a:lnTo>
                    <a:lnTo>
                      <a:pt x="454" y="454"/>
                    </a:lnTo>
                    <a:lnTo>
                      <a:pt x="136" y="454"/>
                    </a:lnTo>
                    <a:lnTo>
                      <a:pt x="136" y="318"/>
                    </a:lnTo>
                    <a:lnTo>
                      <a:pt x="318" y="318"/>
                    </a:lnTo>
                    <a:lnTo>
                      <a:pt x="318" y="136"/>
                    </a:lnTo>
                    <a:lnTo>
                      <a:pt x="136" y="136"/>
                    </a:lnTo>
                    <a:lnTo>
                      <a:pt x="136" y="454"/>
                    </a:lnTo>
                    <a:lnTo>
                      <a:pt x="0" y="454"/>
                    </a:lnTo>
                    <a:close/>
                  </a:path>
                </a:pathLst>
              </a:custGeom>
              <a:solidFill>
                <a:srgbClr val="FF0000"/>
              </a:solidFill>
              <a:ln w="12700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587" name="AutoShape 51">
                <a:extLst>
                  <a:ext uri="{FF2B5EF4-FFF2-40B4-BE49-F238E27FC236}">
                    <a16:creationId xmlns:a16="http://schemas.microsoft.com/office/drawing/2014/main" id="{EF589493-C363-4A2B-AEA4-68D146BFB16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00000">
                <a:off x="1199" y="1928"/>
                <a:ext cx="465" cy="465"/>
              </a:xfrm>
              <a:prstGeom prst="plus">
                <a:avLst>
                  <a:gd name="adj" fmla="val 32056"/>
                </a:avLst>
              </a:prstGeom>
              <a:solidFill>
                <a:srgbClr val="FF0000"/>
              </a:solidFill>
              <a:ln w="127000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588" name="AutoShape 52">
                <a:extLst>
                  <a:ext uri="{FF2B5EF4-FFF2-40B4-BE49-F238E27FC236}">
                    <a16:creationId xmlns:a16="http://schemas.microsoft.com/office/drawing/2014/main" id="{37AFB3E1-680B-4B32-94C9-8B74DDE33F5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5" y="1933"/>
                <a:ext cx="454" cy="454"/>
              </a:xfrm>
              <a:custGeom>
                <a:avLst/>
                <a:gdLst>
                  <a:gd name="G0" fmla="+- 6566 0 0"/>
                  <a:gd name="G1" fmla="+- 21600 0 6566"/>
                  <a:gd name="G2" fmla="+- 21600 0 6566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6566" y="10800"/>
                    </a:moveTo>
                    <a:cubicBezTo>
                      <a:pt x="6566" y="13138"/>
                      <a:pt x="8462" y="15034"/>
                      <a:pt x="10800" y="15034"/>
                    </a:cubicBezTo>
                    <a:cubicBezTo>
                      <a:pt x="13138" y="15034"/>
                      <a:pt x="15034" y="13138"/>
                      <a:pt x="15034" y="10800"/>
                    </a:cubicBezTo>
                    <a:cubicBezTo>
                      <a:pt x="15034" y="8462"/>
                      <a:pt x="13138" y="6566"/>
                      <a:pt x="10800" y="6566"/>
                    </a:cubicBezTo>
                    <a:cubicBezTo>
                      <a:pt x="8462" y="6566"/>
                      <a:pt x="6566" y="8462"/>
                      <a:pt x="6566" y="1080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589" name="Freeform 53">
                <a:extLst>
                  <a:ext uri="{FF2B5EF4-FFF2-40B4-BE49-F238E27FC236}">
                    <a16:creationId xmlns:a16="http://schemas.microsoft.com/office/drawing/2014/main" id="{708A3FA2-90F3-44FB-9EF2-E0C4EC82A8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2" y="1935"/>
                <a:ext cx="563" cy="450"/>
              </a:xfrm>
              <a:custGeom>
                <a:avLst/>
                <a:gdLst>
                  <a:gd name="T0" fmla="*/ 0 w 907"/>
                  <a:gd name="T1" fmla="*/ 726 h 726"/>
                  <a:gd name="T2" fmla="*/ 453 w 907"/>
                  <a:gd name="T3" fmla="*/ 726 h 726"/>
                  <a:gd name="T4" fmla="*/ 453 w 907"/>
                  <a:gd name="T5" fmla="*/ 544 h 726"/>
                  <a:gd name="T6" fmla="*/ 362 w 907"/>
                  <a:gd name="T7" fmla="*/ 544 h 726"/>
                  <a:gd name="T8" fmla="*/ 453 w 907"/>
                  <a:gd name="T9" fmla="*/ 363 h 726"/>
                  <a:gd name="T10" fmla="*/ 544 w 907"/>
                  <a:gd name="T11" fmla="*/ 544 h 726"/>
                  <a:gd name="T12" fmla="*/ 453 w 907"/>
                  <a:gd name="T13" fmla="*/ 544 h 726"/>
                  <a:gd name="T14" fmla="*/ 453 w 907"/>
                  <a:gd name="T15" fmla="*/ 726 h 726"/>
                  <a:gd name="T16" fmla="*/ 907 w 907"/>
                  <a:gd name="T17" fmla="*/ 726 h 726"/>
                  <a:gd name="T18" fmla="*/ 453 w 907"/>
                  <a:gd name="T19" fmla="*/ 0 h 726"/>
                  <a:gd name="T20" fmla="*/ 0 w 907"/>
                  <a:gd name="T21" fmla="*/ 726 h 7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07" h="726">
                    <a:moveTo>
                      <a:pt x="0" y="726"/>
                    </a:moveTo>
                    <a:lnTo>
                      <a:pt x="453" y="726"/>
                    </a:lnTo>
                    <a:lnTo>
                      <a:pt x="453" y="544"/>
                    </a:lnTo>
                    <a:lnTo>
                      <a:pt x="362" y="544"/>
                    </a:lnTo>
                    <a:lnTo>
                      <a:pt x="453" y="363"/>
                    </a:lnTo>
                    <a:lnTo>
                      <a:pt x="544" y="544"/>
                    </a:lnTo>
                    <a:lnTo>
                      <a:pt x="453" y="544"/>
                    </a:lnTo>
                    <a:lnTo>
                      <a:pt x="453" y="726"/>
                    </a:lnTo>
                    <a:lnTo>
                      <a:pt x="907" y="726"/>
                    </a:lnTo>
                    <a:lnTo>
                      <a:pt x="453" y="0"/>
                    </a:lnTo>
                    <a:lnTo>
                      <a:pt x="0" y="726"/>
                    </a:lnTo>
                    <a:close/>
                  </a:path>
                </a:pathLst>
              </a:custGeom>
              <a:solidFill>
                <a:srgbClr val="FF0000"/>
              </a:solidFill>
              <a:ln w="12700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65590" name="Group 54">
              <a:extLst>
                <a:ext uri="{FF2B5EF4-FFF2-40B4-BE49-F238E27FC236}">
                  <a16:creationId xmlns:a16="http://schemas.microsoft.com/office/drawing/2014/main" id="{9B00B1F4-DC2E-48CF-BCC3-4B890B3315B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070" y="210"/>
              <a:ext cx="492" cy="544"/>
              <a:chOff x="194" y="215"/>
              <a:chExt cx="1974" cy="2178"/>
            </a:xfrm>
          </p:grpSpPr>
          <p:sp>
            <p:nvSpPr>
              <p:cNvPr id="65591" name="AutoShape 55">
                <a:extLst>
                  <a:ext uri="{FF2B5EF4-FFF2-40B4-BE49-F238E27FC236}">
                    <a16:creationId xmlns:a16="http://schemas.microsoft.com/office/drawing/2014/main" id="{73BF1370-128B-46C4-A815-7714625F0A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5" y="819"/>
                <a:ext cx="454" cy="454"/>
              </a:xfrm>
              <a:custGeom>
                <a:avLst/>
                <a:gdLst>
                  <a:gd name="G0" fmla="+- 2379 0 0"/>
                  <a:gd name="G1" fmla="+- 21600 0 2379"/>
                  <a:gd name="G2" fmla="+- 21600 0 2379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2379" y="10800"/>
                    </a:moveTo>
                    <a:cubicBezTo>
                      <a:pt x="2379" y="15451"/>
                      <a:pt x="6149" y="19221"/>
                      <a:pt x="10800" y="19221"/>
                    </a:cubicBezTo>
                    <a:cubicBezTo>
                      <a:pt x="15451" y="19221"/>
                      <a:pt x="19221" y="15451"/>
                      <a:pt x="19221" y="10800"/>
                    </a:cubicBezTo>
                    <a:cubicBezTo>
                      <a:pt x="19221" y="6149"/>
                      <a:pt x="15451" y="2379"/>
                      <a:pt x="10800" y="2379"/>
                    </a:cubicBezTo>
                    <a:cubicBezTo>
                      <a:pt x="6149" y="2379"/>
                      <a:pt x="2379" y="6149"/>
                      <a:pt x="2379" y="1080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592" name="Freeform 56">
                <a:extLst>
                  <a:ext uri="{FF2B5EF4-FFF2-40B4-BE49-F238E27FC236}">
                    <a16:creationId xmlns:a16="http://schemas.microsoft.com/office/drawing/2014/main" id="{0A8175C8-0DDC-481F-8815-8CDF1488853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1" y="819"/>
                <a:ext cx="544" cy="454"/>
              </a:xfrm>
              <a:custGeom>
                <a:avLst/>
                <a:gdLst>
                  <a:gd name="T0" fmla="*/ 91 w 544"/>
                  <a:gd name="T1" fmla="*/ 409 h 454"/>
                  <a:gd name="T2" fmla="*/ 272 w 544"/>
                  <a:gd name="T3" fmla="*/ 409 h 454"/>
                  <a:gd name="T4" fmla="*/ 272 w 544"/>
                  <a:gd name="T5" fmla="*/ 454 h 454"/>
                  <a:gd name="T6" fmla="*/ 0 w 544"/>
                  <a:gd name="T7" fmla="*/ 454 h 454"/>
                  <a:gd name="T8" fmla="*/ 272 w 544"/>
                  <a:gd name="T9" fmla="*/ 0 h 454"/>
                  <a:gd name="T10" fmla="*/ 544 w 544"/>
                  <a:gd name="T11" fmla="*/ 454 h 454"/>
                  <a:gd name="T12" fmla="*/ 272 w 544"/>
                  <a:gd name="T13" fmla="*/ 454 h 454"/>
                  <a:gd name="T14" fmla="*/ 272 w 544"/>
                  <a:gd name="T15" fmla="*/ 409 h 454"/>
                  <a:gd name="T16" fmla="*/ 454 w 544"/>
                  <a:gd name="T17" fmla="*/ 409 h 454"/>
                  <a:gd name="T18" fmla="*/ 272 w 544"/>
                  <a:gd name="T19" fmla="*/ 91 h 454"/>
                  <a:gd name="T20" fmla="*/ 91 w 544"/>
                  <a:gd name="T21" fmla="*/ 409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44" h="454">
                    <a:moveTo>
                      <a:pt x="91" y="409"/>
                    </a:moveTo>
                    <a:lnTo>
                      <a:pt x="272" y="409"/>
                    </a:lnTo>
                    <a:lnTo>
                      <a:pt x="272" y="454"/>
                    </a:lnTo>
                    <a:lnTo>
                      <a:pt x="0" y="454"/>
                    </a:lnTo>
                    <a:lnTo>
                      <a:pt x="272" y="0"/>
                    </a:lnTo>
                    <a:lnTo>
                      <a:pt x="544" y="454"/>
                    </a:lnTo>
                    <a:lnTo>
                      <a:pt x="272" y="454"/>
                    </a:lnTo>
                    <a:lnTo>
                      <a:pt x="272" y="409"/>
                    </a:lnTo>
                    <a:lnTo>
                      <a:pt x="454" y="409"/>
                    </a:lnTo>
                    <a:lnTo>
                      <a:pt x="272" y="91"/>
                    </a:lnTo>
                    <a:lnTo>
                      <a:pt x="91" y="409"/>
                    </a:lnTo>
                    <a:close/>
                  </a:path>
                </a:pathLst>
              </a:custGeom>
              <a:solidFill>
                <a:srgbClr val="FF0000"/>
              </a:solidFill>
              <a:ln w="12700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593" name="AutoShape 57">
                <a:extLst>
                  <a:ext uri="{FF2B5EF4-FFF2-40B4-BE49-F238E27FC236}">
                    <a16:creationId xmlns:a16="http://schemas.microsoft.com/office/drawing/2014/main" id="{A8C40D65-2C78-433A-9500-3D699107936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00000">
                <a:off x="1170" y="786"/>
                <a:ext cx="522" cy="522"/>
              </a:xfrm>
              <a:prstGeom prst="plus">
                <a:avLst>
                  <a:gd name="adj" fmla="val 45463"/>
                </a:avLst>
              </a:prstGeom>
              <a:solidFill>
                <a:srgbClr val="FF0000"/>
              </a:solidFill>
              <a:ln w="127000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594" name="Freeform 58">
                <a:extLst>
                  <a:ext uri="{FF2B5EF4-FFF2-40B4-BE49-F238E27FC236}">
                    <a16:creationId xmlns:a16="http://schemas.microsoft.com/office/drawing/2014/main" id="{11389163-1D5F-4B4A-83A1-B3B94617AD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14" y="819"/>
                <a:ext cx="454" cy="454"/>
              </a:xfrm>
              <a:custGeom>
                <a:avLst/>
                <a:gdLst>
                  <a:gd name="T0" fmla="*/ 0 w 454"/>
                  <a:gd name="T1" fmla="*/ 454 h 454"/>
                  <a:gd name="T2" fmla="*/ 0 w 454"/>
                  <a:gd name="T3" fmla="*/ 0 h 454"/>
                  <a:gd name="T4" fmla="*/ 454 w 454"/>
                  <a:gd name="T5" fmla="*/ 0 h 454"/>
                  <a:gd name="T6" fmla="*/ 454 w 454"/>
                  <a:gd name="T7" fmla="*/ 454 h 454"/>
                  <a:gd name="T8" fmla="*/ 46 w 454"/>
                  <a:gd name="T9" fmla="*/ 454 h 454"/>
                  <a:gd name="T10" fmla="*/ 46 w 454"/>
                  <a:gd name="T11" fmla="*/ 409 h 454"/>
                  <a:gd name="T12" fmla="*/ 409 w 454"/>
                  <a:gd name="T13" fmla="*/ 409 h 454"/>
                  <a:gd name="T14" fmla="*/ 409 w 454"/>
                  <a:gd name="T15" fmla="*/ 46 h 454"/>
                  <a:gd name="T16" fmla="*/ 46 w 454"/>
                  <a:gd name="T17" fmla="*/ 46 h 454"/>
                  <a:gd name="T18" fmla="*/ 46 w 454"/>
                  <a:gd name="T19" fmla="*/ 454 h 454"/>
                  <a:gd name="T20" fmla="*/ 0 w 454"/>
                  <a:gd name="T21" fmla="*/ 454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54" h="454">
                    <a:moveTo>
                      <a:pt x="0" y="454"/>
                    </a:moveTo>
                    <a:lnTo>
                      <a:pt x="0" y="0"/>
                    </a:lnTo>
                    <a:lnTo>
                      <a:pt x="454" y="0"/>
                    </a:lnTo>
                    <a:lnTo>
                      <a:pt x="454" y="454"/>
                    </a:lnTo>
                    <a:lnTo>
                      <a:pt x="46" y="454"/>
                    </a:lnTo>
                    <a:lnTo>
                      <a:pt x="46" y="409"/>
                    </a:lnTo>
                    <a:lnTo>
                      <a:pt x="409" y="409"/>
                    </a:lnTo>
                    <a:lnTo>
                      <a:pt x="409" y="46"/>
                    </a:lnTo>
                    <a:lnTo>
                      <a:pt x="46" y="46"/>
                    </a:lnTo>
                    <a:lnTo>
                      <a:pt x="46" y="454"/>
                    </a:lnTo>
                    <a:lnTo>
                      <a:pt x="0" y="454"/>
                    </a:lnTo>
                    <a:close/>
                  </a:path>
                </a:pathLst>
              </a:custGeom>
              <a:solidFill>
                <a:srgbClr val="FF0000"/>
              </a:solidFill>
              <a:ln w="12700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595" name="Freeform 59">
                <a:extLst>
                  <a:ext uri="{FF2B5EF4-FFF2-40B4-BE49-F238E27FC236}">
                    <a16:creationId xmlns:a16="http://schemas.microsoft.com/office/drawing/2014/main" id="{53449BA8-E770-410A-85F1-A6A263AD3D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14" y="1363"/>
                <a:ext cx="454" cy="454"/>
              </a:xfrm>
              <a:custGeom>
                <a:avLst/>
                <a:gdLst>
                  <a:gd name="T0" fmla="*/ 0 w 454"/>
                  <a:gd name="T1" fmla="*/ 454 h 454"/>
                  <a:gd name="T2" fmla="*/ 91 w 454"/>
                  <a:gd name="T3" fmla="*/ 454 h 454"/>
                  <a:gd name="T4" fmla="*/ 91 w 454"/>
                  <a:gd name="T5" fmla="*/ 91 h 454"/>
                  <a:gd name="T6" fmla="*/ 363 w 454"/>
                  <a:gd name="T7" fmla="*/ 91 h 454"/>
                  <a:gd name="T8" fmla="*/ 363 w 454"/>
                  <a:gd name="T9" fmla="*/ 363 h 454"/>
                  <a:gd name="T10" fmla="*/ 91 w 454"/>
                  <a:gd name="T11" fmla="*/ 363 h 454"/>
                  <a:gd name="T12" fmla="*/ 91 w 454"/>
                  <a:gd name="T13" fmla="*/ 454 h 454"/>
                  <a:gd name="T14" fmla="*/ 454 w 454"/>
                  <a:gd name="T15" fmla="*/ 454 h 454"/>
                  <a:gd name="T16" fmla="*/ 454 w 454"/>
                  <a:gd name="T17" fmla="*/ 0 h 454"/>
                  <a:gd name="T18" fmla="*/ 0 w 454"/>
                  <a:gd name="T19" fmla="*/ 0 h 454"/>
                  <a:gd name="T20" fmla="*/ 0 w 454"/>
                  <a:gd name="T21" fmla="*/ 454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54" h="454">
                    <a:moveTo>
                      <a:pt x="0" y="454"/>
                    </a:moveTo>
                    <a:lnTo>
                      <a:pt x="91" y="454"/>
                    </a:lnTo>
                    <a:lnTo>
                      <a:pt x="91" y="91"/>
                    </a:lnTo>
                    <a:lnTo>
                      <a:pt x="363" y="91"/>
                    </a:lnTo>
                    <a:lnTo>
                      <a:pt x="363" y="363"/>
                    </a:lnTo>
                    <a:lnTo>
                      <a:pt x="91" y="363"/>
                    </a:lnTo>
                    <a:lnTo>
                      <a:pt x="91" y="454"/>
                    </a:lnTo>
                    <a:lnTo>
                      <a:pt x="454" y="454"/>
                    </a:lnTo>
                    <a:lnTo>
                      <a:pt x="454" y="0"/>
                    </a:lnTo>
                    <a:lnTo>
                      <a:pt x="0" y="0"/>
                    </a:lnTo>
                    <a:lnTo>
                      <a:pt x="0" y="454"/>
                    </a:lnTo>
                    <a:close/>
                  </a:path>
                </a:pathLst>
              </a:custGeom>
              <a:solidFill>
                <a:srgbClr val="FF0000"/>
              </a:solidFill>
              <a:ln w="12700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596" name="Freeform 60">
                <a:extLst>
                  <a:ext uri="{FF2B5EF4-FFF2-40B4-BE49-F238E27FC236}">
                    <a16:creationId xmlns:a16="http://schemas.microsoft.com/office/drawing/2014/main" id="{112F33EF-3E2E-496F-BB97-C9596E3B38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1" y="1363"/>
                <a:ext cx="544" cy="454"/>
              </a:xfrm>
              <a:custGeom>
                <a:avLst/>
                <a:gdLst>
                  <a:gd name="T0" fmla="*/ 0 w 544"/>
                  <a:gd name="T1" fmla="*/ 454 h 454"/>
                  <a:gd name="T2" fmla="*/ 181 w 544"/>
                  <a:gd name="T3" fmla="*/ 454 h 454"/>
                  <a:gd name="T4" fmla="*/ 181 w 544"/>
                  <a:gd name="T5" fmla="*/ 363 h 454"/>
                  <a:gd name="T6" fmla="*/ 272 w 544"/>
                  <a:gd name="T7" fmla="*/ 182 h 454"/>
                  <a:gd name="T8" fmla="*/ 363 w 544"/>
                  <a:gd name="T9" fmla="*/ 363 h 454"/>
                  <a:gd name="T10" fmla="*/ 181 w 544"/>
                  <a:gd name="T11" fmla="*/ 363 h 454"/>
                  <a:gd name="T12" fmla="*/ 181 w 544"/>
                  <a:gd name="T13" fmla="*/ 454 h 454"/>
                  <a:gd name="T14" fmla="*/ 544 w 544"/>
                  <a:gd name="T15" fmla="*/ 454 h 454"/>
                  <a:gd name="T16" fmla="*/ 272 w 544"/>
                  <a:gd name="T17" fmla="*/ 0 h 454"/>
                  <a:gd name="T18" fmla="*/ 0 w 544"/>
                  <a:gd name="T19" fmla="*/ 454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44" h="454">
                    <a:moveTo>
                      <a:pt x="0" y="454"/>
                    </a:moveTo>
                    <a:lnTo>
                      <a:pt x="181" y="454"/>
                    </a:lnTo>
                    <a:lnTo>
                      <a:pt x="181" y="363"/>
                    </a:lnTo>
                    <a:lnTo>
                      <a:pt x="272" y="182"/>
                    </a:lnTo>
                    <a:lnTo>
                      <a:pt x="363" y="363"/>
                    </a:lnTo>
                    <a:lnTo>
                      <a:pt x="181" y="363"/>
                    </a:lnTo>
                    <a:lnTo>
                      <a:pt x="181" y="454"/>
                    </a:lnTo>
                    <a:lnTo>
                      <a:pt x="544" y="454"/>
                    </a:lnTo>
                    <a:lnTo>
                      <a:pt x="272" y="0"/>
                    </a:lnTo>
                    <a:lnTo>
                      <a:pt x="0" y="454"/>
                    </a:lnTo>
                    <a:close/>
                  </a:path>
                </a:pathLst>
              </a:custGeom>
              <a:solidFill>
                <a:srgbClr val="FF0000"/>
              </a:solidFill>
              <a:ln w="12700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597" name="AutoShape 61">
                <a:extLst>
                  <a:ext uri="{FF2B5EF4-FFF2-40B4-BE49-F238E27FC236}">
                    <a16:creationId xmlns:a16="http://schemas.microsoft.com/office/drawing/2014/main" id="{2712584C-D517-498E-84F7-7F6B3077BB2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5" y="1363"/>
                <a:ext cx="454" cy="454"/>
              </a:xfrm>
              <a:custGeom>
                <a:avLst/>
                <a:gdLst>
                  <a:gd name="G0" fmla="+- 4663 0 0"/>
                  <a:gd name="G1" fmla="+- 21600 0 4663"/>
                  <a:gd name="G2" fmla="+- 21600 0 4663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4663" y="10800"/>
                    </a:moveTo>
                    <a:cubicBezTo>
                      <a:pt x="4663" y="14189"/>
                      <a:pt x="7411" y="16937"/>
                      <a:pt x="10800" y="16937"/>
                    </a:cubicBezTo>
                    <a:cubicBezTo>
                      <a:pt x="14189" y="16937"/>
                      <a:pt x="16937" y="14189"/>
                      <a:pt x="16937" y="10800"/>
                    </a:cubicBezTo>
                    <a:cubicBezTo>
                      <a:pt x="16937" y="7411"/>
                      <a:pt x="14189" y="4663"/>
                      <a:pt x="10800" y="4663"/>
                    </a:cubicBezTo>
                    <a:cubicBezTo>
                      <a:pt x="7411" y="4663"/>
                      <a:pt x="4663" y="7411"/>
                      <a:pt x="4663" y="1080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598" name="AutoShape 62">
                <a:extLst>
                  <a:ext uri="{FF2B5EF4-FFF2-40B4-BE49-F238E27FC236}">
                    <a16:creationId xmlns:a16="http://schemas.microsoft.com/office/drawing/2014/main" id="{AE935D2B-CBD5-4337-8F77-AB89A4D25E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00000">
                <a:off x="1170" y="1330"/>
                <a:ext cx="522" cy="522"/>
              </a:xfrm>
              <a:prstGeom prst="plus">
                <a:avLst>
                  <a:gd name="adj" fmla="val 36588"/>
                </a:avLst>
              </a:prstGeom>
              <a:solidFill>
                <a:srgbClr val="FF0000"/>
              </a:solidFill>
              <a:ln w="127000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599" name="Freeform 63">
                <a:extLst>
                  <a:ext uri="{FF2B5EF4-FFF2-40B4-BE49-F238E27FC236}">
                    <a16:creationId xmlns:a16="http://schemas.microsoft.com/office/drawing/2014/main" id="{67AF5D2E-E5D3-4FBF-A047-2BB66B1CB1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1" y="258"/>
                <a:ext cx="544" cy="435"/>
              </a:xfrm>
              <a:custGeom>
                <a:avLst/>
                <a:gdLst>
                  <a:gd name="T0" fmla="*/ 0 w 907"/>
                  <a:gd name="T1" fmla="*/ 726 h 726"/>
                  <a:gd name="T2" fmla="*/ 453 w 907"/>
                  <a:gd name="T3" fmla="*/ 0 h 726"/>
                  <a:gd name="T4" fmla="*/ 907 w 907"/>
                  <a:gd name="T5" fmla="*/ 726 h 726"/>
                  <a:gd name="T6" fmla="*/ 453 w 907"/>
                  <a:gd name="T7" fmla="*/ 726 h 726"/>
                  <a:gd name="T8" fmla="*/ 453 w 907"/>
                  <a:gd name="T9" fmla="*/ 680 h 726"/>
                  <a:gd name="T10" fmla="*/ 816 w 907"/>
                  <a:gd name="T11" fmla="*/ 680 h 726"/>
                  <a:gd name="T12" fmla="*/ 453 w 907"/>
                  <a:gd name="T13" fmla="*/ 91 h 726"/>
                  <a:gd name="T14" fmla="*/ 90 w 907"/>
                  <a:gd name="T15" fmla="*/ 680 h 726"/>
                  <a:gd name="T16" fmla="*/ 453 w 907"/>
                  <a:gd name="T17" fmla="*/ 680 h 726"/>
                  <a:gd name="T18" fmla="*/ 453 w 907"/>
                  <a:gd name="T19" fmla="*/ 726 h 726"/>
                  <a:gd name="T20" fmla="*/ 0 w 907"/>
                  <a:gd name="T21" fmla="*/ 726 h 7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07" h="726">
                    <a:moveTo>
                      <a:pt x="0" y="726"/>
                    </a:moveTo>
                    <a:lnTo>
                      <a:pt x="453" y="0"/>
                    </a:lnTo>
                    <a:lnTo>
                      <a:pt x="907" y="726"/>
                    </a:lnTo>
                    <a:lnTo>
                      <a:pt x="453" y="726"/>
                    </a:lnTo>
                    <a:lnTo>
                      <a:pt x="453" y="680"/>
                    </a:lnTo>
                    <a:lnTo>
                      <a:pt x="816" y="680"/>
                    </a:lnTo>
                    <a:lnTo>
                      <a:pt x="453" y="91"/>
                    </a:lnTo>
                    <a:lnTo>
                      <a:pt x="90" y="680"/>
                    </a:lnTo>
                    <a:lnTo>
                      <a:pt x="453" y="680"/>
                    </a:lnTo>
                    <a:lnTo>
                      <a:pt x="453" y="726"/>
                    </a:lnTo>
                    <a:lnTo>
                      <a:pt x="0" y="726"/>
                    </a:lnTo>
                    <a:close/>
                  </a:path>
                </a:pathLst>
              </a:custGeom>
              <a:solidFill>
                <a:srgbClr val="FF0000"/>
              </a:solidFill>
              <a:ln w="12700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600" name="Freeform 64">
                <a:extLst>
                  <a:ext uri="{FF2B5EF4-FFF2-40B4-BE49-F238E27FC236}">
                    <a16:creationId xmlns:a16="http://schemas.microsoft.com/office/drawing/2014/main" id="{B1B2579C-174A-442C-A93D-A1C02A7C39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14" y="249"/>
                <a:ext cx="453" cy="453"/>
              </a:xfrm>
              <a:custGeom>
                <a:avLst/>
                <a:gdLst>
                  <a:gd name="T0" fmla="*/ 0 w 635"/>
                  <a:gd name="T1" fmla="*/ 635 h 635"/>
                  <a:gd name="T2" fmla="*/ 45 w 635"/>
                  <a:gd name="T3" fmla="*/ 635 h 635"/>
                  <a:gd name="T4" fmla="*/ 45 w 635"/>
                  <a:gd name="T5" fmla="*/ 45 h 635"/>
                  <a:gd name="T6" fmla="*/ 589 w 635"/>
                  <a:gd name="T7" fmla="*/ 45 h 635"/>
                  <a:gd name="T8" fmla="*/ 589 w 635"/>
                  <a:gd name="T9" fmla="*/ 589 h 635"/>
                  <a:gd name="T10" fmla="*/ 45 w 635"/>
                  <a:gd name="T11" fmla="*/ 589 h 635"/>
                  <a:gd name="T12" fmla="*/ 45 w 635"/>
                  <a:gd name="T13" fmla="*/ 635 h 635"/>
                  <a:gd name="T14" fmla="*/ 635 w 635"/>
                  <a:gd name="T15" fmla="*/ 635 h 635"/>
                  <a:gd name="T16" fmla="*/ 635 w 635"/>
                  <a:gd name="T17" fmla="*/ 0 h 635"/>
                  <a:gd name="T18" fmla="*/ 0 w 635"/>
                  <a:gd name="T19" fmla="*/ 0 h 635"/>
                  <a:gd name="T20" fmla="*/ 0 w 635"/>
                  <a:gd name="T21" fmla="*/ 635 h 6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35" h="635">
                    <a:moveTo>
                      <a:pt x="0" y="635"/>
                    </a:moveTo>
                    <a:lnTo>
                      <a:pt x="45" y="635"/>
                    </a:lnTo>
                    <a:lnTo>
                      <a:pt x="45" y="45"/>
                    </a:lnTo>
                    <a:lnTo>
                      <a:pt x="589" y="45"/>
                    </a:lnTo>
                    <a:lnTo>
                      <a:pt x="589" y="589"/>
                    </a:lnTo>
                    <a:lnTo>
                      <a:pt x="45" y="589"/>
                    </a:lnTo>
                    <a:lnTo>
                      <a:pt x="45" y="635"/>
                    </a:lnTo>
                    <a:lnTo>
                      <a:pt x="635" y="635"/>
                    </a:lnTo>
                    <a:lnTo>
                      <a:pt x="635" y="0"/>
                    </a:lnTo>
                    <a:lnTo>
                      <a:pt x="0" y="0"/>
                    </a:lnTo>
                    <a:lnTo>
                      <a:pt x="0" y="635"/>
                    </a:lnTo>
                    <a:close/>
                  </a:path>
                </a:pathLst>
              </a:custGeom>
              <a:solidFill>
                <a:srgbClr val="FF0000"/>
              </a:solidFill>
              <a:ln w="12700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601" name="AutoShape 65">
                <a:extLst>
                  <a:ext uri="{FF2B5EF4-FFF2-40B4-BE49-F238E27FC236}">
                    <a16:creationId xmlns:a16="http://schemas.microsoft.com/office/drawing/2014/main" id="{C1687006-25D4-46E2-A553-D4B1EA094C0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00000">
                <a:off x="1170" y="215"/>
                <a:ext cx="522" cy="522"/>
              </a:xfrm>
              <a:prstGeom prst="plus">
                <a:avLst>
                  <a:gd name="adj" fmla="val 46745"/>
                </a:avLst>
              </a:prstGeom>
              <a:solidFill>
                <a:srgbClr val="FF0000"/>
              </a:solidFill>
              <a:ln w="127000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602" name="AutoShape 66">
                <a:extLst>
                  <a:ext uri="{FF2B5EF4-FFF2-40B4-BE49-F238E27FC236}">
                    <a16:creationId xmlns:a16="http://schemas.microsoft.com/office/drawing/2014/main" id="{465D0758-47CB-499A-AED8-A8D15CEA3EF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4" y="249"/>
                <a:ext cx="454" cy="454"/>
              </a:xfrm>
              <a:custGeom>
                <a:avLst/>
                <a:gdLst>
                  <a:gd name="G0" fmla="+- 1237 0 0"/>
                  <a:gd name="G1" fmla="+- 21600 0 1237"/>
                  <a:gd name="G2" fmla="+- 21600 0 1237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237" y="10800"/>
                    </a:moveTo>
                    <a:cubicBezTo>
                      <a:pt x="1237" y="16081"/>
                      <a:pt x="5519" y="20363"/>
                      <a:pt x="10800" y="20363"/>
                    </a:cubicBezTo>
                    <a:cubicBezTo>
                      <a:pt x="16081" y="20363"/>
                      <a:pt x="20363" y="16081"/>
                      <a:pt x="20363" y="10800"/>
                    </a:cubicBezTo>
                    <a:cubicBezTo>
                      <a:pt x="20363" y="5519"/>
                      <a:pt x="16081" y="1237"/>
                      <a:pt x="10800" y="1237"/>
                    </a:cubicBezTo>
                    <a:cubicBezTo>
                      <a:pt x="5519" y="1237"/>
                      <a:pt x="1237" y="5519"/>
                      <a:pt x="1237" y="1080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603" name="Freeform 67">
                <a:extLst>
                  <a:ext uri="{FF2B5EF4-FFF2-40B4-BE49-F238E27FC236}">
                    <a16:creationId xmlns:a16="http://schemas.microsoft.com/office/drawing/2014/main" id="{4B04D52D-509E-4409-8201-94717EFE9F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14" y="1933"/>
                <a:ext cx="454" cy="454"/>
              </a:xfrm>
              <a:custGeom>
                <a:avLst/>
                <a:gdLst>
                  <a:gd name="T0" fmla="*/ 0 w 454"/>
                  <a:gd name="T1" fmla="*/ 454 h 454"/>
                  <a:gd name="T2" fmla="*/ 0 w 454"/>
                  <a:gd name="T3" fmla="*/ 0 h 454"/>
                  <a:gd name="T4" fmla="*/ 454 w 454"/>
                  <a:gd name="T5" fmla="*/ 0 h 454"/>
                  <a:gd name="T6" fmla="*/ 454 w 454"/>
                  <a:gd name="T7" fmla="*/ 454 h 454"/>
                  <a:gd name="T8" fmla="*/ 136 w 454"/>
                  <a:gd name="T9" fmla="*/ 454 h 454"/>
                  <a:gd name="T10" fmla="*/ 136 w 454"/>
                  <a:gd name="T11" fmla="*/ 318 h 454"/>
                  <a:gd name="T12" fmla="*/ 318 w 454"/>
                  <a:gd name="T13" fmla="*/ 318 h 454"/>
                  <a:gd name="T14" fmla="*/ 318 w 454"/>
                  <a:gd name="T15" fmla="*/ 136 h 454"/>
                  <a:gd name="T16" fmla="*/ 136 w 454"/>
                  <a:gd name="T17" fmla="*/ 136 h 454"/>
                  <a:gd name="T18" fmla="*/ 136 w 454"/>
                  <a:gd name="T19" fmla="*/ 454 h 454"/>
                  <a:gd name="T20" fmla="*/ 0 w 454"/>
                  <a:gd name="T21" fmla="*/ 454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54" h="454">
                    <a:moveTo>
                      <a:pt x="0" y="454"/>
                    </a:moveTo>
                    <a:lnTo>
                      <a:pt x="0" y="0"/>
                    </a:lnTo>
                    <a:lnTo>
                      <a:pt x="454" y="0"/>
                    </a:lnTo>
                    <a:lnTo>
                      <a:pt x="454" y="454"/>
                    </a:lnTo>
                    <a:lnTo>
                      <a:pt x="136" y="454"/>
                    </a:lnTo>
                    <a:lnTo>
                      <a:pt x="136" y="318"/>
                    </a:lnTo>
                    <a:lnTo>
                      <a:pt x="318" y="318"/>
                    </a:lnTo>
                    <a:lnTo>
                      <a:pt x="318" y="136"/>
                    </a:lnTo>
                    <a:lnTo>
                      <a:pt x="136" y="136"/>
                    </a:lnTo>
                    <a:lnTo>
                      <a:pt x="136" y="454"/>
                    </a:lnTo>
                    <a:lnTo>
                      <a:pt x="0" y="454"/>
                    </a:lnTo>
                    <a:close/>
                  </a:path>
                </a:pathLst>
              </a:custGeom>
              <a:solidFill>
                <a:srgbClr val="FF0000"/>
              </a:solidFill>
              <a:ln w="12700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604" name="AutoShape 68">
                <a:extLst>
                  <a:ext uri="{FF2B5EF4-FFF2-40B4-BE49-F238E27FC236}">
                    <a16:creationId xmlns:a16="http://schemas.microsoft.com/office/drawing/2014/main" id="{52A3764E-93E5-4696-95F9-1C2DCA5C048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00000">
                <a:off x="1199" y="1928"/>
                <a:ext cx="465" cy="465"/>
              </a:xfrm>
              <a:prstGeom prst="plus">
                <a:avLst>
                  <a:gd name="adj" fmla="val 32056"/>
                </a:avLst>
              </a:prstGeom>
              <a:solidFill>
                <a:srgbClr val="FF0000"/>
              </a:solidFill>
              <a:ln w="127000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605" name="AutoShape 69">
                <a:extLst>
                  <a:ext uri="{FF2B5EF4-FFF2-40B4-BE49-F238E27FC236}">
                    <a16:creationId xmlns:a16="http://schemas.microsoft.com/office/drawing/2014/main" id="{F4A49330-9736-4BC7-BAA1-EEF7F03778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5" y="1933"/>
                <a:ext cx="454" cy="454"/>
              </a:xfrm>
              <a:custGeom>
                <a:avLst/>
                <a:gdLst>
                  <a:gd name="G0" fmla="+- 6566 0 0"/>
                  <a:gd name="G1" fmla="+- 21600 0 6566"/>
                  <a:gd name="G2" fmla="+- 21600 0 6566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6566" y="10800"/>
                    </a:moveTo>
                    <a:cubicBezTo>
                      <a:pt x="6566" y="13138"/>
                      <a:pt x="8462" y="15034"/>
                      <a:pt x="10800" y="15034"/>
                    </a:cubicBezTo>
                    <a:cubicBezTo>
                      <a:pt x="13138" y="15034"/>
                      <a:pt x="15034" y="13138"/>
                      <a:pt x="15034" y="10800"/>
                    </a:cubicBezTo>
                    <a:cubicBezTo>
                      <a:pt x="15034" y="8462"/>
                      <a:pt x="13138" y="6566"/>
                      <a:pt x="10800" y="6566"/>
                    </a:cubicBezTo>
                    <a:cubicBezTo>
                      <a:pt x="8462" y="6566"/>
                      <a:pt x="6566" y="8462"/>
                      <a:pt x="6566" y="1080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606" name="Freeform 70">
                <a:extLst>
                  <a:ext uri="{FF2B5EF4-FFF2-40B4-BE49-F238E27FC236}">
                    <a16:creationId xmlns:a16="http://schemas.microsoft.com/office/drawing/2014/main" id="{370A61CF-7D56-4405-A8B6-7F71656526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2" y="1935"/>
                <a:ext cx="563" cy="450"/>
              </a:xfrm>
              <a:custGeom>
                <a:avLst/>
                <a:gdLst>
                  <a:gd name="T0" fmla="*/ 0 w 907"/>
                  <a:gd name="T1" fmla="*/ 726 h 726"/>
                  <a:gd name="T2" fmla="*/ 453 w 907"/>
                  <a:gd name="T3" fmla="*/ 726 h 726"/>
                  <a:gd name="T4" fmla="*/ 453 w 907"/>
                  <a:gd name="T5" fmla="*/ 544 h 726"/>
                  <a:gd name="T6" fmla="*/ 362 w 907"/>
                  <a:gd name="T7" fmla="*/ 544 h 726"/>
                  <a:gd name="T8" fmla="*/ 453 w 907"/>
                  <a:gd name="T9" fmla="*/ 363 h 726"/>
                  <a:gd name="T10" fmla="*/ 544 w 907"/>
                  <a:gd name="T11" fmla="*/ 544 h 726"/>
                  <a:gd name="T12" fmla="*/ 453 w 907"/>
                  <a:gd name="T13" fmla="*/ 544 h 726"/>
                  <a:gd name="T14" fmla="*/ 453 w 907"/>
                  <a:gd name="T15" fmla="*/ 726 h 726"/>
                  <a:gd name="T16" fmla="*/ 907 w 907"/>
                  <a:gd name="T17" fmla="*/ 726 h 726"/>
                  <a:gd name="T18" fmla="*/ 453 w 907"/>
                  <a:gd name="T19" fmla="*/ 0 h 726"/>
                  <a:gd name="T20" fmla="*/ 0 w 907"/>
                  <a:gd name="T21" fmla="*/ 726 h 7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07" h="726">
                    <a:moveTo>
                      <a:pt x="0" y="726"/>
                    </a:moveTo>
                    <a:lnTo>
                      <a:pt x="453" y="726"/>
                    </a:lnTo>
                    <a:lnTo>
                      <a:pt x="453" y="544"/>
                    </a:lnTo>
                    <a:lnTo>
                      <a:pt x="362" y="544"/>
                    </a:lnTo>
                    <a:lnTo>
                      <a:pt x="453" y="363"/>
                    </a:lnTo>
                    <a:lnTo>
                      <a:pt x="544" y="544"/>
                    </a:lnTo>
                    <a:lnTo>
                      <a:pt x="453" y="544"/>
                    </a:lnTo>
                    <a:lnTo>
                      <a:pt x="453" y="726"/>
                    </a:lnTo>
                    <a:lnTo>
                      <a:pt x="907" y="726"/>
                    </a:lnTo>
                    <a:lnTo>
                      <a:pt x="453" y="0"/>
                    </a:lnTo>
                    <a:lnTo>
                      <a:pt x="0" y="726"/>
                    </a:lnTo>
                    <a:close/>
                  </a:path>
                </a:pathLst>
              </a:custGeom>
              <a:solidFill>
                <a:srgbClr val="FF0000"/>
              </a:solidFill>
              <a:ln w="12700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65607" name="Group 71">
              <a:extLst>
                <a:ext uri="{FF2B5EF4-FFF2-40B4-BE49-F238E27FC236}">
                  <a16:creationId xmlns:a16="http://schemas.microsoft.com/office/drawing/2014/main" id="{2F6A336F-9A2F-469F-B2B3-F099331E2A6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82" y="1842"/>
              <a:ext cx="1974" cy="2178"/>
              <a:chOff x="194" y="215"/>
              <a:chExt cx="1974" cy="2178"/>
            </a:xfrm>
          </p:grpSpPr>
          <p:sp>
            <p:nvSpPr>
              <p:cNvPr id="65608" name="AutoShape 72">
                <a:extLst>
                  <a:ext uri="{FF2B5EF4-FFF2-40B4-BE49-F238E27FC236}">
                    <a16:creationId xmlns:a16="http://schemas.microsoft.com/office/drawing/2014/main" id="{C719A4B6-91AF-4EBF-B067-94A079CB9B8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5" y="819"/>
                <a:ext cx="454" cy="454"/>
              </a:xfrm>
              <a:custGeom>
                <a:avLst/>
                <a:gdLst>
                  <a:gd name="G0" fmla="+- 2379 0 0"/>
                  <a:gd name="G1" fmla="+- 21600 0 2379"/>
                  <a:gd name="G2" fmla="+- 21600 0 2379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2379" y="10800"/>
                    </a:moveTo>
                    <a:cubicBezTo>
                      <a:pt x="2379" y="15451"/>
                      <a:pt x="6149" y="19221"/>
                      <a:pt x="10800" y="19221"/>
                    </a:cubicBezTo>
                    <a:cubicBezTo>
                      <a:pt x="15451" y="19221"/>
                      <a:pt x="19221" y="15451"/>
                      <a:pt x="19221" y="10800"/>
                    </a:cubicBezTo>
                    <a:cubicBezTo>
                      <a:pt x="19221" y="6149"/>
                      <a:pt x="15451" y="2379"/>
                      <a:pt x="10800" y="2379"/>
                    </a:cubicBezTo>
                    <a:cubicBezTo>
                      <a:pt x="6149" y="2379"/>
                      <a:pt x="2379" y="6149"/>
                      <a:pt x="2379" y="10800"/>
                    </a:cubicBezTo>
                    <a:close/>
                  </a:path>
                </a:pathLst>
              </a:custGeom>
              <a:solidFill>
                <a:srgbClr val="333333"/>
              </a:solidFill>
              <a:ln w="1270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609" name="Freeform 73">
                <a:extLst>
                  <a:ext uri="{FF2B5EF4-FFF2-40B4-BE49-F238E27FC236}">
                    <a16:creationId xmlns:a16="http://schemas.microsoft.com/office/drawing/2014/main" id="{C9ED937C-E9C6-4969-8B41-2EFA45F0581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1" y="819"/>
                <a:ext cx="544" cy="454"/>
              </a:xfrm>
              <a:custGeom>
                <a:avLst/>
                <a:gdLst>
                  <a:gd name="T0" fmla="*/ 91 w 544"/>
                  <a:gd name="T1" fmla="*/ 409 h 454"/>
                  <a:gd name="T2" fmla="*/ 272 w 544"/>
                  <a:gd name="T3" fmla="*/ 409 h 454"/>
                  <a:gd name="T4" fmla="*/ 272 w 544"/>
                  <a:gd name="T5" fmla="*/ 454 h 454"/>
                  <a:gd name="T6" fmla="*/ 0 w 544"/>
                  <a:gd name="T7" fmla="*/ 454 h 454"/>
                  <a:gd name="T8" fmla="*/ 272 w 544"/>
                  <a:gd name="T9" fmla="*/ 0 h 454"/>
                  <a:gd name="T10" fmla="*/ 544 w 544"/>
                  <a:gd name="T11" fmla="*/ 454 h 454"/>
                  <a:gd name="T12" fmla="*/ 272 w 544"/>
                  <a:gd name="T13" fmla="*/ 454 h 454"/>
                  <a:gd name="T14" fmla="*/ 272 w 544"/>
                  <a:gd name="T15" fmla="*/ 409 h 454"/>
                  <a:gd name="T16" fmla="*/ 454 w 544"/>
                  <a:gd name="T17" fmla="*/ 409 h 454"/>
                  <a:gd name="T18" fmla="*/ 272 w 544"/>
                  <a:gd name="T19" fmla="*/ 91 h 454"/>
                  <a:gd name="T20" fmla="*/ 91 w 544"/>
                  <a:gd name="T21" fmla="*/ 409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44" h="454">
                    <a:moveTo>
                      <a:pt x="91" y="409"/>
                    </a:moveTo>
                    <a:lnTo>
                      <a:pt x="272" y="409"/>
                    </a:lnTo>
                    <a:lnTo>
                      <a:pt x="272" y="454"/>
                    </a:lnTo>
                    <a:lnTo>
                      <a:pt x="0" y="454"/>
                    </a:lnTo>
                    <a:lnTo>
                      <a:pt x="272" y="0"/>
                    </a:lnTo>
                    <a:lnTo>
                      <a:pt x="544" y="454"/>
                    </a:lnTo>
                    <a:lnTo>
                      <a:pt x="272" y="454"/>
                    </a:lnTo>
                    <a:lnTo>
                      <a:pt x="272" y="409"/>
                    </a:lnTo>
                    <a:lnTo>
                      <a:pt x="454" y="409"/>
                    </a:lnTo>
                    <a:lnTo>
                      <a:pt x="272" y="91"/>
                    </a:lnTo>
                    <a:lnTo>
                      <a:pt x="91" y="409"/>
                    </a:lnTo>
                    <a:close/>
                  </a:path>
                </a:pathLst>
              </a:custGeom>
              <a:solidFill>
                <a:srgbClr val="333333"/>
              </a:solidFill>
              <a:ln w="1270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610" name="AutoShape 74">
                <a:extLst>
                  <a:ext uri="{FF2B5EF4-FFF2-40B4-BE49-F238E27FC236}">
                    <a16:creationId xmlns:a16="http://schemas.microsoft.com/office/drawing/2014/main" id="{FC5475AD-F4BF-4199-BEDB-95A9BEB5C1F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00000">
                <a:off x="1170" y="786"/>
                <a:ext cx="522" cy="522"/>
              </a:xfrm>
              <a:prstGeom prst="plus">
                <a:avLst>
                  <a:gd name="adj" fmla="val 45463"/>
                </a:avLst>
              </a:prstGeom>
              <a:solidFill>
                <a:srgbClr val="333333"/>
              </a:solidFill>
              <a:ln w="1270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611" name="Freeform 75">
                <a:extLst>
                  <a:ext uri="{FF2B5EF4-FFF2-40B4-BE49-F238E27FC236}">
                    <a16:creationId xmlns:a16="http://schemas.microsoft.com/office/drawing/2014/main" id="{099389CD-70F5-4ACA-877A-9939945144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14" y="819"/>
                <a:ext cx="454" cy="454"/>
              </a:xfrm>
              <a:custGeom>
                <a:avLst/>
                <a:gdLst>
                  <a:gd name="T0" fmla="*/ 0 w 454"/>
                  <a:gd name="T1" fmla="*/ 454 h 454"/>
                  <a:gd name="T2" fmla="*/ 0 w 454"/>
                  <a:gd name="T3" fmla="*/ 0 h 454"/>
                  <a:gd name="T4" fmla="*/ 454 w 454"/>
                  <a:gd name="T5" fmla="*/ 0 h 454"/>
                  <a:gd name="T6" fmla="*/ 454 w 454"/>
                  <a:gd name="T7" fmla="*/ 454 h 454"/>
                  <a:gd name="T8" fmla="*/ 46 w 454"/>
                  <a:gd name="T9" fmla="*/ 454 h 454"/>
                  <a:gd name="T10" fmla="*/ 46 w 454"/>
                  <a:gd name="T11" fmla="*/ 409 h 454"/>
                  <a:gd name="T12" fmla="*/ 409 w 454"/>
                  <a:gd name="T13" fmla="*/ 409 h 454"/>
                  <a:gd name="T14" fmla="*/ 409 w 454"/>
                  <a:gd name="T15" fmla="*/ 46 h 454"/>
                  <a:gd name="T16" fmla="*/ 46 w 454"/>
                  <a:gd name="T17" fmla="*/ 46 h 454"/>
                  <a:gd name="T18" fmla="*/ 46 w 454"/>
                  <a:gd name="T19" fmla="*/ 454 h 454"/>
                  <a:gd name="T20" fmla="*/ 0 w 454"/>
                  <a:gd name="T21" fmla="*/ 454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54" h="454">
                    <a:moveTo>
                      <a:pt x="0" y="454"/>
                    </a:moveTo>
                    <a:lnTo>
                      <a:pt x="0" y="0"/>
                    </a:lnTo>
                    <a:lnTo>
                      <a:pt x="454" y="0"/>
                    </a:lnTo>
                    <a:lnTo>
                      <a:pt x="454" y="454"/>
                    </a:lnTo>
                    <a:lnTo>
                      <a:pt x="46" y="454"/>
                    </a:lnTo>
                    <a:lnTo>
                      <a:pt x="46" y="409"/>
                    </a:lnTo>
                    <a:lnTo>
                      <a:pt x="409" y="409"/>
                    </a:lnTo>
                    <a:lnTo>
                      <a:pt x="409" y="46"/>
                    </a:lnTo>
                    <a:lnTo>
                      <a:pt x="46" y="46"/>
                    </a:lnTo>
                    <a:lnTo>
                      <a:pt x="46" y="454"/>
                    </a:lnTo>
                    <a:lnTo>
                      <a:pt x="0" y="454"/>
                    </a:lnTo>
                    <a:close/>
                  </a:path>
                </a:pathLst>
              </a:custGeom>
              <a:solidFill>
                <a:srgbClr val="333333"/>
              </a:solidFill>
              <a:ln w="1270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612" name="Freeform 76">
                <a:extLst>
                  <a:ext uri="{FF2B5EF4-FFF2-40B4-BE49-F238E27FC236}">
                    <a16:creationId xmlns:a16="http://schemas.microsoft.com/office/drawing/2014/main" id="{84CAAD0F-B12D-436F-8DC4-4283C75027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14" y="1363"/>
                <a:ext cx="454" cy="454"/>
              </a:xfrm>
              <a:custGeom>
                <a:avLst/>
                <a:gdLst>
                  <a:gd name="T0" fmla="*/ 0 w 454"/>
                  <a:gd name="T1" fmla="*/ 454 h 454"/>
                  <a:gd name="T2" fmla="*/ 91 w 454"/>
                  <a:gd name="T3" fmla="*/ 454 h 454"/>
                  <a:gd name="T4" fmla="*/ 91 w 454"/>
                  <a:gd name="T5" fmla="*/ 91 h 454"/>
                  <a:gd name="T6" fmla="*/ 363 w 454"/>
                  <a:gd name="T7" fmla="*/ 91 h 454"/>
                  <a:gd name="T8" fmla="*/ 363 w 454"/>
                  <a:gd name="T9" fmla="*/ 363 h 454"/>
                  <a:gd name="T10" fmla="*/ 91 w 454"/>
                  <a:gd name="T11" fmla="*/ 363 h 454"/>
                  <a:gd name="T12" fmla="*/ 91 w 454"/>
                  <a:gd name="T13" fmla="*/ 454 h 454"/>
                  <a:gd name="T14" fmla="*/ 454 w 454"/>
                  <a:gd name="T15" fmla="*/ 454 h 454"/>
                  <a:gd name="T16" fmla="*/ 454 w 454"/>
                  <a:gd name="T17" fmla="*/ 0 h 454"/>
                  <a:gd name="T18" fmla="*/ 0 w 454"/>
                  <a:gd name="T19" fmla="*/ 0 h 454"/>
                  <a:gd name="T20" fmla="*/ 0 w 454"/>
                  <a:gd name="T21" fmla="*/ 454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54" h="454">
                    <a:moveTo>
                      <a:pt x="0" y="454"/>
                    </a:moveTo>
                    <a:lnTo>
                      <a:pt x="91" y="454"/>
                    </a:lnTo>
                    <a:lnTo>
                      <a:pt x="91" y="91"/>
                    </a:lnTo>
                    <a:lnTo>
                      <a:pt x="363" y="91"/>
                    </a:lnTo>
                    <a:lnTo>
                      <a:pt x="363" y="363"/>
                    </a:lnTo>
                    <a:lnTo>
                      <a:pt x="91" y="363"/>
                    </a:lnTo>
                    <a:lnTo>
                      <a:pt x="91" y="454"/>
                    </a:lnTo>
                    <a:lnTo>
                      <a:pt x="454" y="454"/>
                    </a:lnTo>
                    <a:lnTo>
                      <a:pt x="454" y="0"/>
                    </a:lnTo>
                    <a:lnTo>
                      <a:pt x="0" y="0"/>
                    </a:lnTo>
                    <a:lnTo>
                      <a:pt x="0" y="454"/>
                    </a:lnTo>
                    <a:close/>
                  </a:path>
                </a:pathLst>
              </a:custGeom>
              <a:solidFill>
                <a:srgbClr val="333333"/>
              </a:solidFill>
              <a:ln w="1270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613" name="Freeform 77">
                <a:extLst>
                  <a:ext uri="{FF2B5EF4-FFF2-40B4-BE49-F238E27FC236}">
                    <a16:creationId xmlns:a16="http://schemas.microsoft.com/office/drawing/2014/main" id="{4C82FEA8-FD60-4489-A9C4-121EAF7ED3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1" y="1363"/>
                <a:ext cx="544" cy="454"/>
              </a:xfrm>
              <a:custGeom>
                <a:avLst/>
                <a:gdLst>
                  <a:gd name="T0" fmla="*/ 0 w 544"/>
                  <a:gd name="T1" fmla="*/ 454 h 454"/>
                  <a:gd name="T2" fmla="*/ 181 w 544"/>
                  <a:gd name="T3" fmla="*/ 454 h 454"/>
                  <a:gd name="T4" fmla="*/ 181 w 544"/>
                  <a:gd name="T5" fmla="*/ 363 h 454"/>
                  <a:gd name="T6" fmla="*/ 272 w 544"/>
                  <a:gd name="T7" fmla="*/ 182 h 454"/>
                  <a:gd name="T8" fmla="*/ 363 w 544"/>
                  <a:gd name="T9" fmla="*/ 363 h 454"/>
                  <a:gd name="T10" fmla="*/ 181 w 544"/>
                  <a:gd name="T11" fmla="*/ 363 h 454"/>
                  <a:gd name="T12" fmla="*/ 181 w 544"/>
                  <a:gd name="T13" fmla="*/ 454 h 454"/>
                  <a:gd name="T14" fmla="*/ 544 w 544"/>
                  <a:gd name="T15" fmla="*/ 454 h 454"/>
                  <a:gd name="T16" fmla="*/ 272 w 544"/>
                  <a:gd name="T17" fmla="*/ 0 h 454"/>
                  <a:gd name="T18" fmla="*/ 0 w 544"/>
                  <a:gd name="T19" fmla="*/ 454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44" h="454">
                    <a:moveTo>
                      <a:pt x="0" y="454"/>
                    </a:moveTo>
                    <a:lnTo>
                      <a:pt x="181" y="454"/>
                    </a:lnTo>
                    <a:lnTo>
                      <a:pt x="181" y="363"/>
                    </a:lnTo>
                    <a:lnTo>
                      <a:pt x="272" y="182"/>
                    </a:lnTo>
                    <a:lnTo>
                      <a:pt x="363" y="363"/>
                    </a:lnTo>
                    <a:lnTo>
                      <a:pt x="181" y="363"/>
                    </a:lnTo>
                    <a:lnTo>
                      <a:pt x="181" y="454"/>
                    </a:lnTo>
                    <a:lnTo>
                      <a:pt x="544" y="454"/>
                    </a:lnTo>
                    <a:lnTo>
                      <a:pt x="272" y="0"/>
                    </a:lnTo>
                    <a:lnTo>
                      <a:pt x="0" y="454"/>
                    </a:lnTo>
                    <a:close/>
                  </a:path>
                </a:pathLst>
              </a:custGeom>
              <a:solidFill>
                <a:srgbClr val="333333"/>
              </a:solidFill>
              <a:ln w="1270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614" name="AutoShape 78">
                <a:extLst>
                  <a:ext uri="{FF2B5EF4-FFF2-40B4-BE49-F238E27FC236}">
                    <a16:creationId xmlns:a16="http://schemas.microsoft.com/office/drawing/2014/main" id="{E98E0DB3-B173-4FF7-8045-4A30C70F5B3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5" y="1363"/>
                <a:ext cx="454" cy="454"/>
              </a:xfrm>
              <a:custGeom>
                <a:avLst/>
                <a:gdLst>
                  <a:gd name="G0" fmla="+- 4663 0 0"/>
                  <a:gd name="G1" fmla="+- 21600 0 4663"/>
                  <a:gd name="G2" fmla="+- 21600 0 4663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4663" y="10800"/>
                    </a:moveTo>
                    <a:cubicBezTo>
                      <a:pt x="4663" y="14189"/>
                      <a:pt x="7411" y="16937"/>
                      <a:pt x="10800" y="16937"/>
                    </a:cubicBezTo>
                    <a:cubicBezTo>
                      <a:pt x="14189" y="16937"/>
                      <a:pt x="16937" y="14189"/>
                      <a:pt x="16937" y="10800"/>
                    </a:cubicBezTo>
                    <a:cubicBezTo>
                      <a:pt x="16937" y="7411"/>
                      <a:pt x="14189" y="4663"/>
                      <a:pt x="10800" y="4663"/>
                    </a:cubicBezTo>
                    <a:cubicBezTo>
                      <a:pt x="7411" y="4663"/>
                      <a:pt x="4663" y="7411"/>
                      <a:pt x="4663" y="10800"/>
                    </a:cubicBezTo>
                    <a:close/>
                  </a:path>
                </a:pathLst>
              </a:custGeom>
              <a:solidFill>
                <a:srgbClr val="333333"/>
              </a:solidFill>
              <a:ln w="1270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615" name="AutoShape 79">
                <a:extLst>
                  <a:ext uri="{FF2B5EF4-FFF2-40B4-BE49-F238E27FC236}">
                    <a16:creationId xmlns:a16="http://schemas.microsoft.com/office/drawing/2014/main" id="{EFFC31B5-A59C-4CD1-8C74-5752B017A6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00000">
                <a:off x="1170" y="1330"/>
                <a:ext cx="522" cy="522"/>
              </a:xfrm>
              <a:prstGeom prst="plus">
                <a:avLst>
                  <a:gd name="adj" fmla="val 36588"/>
                </a:avLst>
              </a:prstGeom>
              <a:solidFill>
                <a:srgbClr val="333333"/>
              </a:solidFill>
              <a:ln w="1270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616" name="Freeform 80">
                <a:extLst>
                  <a:ext uri="{FF2B5EF4-FFF2-40B4-BE49-F238E27FC236}">
                    <a16:creationId xmlns:a16="http://schemas.microsoft.com/office/drawing/2014/main" id="{BC7A2AC0-3D5A-44A7-BFAB-9938C45A8E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1" y="258"/>
                <a:ext cx="544" cy="435"/>
              </a:xfrm>
              <a:custGeom>
                <a:avLst/>
                <a:gdLst>
                  <a:gd name="T0" fmla="*/ 0 w 907"/>
                  <a:gd name="T1" fmla="*/ 726 h 726"/>
                  <a:gd name="T2" fmla="*/ 453 w 907"/>
                  <a:gd name="T3" fmla="*/ 0 h 726"/>
                  <a:gd name="T4" fmla="*/ 907 w 907"/>
                  <a:gd name="T5" fmla="*/ 726 h 726"/>
                  <a:gd name="T6" fmla="*/ 453 w 907"/>
                  <a:gd name="T7" fmla="*/ 726 h 726"/>
                  <a:gd name="T8" fmla="*/ 453 w 907"/>
                  <a:gd name="T9" fmla="*/ 680 h 726"/>
                  <a:gd name="T10" fmla="*/ 816 w 907"/>
                  <a:gd name="T11" fmla="*/ 680 h 726"/>
                  <a:gd name="T12" fmla="*/ 453 w 907"/>
                  <a:gd name="T13" fmla="*/ 91 h 726"/>
                  <a:gd name="T14" fmla="*/ 90 w 907"/>
                  <a:gd name="T15" fmla="*/ 680 h 726"/>
                  <a:gd name="T16" fmla="*/ 453 w 907"/>
                  <a:gd name="T17" fmla="*/ 680 h 726"/>
                  <a:gd name="T18" fmla="*/ 453 w 907"/>
                  <a:gd name="T19" fmla="*/ 726 h 726"/>
                  <a:gd name="T20" fmla="*/ 0 w 907"/>
                  <a:gd name="T21" fmla="*/ 726 h 7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07" h="726">
                    <a:moveTo>
                      <a:pt x="0" y="726"/>
                    </a:moveTo>
                    <a:lnTo>
                      <a:pt x="453" y="0"/>
                    </a:lnTo>
                    <a:lnTo>
                      <a:pt x="907" y="726"/>
                    </a:lnTo>
                    <a:lnTo>
                      <a:pt x="453" y="726"/>
                    </a:lnTo>
                    <a:lnTo>
                      <a:pt x="453" y="680"/>
                    </a:lnTo>
                    <a:lnTo>
                      <a:pt x="816" y="680"/>
                    </a:lnTo>
                    <a:lnTo>
                      <a:pt x="453" y="91"/>
                    </a:lnTo>
                    <a:lnTo>
                      <a:pt x="90" y="680"/>
                    </a:lnTo>
                    <a:lnTo>
                      <a:pt x="453" y="680"/>
                    </a:lnTo>
                    <a:lnTo>
                      <a:pt x="453" y="726"/>
                    </a:lnTo>
                    <a:lnTo>
                      <a:pt x="0" y="726"/>
                    </a:lnTo>
                    <a:close/>
                  </a:path>
                </a:pathLst>
              </a:custGeom>
              <a:solidFill>
                <a:srgbClr val="333333"/>
              </a:solidFill>
              <a:ln w="1270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617" name="Freeform 81">
                <a:extLst>
                  <a:ext uri="{FF2B5EF4-FFF2-40B4-BE49-F238E27FC236}">
                    <a16:creationId xmlns:a16="http://schemas.microsoft.com/office/drawing/2014/main" id="{60B7F413-A30D-4B00-BE71-CECA000BA6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14" y="249"/>
                <a:ext cx="453" cy="453"/>
              </a:xfrm>
              <a:custGeom>
                <a:avLst/>
                <a:gdLst>
                  <a:gd name="T0" fmla="*/ 0 w 635"/>
                  <a:gd name="T1" fmla="*/ 635 h 635"/>
                  <a:gd name="T2" fmla="*/ 45 w 635"/>
                  <a:gd name="T3" fmla="*/ 635 h 635"/>
                  <a:gd name="T4" fmla="*/ 45 w 635"/>
                  <a:gd name="T5" fmla="*/ 45 h 635"/>
                  <a:gd name="T6" fmla="*/ 589 w 635"/>
                  <a:gd name="T7" fmla="*/ 45 h 635"/>
                  <a:gd name="T8" fmla="*/ 589 w 635"/>
                  <a:gd name="T9" fmla="*/ 589 h 635"/>
                  <a:gd name="T10" fmla="*/ 45 w 635"/>
                  <a:gd name="T11" fmla="*/ 589 h 635"/>
                  <a:gd name="T12" fmla="*/ 45 w 635"/>
                  <a:gd name="T13" fmla="*/ 635 h 635"/>
                  <a:gd name="T14" fmla="*/ 635 w 635"/>
                  <a:gd name="T15" fmla="*/ 635 h 635"/>
                  <a:gd name="T16" fmla="*/ 635 w 635"/>
                  <a:gd name="T17" fmla="*/ 0 h 635"/>
                  <a:gd name="T18" fmla="*/ 0 w 635"/>
                  <a:gd name="T19" fmla="*/ 0 h 635"/>
                  <a:gd name="T20" fmla="*/ 0 w 635"/>
                  <a:gd name="T21" fmla="*/ 635 h 6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35" h="635">
                    <a:moveTo>
                      <a:pt x="0" y="635"/>
                    </a:moveTo>
                    <a:lnTo>
                      <a:pt x="45" y="635"/>
                    </a:lnTo>
                    <a:lnTo>
                      <a:pt x="45" y="45"/>
                    </a:lnTo>
                    <a:lnTo>
                      <a:pt x="589" y="45"/>
                    </a:lnTo>
                    <a:lnTo>
                      <a:pt x="589" y="589"/>
                    </a:lnTo>
                    <a:lnTo>
                      <a:pt x="45" y="589"/>
                    </a:lnTo>
                    <a:lnTo>
                      <a:pt x="45" y="635"/>
                    </a:lnTo>
                    <a:lnTo>
                      <a:pt x="635" y="635"/>
                    </a:lnTo>
                    <a:lnTo>
                      <a:pt x="635" y="0"/>
                    </a:lnTo>
                    <a:lnTo>
                      <a:pt x="0" y="0"/>
                    </a:lnTo>
                    <a:lnTo>
                      <a:pt x="0" y="635"/>
                    </a:lnTo>
                    <a:close/>
                  </a:path>
                </a:pathLst>
              </a:custGeom>
              <a:solidFill>
                <a:srgbClr val="333333"/>
              </a:solidFill>
              <a:ln w="1270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618" name="AutoShape 82">
                <a:extLst>
                  <a:ext uri="{FF2B5EF4-FFF2-40B4-BE49-F238E27FC236}">
                    <a16:creationId xmlns:a16="http://schemas.microsoft.com/office/drawing/2014/main" id="{39755409-C0E4-4DBD-89D8-E93F9533DBC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00000">
                <a:off x="1170" y="215"/>
                <a:ext cx="522" cy="522"/>
              </a:xfrm>
              <a:prstGeom prst="plus">
                <a:avLst>
                  <a:gd name="adj" fmla="val 46745"/>
                </a:avLst>
              </a:prstGeom>
              <a:solidFill>
                <a:srgbClr val="333333"/>
              </a:solidFill>
              <a:ln w="1270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619" name="AutoShape 83">
                <a:extLst>
                  <a:ext uri="{FF2B5EF4-FFF2-40B4-BE49-F238E27FC236}">
                    <a16:creationId xmlns:a16="http://schemas.microsoft.com/office/drawing/2014/main" id="{F9C4CCB1-6D9C-4E02-AEBE-D9E62A8B905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4" y="249"/>
                <a:ext cx="454" cy="454"/>
              </a:xfrm>
              <a:custGeom>
                <a:avLst/>
                <a:gdLst>
                  <a:gd name="G0" fmla="+- 1237 0 0"/>
                  <a:gd name="G1" fmla="+- 21600 0 1237"/>
                  <a:gd name="G2" fmla="+- 21600 0 1237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237" y="10800"/>
                    </a:moveTo>
                    <a:cubicBezTo>
                      <a:pt x="1237" y="16081"/>
                      <a:pt x="5519" y="20363"/>
                      <a:pt x="10800" y="20363"/>
                    </a:cubicBezTo>
                    <a:cubicBezTo>
                      <a:pt x="16081" y="20363"/>
                      <a:pt x="20363" y="16081"/>
                      <a:pt x="20363" y="10800"/>
                    </a:cubicBezTo>
                    <a:cubicBezTo>
                      <a:pt x="20363" y="5519"/>
                      <a:pt x="16081" y="1237"/>
                      <a:pt x="10800" y="1237"/>
                    </a:cubicBezTo>
                    <a:cubicBezTo>
                      <a:pt x="5519" y="1237"/>
                      <a:pt x="1237" y="5519"/>
                      <a:pt x="1237" y="10800"/>
                    </a:cubicBezTo>
                    <a:close/>
                  </a:path>
                </a:pathLst>
              </a:custGeom>
              <a:solidFill>
                <a:srgbClr val="333333"/>
              </a:solidFill>
              <a:ln w="1270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620" name="Freeform 84">
                <a:extLst>
                  <a:ext uri="{FF2B5EF4-FFF2-40B4-BE49-F238E27FC236}">
                    <a16:creationId xmlns:a16="http://schemas.microsoft.com/office/drawing/2014/main" id="{43E56221-3D68-4A38-9A5F-8980ECCCD6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14" y="1933"/>
                <a:ext cx="454" cy="454"/>
              </a:xfrm>
              <a:custGeom>
                <a:avLst/>
                <a:gdLst>
                  <a:gd name="T0" fmla="*/ 0 w 454"/>
                  <a:gd name="T1" fmla="*/ 454 h 454"/>
                  <a:gd name="T2" fmla="*/ 0 w 454"/>
                  <a:gd name="T3" fmla="*/ 0 h 454"/>
                  <a:gd name="T4" fmla="*/ 454 w 454"/>
                  <a:gd name="T5" fmla="*/ 0 h 454"/>
                  <a:gd name="T6" fmla="*/ 454 w 454"/>
                  <a:gd name="T7" fmla="*/ 454 h 454"/>
                  <a:gd name="T8" fmla="*/ 136 w 454"/>
                  <a:gd name="T9" fmla="*/ 454 h 454"/>
                  <a:gd name="T10" fmla="*/ 136 w 454"/>
                  <a:gd name="T11" fmla="*/ 318 h 454"/>
                  <a:gd name="T12" fmla="*/ 318 w 454"/>
                  <a:gd name="T13" fmla="*/ 318 h 454"/>
                  <a:gd name="T14" fmla="*/ 318 w 454"/>
                  <a:gd name="T15" fmla="*/ 136 h 454"/>
                  <a:gd name="T16" fmla="*/ 136 w 454"/>
                  <a:gd name="T17" fmla="*/ 136 h 454"/>
                  <a:gd name="T18" fmla="*/ 136 w 454"/>
                  <a:gd name="T19" fmla="*/ 454 h 454"/>
                  <a:gd name="T20" fmla="*/ 0 w 454"/>
                  <a:gd name="T21" fmla="*/ 454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54" h="454">
                    <a:moveTo>
                      <a:pt x="0" y="454"/>
                    </a:moveTo>
                    <a:lnTo>
                      <a:pt x="0" y="0"/>
                    </a:lnTo>
                    <a:lnTo>
                      <a:pt x="454" y="0"/>
                    </a:lnTo>
                    <a:lnTo>
                      <a:pt x="454" y="454"/>
                    </a:lnTo>
                    <a:lnTo>
                      <a:pt x="136" y="454"/>
                    </a:lnTo>
                    <a:lnTo>
                      <a:pt x="136" y="318"/>
                    </a:lnTo>
                    <a:lnTo>
                      <a:pt x="318" y="318"/>
                    </a:lnTo>
                    <a:lnTo>
                      <a:pt x="318" y="136"/>
                    </a:lnTo>
                    <a:lnTo>
                      <a:pt x="136" y="136"/>
                    </a:lnTo>
                    <a:lnTo>
                      <a:pt x="136" y="454"/>
                    </a:lnTo>
                    <a:lnTo>
                      <a:pt x="0" y="454"/>
                    </a:lnTo>
                    <a:close/>
                  </a:path>
                </a:pathLst>
              </a:custGeom>
              <a:solidFill>
                <a:srgbClr val="333333"/>
              </a:solidFill>
              <a:ln w="1270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621" name="AutoShape 85">
                <a:extLst>
                  <a:ext uri="{FF2B5EF4-FFF2-40B4-BE49-F238E27FC236}">
                    <a16:creationId xmlns:a16="http://schemas.microsoft.com/office/drawing/2014/main" id="{53209FFF-1DC7-413C-A083-FA45EE30A18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00000">
                <a:off x="1199" y="1928"/>
                <a:ext cx="465" cy="465"/>
              </a:xfrm>
              <a:prstGeom prst="plus">
                <a:avLst>
                  <a:gd name="adj" fmla="val 32056"/>
                </a:avLst>
              </a:prstGeom>
              <a:solidFill>
                <a:srgbClr val="333333"/>
              </a:solidFill>
              <a:ln w="1270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622" name="AutoShape 86">
                <a:extLst>
                  <a:ext uri="{FF2B5EF4-FFF2-40B4-BE49-F238E27FC236}">
                    <a16:creationId xmlns:a16="http://schemas.microsoft.com/office/drawing/2014/main" id="{AA3E0581-A859-4CA4-8422-6477D2ED666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5" y="1933"/>
                <a:ext cx="454" cy="454"/>
              </a:xfrm>
              <a:custGeom>
                <a:avLst/>
                <a:gdLst>
                  <a:gd name="G0" fmla="+- 6566 0 0"/>
                  <a:gd name="G1" fmla="+- 21600 0 6566"/>
                  <a:gd name="G2" fmla="+- 21600 0 6566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6566" y="10800"/>
                    </a:moveTo>
                    <a:cubicBezTo>
                      <a:pt x="6566" y="13138"/>
                      <a:pt x="8462" y="15034"/>
                      <a:pt x="10800" y="15034"/>
                    </a:cubicBezTo>
                    <a:cubicBezTo>
                      <a:pt x="13138" y="15034"/>
                      <a:pt x="15034" y="13138"/>
                      <a:pt x="15034" y="10800"/>
                    </a:cubicBezTo>
                    <a:cubicBezTo>
                      <a:pt x="15034" y="8462"/>
                      <a:pt x="13138" y="6566"/>
                      <a:pt x="10800" y="6566"/>
                    </a:cubicBezTo>
                    <a:cubicBezTo>
                      <a:pt x="8462" y="6566"/>
                      <a:pt x="6566" y="8462"/>
                      <a:pt x="6566" y="10800"/>
                    </a:cubicBezTo>
                    <a:close/>
                  </a:path>
                </a:pathLst>
              </a:custGeom>
              <a:solidFill>
                <a:srgbClr val="333333"/>
              </a:solidFill>
              <a:ln w="1270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623" name="Freeform 87">
                <a:extLst>
                  <a:ext uri="{FF2B5EF4-FFF2-40B4-BE49-F238E27FC236}">
                    <a16:creationId xmlns:a16="http://schemas.microsoft.com/office/drawing/2014/main" id="{BAB4AE9C-5CC1-4C1D-A616-41C50F10DA3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2" y="1935"/>
                <a:ext cx="563" cy="450"/>
              </a:xfrm>
              <a:custGeom>
                <a:avLst/>
                <a:gdLst>
                  <a:gd name="T0" fmla="*/ 0 w 907"/>
                  <a:gd name="T1" fmla="*/ 726 h 726"/>
                  <a:gd name="T2" fmla="*/ 453 w 907"/>
                  <a:gd name="T3" fmla="*/ 726 h 726"/>
                  <a:gd name="T4" fmla="*/ 453 w 907"/>
                  <a:gd name="T5" fmla="*/ 544 h 726"/>
                  <a:gd name="T6" fmla="*/ 362 w 907"/>
                  <a:gd name="T7" fmla="*/ 544 h 726"/>
                  <a:gd name="T8" fmla="*/ 453 w 907"/>
                  <a:gd name="T9" fmla="*/ 363 h 726"/>
                  <a:gd name="T10" fmla="*/ 544 w 907"/>
                  <a:gd name="T11" fmla="*/ 544 h 726"/>
                  <a:gd name="T12" fmla="*/ 453 w 907"/>
                  <a:gd name="T13" fmla="*/ 544 h 726"/>
                  <a:gd name="T14" fmla="*/ 453 w 907"/>
                  <a:gd name="T15" fmla="*/ 726 h 726"/>
                  <a:gd name="T16" fmla="*/ 907 w 907"/>
                  <a:gd name="T17" fmla="*/ 726 h 726"/>
                  <a:gd name="T18" fmla="*/ 453 w 907"/>
                  <a:gd name="T19" fmla="*/ 0 h 726"/>
                  <a:gd name="T20" fmla="*/ 0 w 907"/>
                  <a:gd name="T21" fmla="*/ 726 h 7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07" h="726">
                    <a:moveTo>
                      <a:pt x="0" y="726"/>
                    </a:moveTo>
                    <a:lnTo>
                      <a:pt x="453" y="726"/>
                    </a:lnTo>
                    <a:lnTo>
                      <a:pt x="453" y="544"/>
                    </a:lnTo>
                    <a:lnTo>
                      <a:pt x="362" y="544"/>
                    </a:lnTo>
                    <a:lnTo>
                      <a:pt x="453" y="363"/>
                    </a:lnTo>
                    <a:lnTo>
                      <a:pt x="544" y="544"/>
                    </a:lnTo>
                    <a:lnTo>
                      <a:pt x="453" y="544"/>
                    </a:lnTo>
                    <a:lnTo>
                      <a:pt x="453" y="726"/>
                    </a:lnTo>
                    <a:lnTo>
                      <a:pt x="907" y="726"/>
                    </a:lnTo>
                    <a:lnTo>
                      <a:pt x="453" y="0"/>
                    </a:lnTo>
                    <a:lnTo>
                      <a:pt x="0" y="726"/>
                    </a:lnTo>
                    <a:close/>
                  </a:path>
                </a:pathLst>
              </a:custGeom>
              <a:solidFill>
                <a:srgbClr val="333333"/>
              </a:solidFill>
              <a:ln w="1270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65624" name="Group 88">
              <a:extLst>
                <a:ext uri="{FF2B5EF4-FFF2-40B4-BE49-F238E27FC236}">
                  <a16:creationId xmlns:a16="http://schemas.microsoft.com/office/drawing/2014/main" id="{C5CBEE92-24C6-4310-A10D-F1FEF968050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349" y="2387"/>
              <a:ext cx="1479" cy="1632"/>
              <a:chOff x="194" y="215"/>
              <a:chExt cx="1974" cy="2178"/>
            </a:xfrm>
          </p:grpSpPr>
          <p:sp>
            <p:nvSpPr>
              <p:cNvPr id="65625" name="AutoShape 89">
                <a:extLst>
                  <a:ext uri="{FF2B5EF4-FFF2-40B4-BE49-F238E27FC236}">
                    <a16:creationId xmlns:a16="http://schemas.microsoft.com/office/drawing/2014/main" id="{F7A7B190-C2C5-4444-A9B5-E479C209AFA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5" y="819"/>
                <a:ext cx="454" cy="454"/>
              </a:xfrm>
              <a:custGeom>
                <a:avLst/>
                <a:gdLst>
                  <a:gd name="G0" fmla="+- 2379 0 0"/>
                  <a:gd name="G1" fmla="+- 21600 0 2379"/>
                  <a:gd name="G2" fmla="+- 21600 0 2379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2379" y="10800"/>
                    </a:moveTo>
                    <a:cubicBezTo>
                      <a:pt x="2379" y="15451"/>
                      <a:pt x="6149" y="19221"/>
                      <a:pt x="10800" y="19221"/>
                    </a:cubicBezTo>
                    <a:cubicBezTo>
                      <a:pt x="15451" y="19221"/>
                      <a:pt x="19221" y="15451"/>
                      <a:pt x="19221" y="10800"/>
                    </a:cubicBezTo>
                    <a:cubicBezTo>
                      <a:pt x="19221" y="6149"/>
                      <a:pt x="15451" y="2379"/>
                      <a:pt x="10800" y="2379"/>
                    </a:cubicBezTo>
                    <a:cubicBezTo>
                      <a:pt x="6149" y="2379"/>
                      <a:pt x="2379" y="6149"/>
                      <a:pt x="2379" y="10800"/>
                    </a:cubicBezTo>
                    <a:close/>
                  </a:path>
                </a:pathLst>
              </a:custGeom>
              <a:solidFill>
                <a:srgbClr val="333333"/>
              </a:solidFill>
              <a:ln w="1270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626" name="Freeform 90">
                <a:extLst>
                  <a:ext uri="{FF2B5EF4-FFF2-40B4-BE49-F238E27FC236}">
                    <a16:creationId xmlns:a16="http://schemas.microsoft.com/office/drawing/2014/main" id="{23597F0E-6449-40B0-B2CF-BE461DA2F0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1" y="819"/>
                <a:ext cx="544" cy="454"/>
              </a:xfrm>
              <a:custGeom>
                <a:avLst/>
                <a:gdLst>
                  <a:gd name="T0" fmla="*/ 91 w 544"/>
                  <a:gd name="T1" fmla="*/ 409 h 454"/>
                  <a:gd name="T2" fmla="*/ 272 w 544"/>
                  <a:gd name="T3" fmla="*/ 409 h 454"/>
                  <a:gd name="T4" fmla="*/ 272 w 544"/>
                  <a:gd name="T5" fmla="*/ 454 h 454"/>
                  <a:gd name="T6" fmla="*/ 0 w 544"/>
                  <a:gd name="T7" fmla="*/ 454 h 454"/>
                  <a:gd name="T8" fmla="*/ 272 w 544"/>
                  <a:gd name="T9" fmla="*/ 0 h 454"/>
                  <a:gd name="T10" fmla="*/ 544 w 544"/>
                  <a:gd name="T11" fmla="*/ 454 h 454"/>
                  <a:gd name="T12" fmla="*/ 272 w 544"/>
                  <a:gd name="T13" fmla="*/ 454 h 454"/>
                  <a:gd name="T14" fmla="*/ 272 w 544"/>
                  <a:gd name="T15" fmla="*/ 409 h 454"/>
                  <a:gd name="T16" fmla="*/ 454 w 544"/>
                  <a:gd name="T17" fmla="*/ 409 h 454"/>
                  <a:gd name="T18" fmla="*/ 272 w 544"/>
                  <a:gd name="T19" fmla="*/ 91 h 454"/>
                  <a:gd name="T20" fmla="*/ 91 w 544"/>
                  <a:gd name="T21" fmla="*/ 409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44" h="454">
                    <a:moveTo>
                      <a:pt x="91" y="409"/>
                    </a:moveTo>
                    <a:lnTo>
                      <a:pt x="272" y="409"/>
                    </a:lnTo>
                    <a:lnTo>
                      <a:pt x="272" y="454"/>
                    </a:lnTo>
                    <a:lnTo>
                      <a:pt x="0" y="454"/>
                    </a:lnTo>
                    <a:lnTo>
                      <a:pt x="272" y="0"/>
                    </a:lnTo>
                    <a:lnTo>
                      <a:pt x="544" y="454"/>
                    </a:lnTo>
                    <a:lnTo>
                      <a:pt x="272" y="454"/>
                    </a:lnTo>
                    <a:lnTo>
                      <a:pt x="272" y="409"/>
                    </a:lnTo>
                    <a:lnTo>
                      <a:pt x="454" y="409"/>
                    </a:lnTo>
                    <a:lnTo>
                      <a:pt x="272" y="91"/>
                    </a:lnTo>
                    <a:lnTo>
                      <a:pt x="91" y="409"/>
                    </a:lnTo>
                    <a:close/>
                  </a:path>
                </a:pathLst>
              </a:custGeom>
              <a:solidFill>
                <a:srgbClr val="333333"/>
              </a:solidFill>
              <a:ln w="1270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627" name="AutoShape 91">
                <a:extLst>
                  <a:ext uri="{FF2B5EF4-FFF2-40B4-BE49-F238E27FC236}">
                    <a16:creationId xmlns:a16="http://schemas.microsoft.com/office/drawing/2014/main" id="{90291050-5346-44AD-8CA7-621886E70B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00000">
                <a:off x="1170" y="786"/>
                <a:ext cx="522" cy="522"/>
              </a:xfrm>
              <a:prstGeom prst="plus">
                <a:avLst>
                  <a:gd name="adj" fmla="val 45463"/>
                </a:avLst>
              </a:prstGeom>
              <a:solidFill>
                <a:srgbClr val="333333"/>
              </a:solidFill>
              <a:ln w="1270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628" name="Freeform 92">
                <a:extLst>
                  <a:ext uri="{FF2B5EF4-FFF2-40B4-BE49-F238E27FC236}">
                    <a16:creationId xmlns:a16="http://schemas.microsoft.com/office/drawing/2014/main" id="{D9105029-9EFB-4781-AA6D-5512B38A5D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14" y="819"/>
                <a:ext cx="454" cy="454"/>
              </a:xfrm>
              <a:custGeom>
                <a:avLst/>
                <a:gdLst>
                  <a:gd name="T0" fmla="*/ 0 w 454"/>
                  <a:gd name="T1" fmla="*/ 454 h 454"/>
                  <a:gd name="T2" fmla="*/ 0 w 454"/>
                  <a:gd name="T3" fmla="*/ 0 h 454"/>
                  <a:gd name="T4" fmla="*/ 454 w 454"/>
                  <a:gd name="T5" fmla="*/ 0 h 454"/>
                  <a:gd name="T6" fmla="*/ 454 w 454"/>
                  <a:gd name="T7" fmla="*/ 454 h 454"/>
                  <a:gd name="T8" fmla="*/ 46 w 454"/>
                  <a:gd name="T9" fmla="*/ 454 h 454"/>
                  <a:gd name="T10" fmla="*/ 46 w 454"/>
                  <a:gd name="T11" fmla="*/ 409 h 454"/>
                  <a:gd name="T12" fmla="*/ 409 w 454"/>
                  <a:gd name="T13" fmla="*/ 409 h 454"/>
                  <a:gd name="T14" fmla="*/ 409 w 454"/>
                  <a:gd name="T15" fmla="*/ 46 h 454"/>
                  <a:gd name="T16" fmla="*/ 46 w 454"/>
                  <a:gd name="T17" fmla="*/ 46 h 454"/>
                  <a:gd name="T18" fmla="*/ 46 w 454"/>
                  <a:gd name="T19" fmla="*/ 454 h 454"/>
                  <a:gd name="T20" fmla="*/ 0 w 454"/>
                  <a:gd name="T21" fmla="*/ 454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54" h="454">
                    <a:moveTo>
                      <a:pt x="0" y="454"/>
                    </a:moveTo>
                    <a:lnTo>
                      <a:pt x="0" y="0"/>
                    </a:lnTo>
                    <a:lnTo>
                      <a:pt x="454" y="0"/>
                    </a:lnTo>
                    <a:lnTo>
                      <a:pt x="454" y="454"/>
                    </a:lnTo>
                    <a:lnTo>
                      <a:pt x="46" y="454"/>
                    </a:lnTo>
                    <a:lnTo>
                      <a:pt x="46" y="409"/>
                    </a:lnTo>
                    <a:lnTo>
                      <a:pt x="409" y="409"/>
                    </a:lnTo>
                    <a:lnTo>
                      <a:pt x="409" y="46"/>
                    </a:lnTo>
                    <a:lnTo>
                      <a:pt x="46" y="46"/>
                    </a:lnTo>
                    <a:lnTo>
                      <a:pt x="46" y="454"/>
                    </a:lnTo>
                    <a:lnTo>
                      <a:pt x="0" y="454"/>
                    </a:lnTo>
                    <a:close/>
                  </a:path>
                </a:pathLst>
              </a:custGeom>
              <a:solidFill>
                <a:srgbClr val="333333"/>
              </a:solidFill>
              <a:ln w="1270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629" name="Freeform 93">
                <a:extLst>
                  <a:ext uri="{FF2B5EF4-FFF2-40B4-BE49-F238E27FC236}">
                    <a16:creationId xmlns:a16="http://schemas.microsoft.com/office/drawing/2014/main" id="{C540E108-D059-4BBE-9827-36CFA44AAA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14" y="1363"/>
                <a:ext cx="454" cy="454"/>
              </a:xfrm>
              <a:custGeom>
                <a:avLst/>
                <a:gdLst>
                  <a:gd name="T0" fmla="*/ 0 w 454"/>
                  <a:gd name="T1" fmla="*/ 454 h 454"/>
                  <a:gd name="T2" fmla="*/ 91 w 454"/>
                  <a:gd name="T3" fmla="*/ 454 h 454"/>
                  <a:gd name="T4" fmla="*/ 91 w 454"/>
                  <a:gd name="T5" fmla="*/ 91 h 454"/>
                  <a:gd name="T6" fmla="*/ 363 w 454"/>
                  <a:gd name="T7" fmla="*/ 91 h 454"/>
                  <a:gd name="T8" fmla="*/ 363 w 454"/>
                  <a:gd name="T9" fmla="*/ 363 h 454"/>
                  <a:gd name="T10" fmla="*/ 91 w 454"/>
                  <a:gd name="T11" fmla="*/ 363 h 454"/>
                  <a:gd name="T12" fmla="*/ 91 w 454"/>
                  <a:gd name="T13" fmla="*/ 454 h 454"/>
                  <a:gd name="T14" fmla="*/ 454 w 454"/>
                  <a:gd name="T15" fmla="*/ 454 h 454"/>
                  <a:gd name="T16" fmla="*/ 454 w 454"/>
                  <a:gd name="T17" fmla="*/ 0 h 454"/>
                  <a:gd name="T18" fmla="*/ 0 w 454"/>
                  <a:gd name="T19" fmla="*/ 0 h 454"/>
                  <a:gd name="T20" fmla="*/ 0 w 454"/>
                  <a:gd name="T21" fmla="*/ 454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54" h="454">
                    <a:moveTo>
                      <a:pt x="0" y="454"/>
                    </a:moveTo>
                    <a:lnTo>
                      <a:pt x="91" y="454"/>
                    </a:lnTo>
                    <a:lnTo>
                      <a:pt x="91" y="91"/>
                    </a:lnTo>
                    <a:lnTo>
                      <a:pt x="363" y="91"/>
                    </a:lnTo>
                    <a:lnTo>
                      <a:pt x="363" y="363"/>
                    </a:lnTo>
                    <a:lnTo>
                      <a:pt x="91" y="363"/>
                    </a:lnTo>
                    <a:lnTo>
                      <a:pt x="91" y="454"/>
                    </a:lnTo>
                    <a:lnTo>
                      <a:pt x="454" y="454"/>
                    </a:lnTo>
                    <a:lnTo>
                      <a:pt x="454" y="0"/>
                    </a:lnTo>
                    <a:lnTo>
                      <a:pt x="0" y="0"/>
                    </a:lnTo>
                    <a:lnTo>
                      <a:pt x="0" y="454"/>
                    </a:lnTo>
                    <a:close/>
                  </a:path>
                </a:pathLst>
              </a:custGeom>
              <a:solidFill>
                <a:srgbClr val="333333"/>
              </a:solidFill>
              <a:ln w="1270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630" name="Freeform 94">
                <a:extLst>
                  <a:ext uri="{FF2B5EF4-FFF2-40B4-BE49-F238E27FC236}">
                    <a16:creationId xmlns:a16="http://schemas.microsoft.com/office/drawing/2014/main" id="{11E1E229-0911-4849-81AD-AA1626FA8B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1" y="1363"/>
                <a:ext cx="544" cy="454"/>
              </a:xfrm>
              <a:custGeom>
                <a:avLst/>
                <a:gdLst>
                  <a:gd name="T0" fmla="*/ 0 w 544"/>
                  <a:gd name="T1" fmla="*/ 454 h 454"/>
                  <a:gd name="T2" fmla="*/ 181 w 544"/>
                  <a:gd name="T3" fmla="*/ 454 h 454"/>
                  <a:gd name="T4" fmla="*/ 181 w 544"/>
                  <a:gd name="T5" fmla="*/ 363 h 454"/>
                  <a:gd name="T6" fmla="*/ 272 w 544"/>
                  <a:gd name="T7" fmla="*/ 182 h 454"/>
                  <a:gd name="T8" fmla="*/ 363 w 544"/>
                  <a:gd name="T9" fmla="*/ 363 h 454"/>
                  <a:gd name="T10" fmla="*/ 181 w 544"/>
                  <a:gd name="T11" fmla="*/ 363 h 454"/>
                  <a:gd name="T12" fmla="*/ 181 w 544"/>
                  <a:gd name="T13" fmla="*/ 454 h 454"/>
                  <a:gd name="T14" fmla="*/ 544 w 544"/>
                  <a:gd name="T15" fmla="*/ 454 h 454"/>
                  <a:gd name="T16" fmla="*/ 272 w 544"/>
                  <a:gd name="T17" fmla="*/ 0 h 454"/>
                  <a:gd name="T18" fmla="*/ 0 w 544"/>
                  <a:gd name="T19" fmla="*/ 454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44" h="454">
                    <a:moveTo>
                      <a:pt x="0" y="454"/>
                    </a:moveTo>
                    <a:lnTo>
                      <a:pt x="181" y="454"/>
                    </a:lnTo>
                    <a:lnTo>
                      <a:pt x="181" y="363"/>
                    </a:lnTo>
                    <a:lnTo>
                      <a:pt x="272" y="182"/>
                    </a:lnTo>
                    <a:lnTo>
                      <a:pt x="363" y="363"/>
                    </a:lnTo>
                    <a:lnTo>
                      <a:pt x="181" y="363"/>
                    </a:lnTo>
                    <a:lnTo>
                      <a:pt x="181" y="454"/>
                    </a:lnTo>
                    <a:lnTo>
                      <a:pt x="544" y="454"/>
                    </a:lnTo>
                    <a:lnTo>
                      <a:pt x="272" y="0"/>
                    </a:lnTo>
                    <a:lnTo>
                      <a:pt x="0" y="454"/>
                    </a:lnTo>
                    <a:close/>
                  </a:path>
                </a:pathLst>
              </a:custGeom>
              <a:solidFill>
                <a:srgbClr val="333333"/>
              </a:solidFill>
              <a:ln w="1270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631" name="AutoShape 95">
                <a:extLst>
                  <a:ext uri="{FF2B5EF4-FFF2-40B4-BE49-F238E27FC236}">
                    <a16:creationId xmlns:a16="http://schemas.microsoft.com/office/drawing/2014/main" id="{73BD74C7-F4BF-4D29-9C09-4FAE60FC500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5" y="1363"/>
                <a:ext cx="454" cy="454"/>
              </a:xfrm>
              <a:custGeom>
                <a:avLst/>
                <a:gdLst>
                  <a:gd name="G0" fmla="+- 4663 0 0"/>
                  <a:gd name="G1" fmla="+- 21600 0 4663"/>
                  <a:gd name="G2" fmla="+- 21600 0 4663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4663" y="10800"/>
                    </a:moveTo>
                    <a:cubicBezTo>
                      <a:pt x="4663" y="14189"/>
                      <a:pt x="7411" y="16937"/>
                      <a:pt x="10800" y="16937"/>
                    </a:cubicBezTo>
                    <a:cubicBezTo>
                      <a:pt x="14189" y="16937"/>
                      <a:pt x="16937" y="14189"/>
                      <a:pt x="16937" y="10800"/>
                    </a:cubicBezTo>
                    <a:cubicBezTo>
                      <a:pt x="16937" y="7411"/>
                      <a:pt x="14189" y="4663"/>
                      <a:pt x="10800" y="4663"/>
                    </a:cubicBezTo>
                    <a:cubicBezTo>
                      <a:pt x="7411" y="4663"/>
                      <a:pt x="4663" y="7411"/>
                      <a:pt x="4663" y="10800"/>
                    </a:cubicBezTo>
                    <a:close/>
                  </a:path>
                </a:pathLst>
              </a:custGeom>
              <a:solidFill>
                <a:srgbClr val="333333"/>
              </a:solidFill>
              <a:ln w="1270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632" name="AutoShape 96">
                <a:extLst>
                  <a:ext uri="{FF2B5EF4-FFF2-40B4-BE49-F238E27FC236}">
                    <a16:creationId xmlns:a16="http://schemas.microsoft.com/office/drawing/2014/main" id="{197182ED-6618-473F-A1C1-67B5BE823C5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00000">
                <a:off x="1170" y="1330"/>
                <a:ext cx="522" cy="522"/>
              </a:xfrm>
              <a:prstGeom prst="plus">
                <a:avLst>
                  <a:gd name="adj" fmla="val 36588"/>
                </a:avLst>
              </a:prstGeom>
              <a:solidFill>
                <a:srgbClr val="333333"/>
              </a:solidFill>
              <a:ln w="1270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633" name="Freeform 97">
                <a:extLst>
                  <a:ext uri="{FF2B5EF4-FFF2-40B4-BE49-F238E27FC236}">
                    <a16:creationId xmlns:a16="http://schemas.microsoft.com/office/drawing/2014/main" id="{A2D64A09-E692-43E0-8F67-A40BDE5C32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1" y="258"/>
                <a:ext cx="544" cy="435"/>
              </a:xfrm>
              <a:custGeom>
                <a:avLst/>
                <a:gdLst>
                  <a:gd name="T0" fmla="*/ 0 w 907"/>
                  <a:gd name="T1" fmla="*/ 726 h 726"/>
                  <a:gd name="T2" fmla="*/ 453 w 907"/>
                  <a:gd name="T3" fmla="*/ 0 h 726"/>
                  <a:gd name="T4" fmla="*/ 907 w 907"/>
                  <a:gd name="T5" fmla="*/ 726 h 726"/>
                  <a:gd name="T6" fmla="*/ 453 w 907"/>
                  <a:gd name="T7" fmla="*/ 726 h 726"/>
                  <a:gd name="T8" fmla="*/ 453 w 907"/>
                  <a:gd name="T9" fmla="*/ 680 h 726"/>
                  <a:gd name="T10" fmla="*/ 816 w 907"/>
                  <a:gd name="T11" fmla="*/ 680 h 726"/>
                  <a:gd name="T12" fmla="*/ 453 w 907"/>
                  <a:gd name="T13" fmla="*/ 91 h 726"/>
                  <a:gd name="T14" fmla="*/ 90 w 907"/>
                  <a:gd name="T15" fmla="*/ 680 h 726"/>
                  <a:gd name="T16" fmla="*/ 453 w 907"/>
                  <a:gd name="T17" fmla="*/ 680 h 726"/>
                  <a:gd name="T18" fmla="*/ 453 w 907"/>
                  <a:gd name="T19" fmla="*/ 726 h 726"/>
                  <a:gd name="T20" fmla="*/ 0 w 907"/>
                  <a:gd name="T21" fmla="*/ 726 h 7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07" h="726">
                    <a:moveTo>
                      <a:pt x="0" y="726"/>
                    </a:moveTo>
                    <a:lnTo>
                      <a:pt x="453" y="0"/>
                    </a:lnTo>
                    <a:lnTo>
                      <a:pt x="907" y="726"/>
                    </a:lnTo>
                    <a:lnTo>
                      <a:pt x="453" y="726"/>
                    </a:lnTo>
                    <a:lnTo>
                      <a:pt x="453" y="680"/>
                    </a:lnTo>
                    <a:lnTo>
                      <a:pt x="816" y="680"/>
                    </a:lnTo>
                    <a:lnTo>
                      <a:pt x="453" y="91"/>
                    </a:lnTo>
                    <a:lnTo>
                      <a:pt x="90" y="680"/>
                    </a:lnTo>
                    <a:lnTo>
                      <a:pt x="453" y="680"/>
                    </a:lnTo>
                    <a:lnTo>
                      <a:pt x="453" y="726"/>
                    </a:lnTo>
                    <a:lnTo>
                      <a:pt x="0" y="726"/>
                    </a:lnTo>
                    <a:close/>
                  </a:path>
                </a:pathLst>
              </a:custGeom>
              <a:solidFill>
                <a:srgbClr val="333333"/>
              </a:solidFill>
              <a:ln w="1270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634" name="Freeform 98">
                <a:extLst>
                  <a:ext uri="{FF2B5EF4-FFF2-40B4-BE49-F238E27FC236}">
                    <a16:creationId xmlns:a16="http://schemas.microsoft.com/office/drawing/2014/main" id="{5F55D2BD-B90A-4155-B255-5A6E2876BB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14" y="249"/>
                <a:ext cx="453" cy="453"/>
              </a:xfrm>
              <a:custGeom>
                <a:avLst/>
                <a:gdLst>
                  <a:gd name="T0" fmla="*/ 0 w 635"/>
                  <a:gd name="T1" fmla="*/ 635 h 635"/>
                  <a:gd name="T2" fmla="*/ 45 w 635"/>
                  <a:gd name="T3" fmla="*/ 635 h 635"/>
                  <a:gd name="T4" fmla="*/ 45 w 635"/>
                  <a:gd name="T5" fmla="*/ 45 h 635"/>
                  <a:gd name="T6" fmla="*/ 589 w 635"/>
                  <a:gd name="T7" fmla="*/ 45 h 635"/>
                  <a:gd name="T8" fmla="*/ 589 w 635"/>
                  <a:gd name="T9" fmla="*/ 589 h 635"/>
                  <a:gd name="T10" fmla="*/ 45 w 635"/>
                  <a:gd name="T11" fmla="*/ 589 h 635"/>
                  <a:gd name="T12" fmla="*/ 45 w 635"/>
                  <a:gd name="T13" fmla="*/ 635 h 635"/>
                  <a:gd name="T14" fmla="*/ 635 w 635"/>
                  <a:gd name="T15" fmla="*/ 635 h 635"/>
                  <a:gd name="T16" fmla="*/ 635 w 635"/>
                  <a:gd name="T17" fmla="*/ 0 h 635"/>
                  <a:gd name="T18" fmla="*/ 0 w 635"/>
                  <a:gd name="T19" fmla="*/ 0 h 635"/>
                  <a:gd name="T20" fmla="*/ 0 w 635"/>
                  <a:gd name="T21" fmla="*/ 635 h 6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35" h="635">
                    <a:moveTo>
                      <a:pt x="0" y="635"/>
                    </a:moveTo>
                    <a:lnTo>
                      <a:pt x="45" y="635"/>
                    </a:lnTo>
                    <a:lnTo>
                      <a:pt x="45" y="45"/>
                    </a:lnTo>
                    <a:lnTo>
                      <a:pt x="589" y="45"/>
                    </a:lnTo>
                    <a:lnTo>
                      <a:pt x="589" y="589"/>
                    </a:lnTo>
                    <a:lnTo>
                      <a:pt x="45" y="589"/>
                    </a:lnTo>
                    <a:lnTo>
                      <a:pt x="45" y="635"/>
                    </a:lnTo>
                    <a:lnTo>
                      <a:pt x="635" y="635"/>
                    </a:lnTo>
                    <a:lnTo>
                      <a:pt x="635" y="0"/>
                    </a:lnTo>
                    <a:lnTo>
                      <a:pt x="0" y="0"/>
                    </a:lnTo>
                    <a:lnTo>
                      <a:pt x="0" y="635"/>
                    </a:lnTo>
                    <a:close/>
                  </a:path>
                </a:pathLst>
              </a:custGeom>
              <a:solidFill>
                <a:srgbClr val="333333"/>
              </a:solidFill>
              <a:ln w="1270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635" name="AutoShape 99">
                <a:extLst>
                  <a:ext uri="{FF2B5EF4-FFF2-40B4-BE49-F238E27FC236}">
                    <a16:creationId xmlns:a16="http://schemas.microsoft.com/office/drawing/2014/main" id="{B6ECE987-BF26-4F91-B37C-3A1F517381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00000">
                <a:off x="1170" y="215"/>
                <a:ext cx="522" cy="522"/>
              </a:xfrm>
              <a:prstGeom prst="plus">
                <a:avLst>
                  <a:gd name="adj" fmla="val 46745"/>
                </a:avLst>
              </a:prstGeom>
              <a:solidFill>
                <a:srgbClr val="333333"/>
              </a:solidFill>
              <a:ln w="1270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636" name="AutoShape 100">
                <a:extLst>
                  <a:ext uri="{FF2B5EF4-FFF2-40B4-BE49-F238E27FC236}">
                    <a16:creationId xmlns:a16="http://schemas.microsoft.com/office/drawing/2014/main" id="{443CF6F4-E4DB-4029-B835-2912FC133B2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4" y="249"/>
                <a:ext cx="454" cy="454"/>
              </a:xfrm>
              <a:custGeom>
                <a:avLst/>
                <a:gdLst>
                  <a:gd name="G0" fmla="+- 1237 0 0"/>
                  <a:gd name="G1" fmla="+- 21600 0 1237"/>
                  <a:gd name="G2" fmla="+- 21600 0 1237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237" y="10800"/>
                    </a:moveTo>
                    <a:cubicBezTo>
                      <a:pt x="1237" y="16081"/>
                      <a:pt x="5519" y="20363"/>
                      <a:pt x="10800" y="20363"/>
                    </a:cubicBezTo>
                    <a:cubicBezTo>
                      <a:pt x="16081" y="20363"/>
                      <a:pt x="20363" y="16081"/>
                      <a:pt x="20363" y="10800"/>
                    </a:cubicBezTo>
                    <a:cubicBezTo>
                      <a:pt x="20363" y="5519"/>
                      <a:pt x="16081" y="1237"/>
                      <a:pt x="10800" y="1237"/>
                    </a:cubicBezTo>
                    <a:cubicBezTo>
                      <a:pt x="5519" y="1237"/>
                      <a:pt x="1237" y="5519"/>
                      <a:pt x="1237" y="10800"/>
                    </a:cubicBezTo>
                    <a:close/>
                  </a:path>
                </a:pathLst>
              </a:custGeom>
              <a:solidFill>
                <a:srgbClr val="333333"/>
              </a:solidFill>
              <a:ln w="1270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637" name="Freeform 101">
                <a:extLst>
                  <a:ext uri="{FF2B5EF4-FFF2-40B4-BE49-F238E27FC236}">
                    <a16:creationId xmlns:a16="http://schemas.microsoft.com/office/drawing/2014/main" id="{A48E95F7-4394-448D-8E52-7291D078969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14" y="1933"/>
                <a:ext cx="454" cy="454"/>
              </a:xfrm>
              <a:custGeom>
                <a:avLst/>
                <a:gdLst>
                  <a:gd name="T0" fmla="*/ 0 w 454"/>
                  <a:gd name="T1" fmla="*/ 454 h 454"/>
                  <a:gd name="T2" fmla="*/ 0 w 454"/>
                  <a:gd name="T3" fmla="*/ 0 h 454"/>
                  <a:gd name="T4" fmla="*/ 454 w 454"/>
                  <a:gd name="T5" fmla="*/ 0 h 454"/>
                  <a:gd name="T6" fmla="*/ 454 w 454"/>
                  <a:gd name="T7" fmla="*/ 454 h 454"/>
                  <a:gd name="T8" fmla="*/ 136 w 454"/>
                  <a:gd name="T9" fmla="*/ 454 h 454"/>
                  <a:gd name="T10" fmla="*/ 136 w 454"/>
                  <a:gd name="T11" fmla="*/ 318 h 454"/>
                  <a:gd name="T12" fmla="*/ 318 w 454"/>
                  <a:gd name="T13" fmla="*/ 318 h 454"/>
                  <a:gd name="T14" fmla="*/ 318 w 454"/>
                  <a:gd name="T15" fmla="*/ 136 h 454"/>
                  <a:gd name="T16" fmla="*/ 136 w 454"/>
                  <a:gd name="T17" fmla="*/ 136 h 454"/>
                  <a:gd name="T18" fmla="*/ 136 w 454"/>
                  <a:gd name="T19" fmla="*/ 454 h 454"/>
                  <a:gd name="T20" fmla="*/ 0 w 454"/>
                  <a:gd name="T21" fmla="*/ 454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54" h="454">
                    <a:moveTo>
                      <a:pt x="0" y="454"/>
                    </a:moveTo>
                    <a:lnTo>
                      <a:pt x="0" y="0"/>
                    </a:lnTo>
                    <a:lnTo>
                      <a:pt x="454" y="0"/>
                    </a:lnTo>
                    <a:lnTo>
                      <a:pt x="454" y="454"/>
                    </a:lnTo>
                    <a:lnTo>
                      <a:pt x="136" y="454"/>
                    </a:lnTo>
                    <a:lnTo>
                      <a:pt x="136" y="318"/>
                    </a:lnTo>
                    <a:lnTo>
                      <a:pt x="318" y="318"/>
                    </a:lnTo>
                    <a:lnTo>
                      <a:pt x="318" y="136"/>
                    </a:lnTo>
                    <a:lnTo>
                      <a:pt x="136" y="136"/>
                    </a:lnTo>
                    <a:lnTo>
                      <a:pt x="136" y="454"/>
                    </a:lnTo>
                    <a:lnTo>
                      <a:pt x="0" y="454"/>
                    </a:lnTo>
                    <a:close/>
                  </a:path>
                </a:pathLst>
              </a:custGeom>
              <a:solidFill>
                <a:srgbClr val="333333"/>
              </a:solidFill>
              <a:ln w="1270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638" name="AutoShape 102">
                <a:extLst>
                  <a:ext uri="{FF2B5EF4-FFF2-40B4-BE49-F238E27FC236}">
                    <a16:creationId xmlns:a16="http://schemas.microsoft.com/office/drawing/2014/main" id="{6794D4AD-292A-4274-A1A7-95F46A53145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00000">
                <a:off x="1199" y="1928"/>
                <a:ext cx="465" cy="465"/>
              </a:xfrm>
              <a:prstGeom prst="plus">
                <a:avLst>
                  <a:gd name="adj" fmla="val 32056"/>
                </a:avLst>
              </a:prstGeom>
              <a:solidFill>
                <a:srgbClr val="333333"/>
              </a:solidFill>
              <a:ln w="1270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639" name="AutoShape 103">
                <a:extLst>
                  <a:ext uri="{FF2B5EF4-FFF2-40B4-BE49-F238E27FC236}">
                    <a16:creationId xmlns:a16="http://schemas.microsoft.com/office/drawing/2014/main" id="{168D0C5E-6A83-4918-8187-0C3B00171F7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5" y="1933"/>
                <a:ext cx="454" cy="454"/>
              </a:xfrm>
              <a:custGeom>
                <a:avLst/>
                <a:gdLst>
                  <a:gd name="G0" fmla="+- 6566 0 0"/>
                  <a:gd name="G1" fmla="+- 21600 0 6566"/>
                  <a:gd name="G2" fmla="+- 21600 0 6566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6566" y="10800"/>
                    </a:moveTo>
                    <a:cubicBezTo>
                      <a:pt x="6566" y="13138"/>
                      <a:pt x="8462" y="15034"/>
                      <a:pt x="10800" y="15034"/>
                    </a:cubicBezTo>
                    <a:cubicBezTo>
                      <a:pt x="13138" y="15034"/>
                      <a:pt x="15034" y="13138"/>
                      <a:pt x="15034" y="10800"/>
                    </a:cubicBezTo>
                    <a:cubicBezTo>
                      <a:pt x="15034" y="8462"/>
                      <a:pt x="13138" y="6566"/>
                      <a:pt x="10800" y="6566"/>
                    </a:cubicBezTo>
                    <a:cubicBezTo>
                      <a:pt x="8462" y="6566"/>
                      <a:pt x="6566" y="8462"/>
                      <a:pt x="6566" y="10800"/>
                    </a:cubicBezTo>
                    <a:close/>
                  </a:path>
                </a:pathLst>
              </a:custGeom>
              <a:solidFill>
                <a:srgbClr val="333333"/>
              </a:solidFill>
              <a:ln w="1270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640" name="Freeform 104">
                <a:extLst>
                  <a:ext uri="{FF2B5EF4-FFF2-40B4-BE49-F238E27FC236}">
                    <a16:creationId xmlns:a16="http://schemas.microsoft.com/office/drawing/2014/main" id="{268A6409-2F31-4677-866E-14995C8B76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2" y="1935"/>
                <a:ext cx="563" cy="450"/>
              </a:xfrm>
              <a:custGeom>
                <a:avLst/>
                <a:gdLst>
                  <a:gd name="T0" fmla="*/ 0 w 907"/>
                  <a:gd name="T1" fmla="*/ 726 h 726"/>
                  <a:gd name="T2" fmla="*/ 453 w 907"/>
                  <a:gd name="T3" fmla="*/ 726 h 726"/>
                  <a:gd name="T4" fmla="*/ 453 w 907"/>
                  <a:gd name="T5" fmla="*/ 544 h 726"/>
                  <a:gd name="T6" fmla="*/ 362 w 907"/>
                  <a:gd name="T7" fmla="*/ 544 h 726"/>
                  <a:gd name="T8" fmla="*/ 453 w 907"/>
                  <a:gd name="T9" fmla="*/ 363 h 726"/>
                  <a:gd name="T10" fmla="*/ 544 w 907"/>
                  <a:gd name="T11" fmla="*/ 544 h 726"/>
                  <a:gd name="T12" fmla="*/ 453 w 907"/>
                  <a:gd name="T13" fmla="*/ 544 h 726"/>
                  <a:gd name="T14" fmla="*/ 453 w 907"/>
                  <a:gd name="T15" fmla="*/ 726 h 726"/>
                  <a:gd name="T16" fmla="*/ 907 w 907"/>
                  <a:gd name="T17" fmla="*/ 726 h 726"/>
                  <a:gd name="T18" fmla="*/ 453 w 907"/>
                  <a:gd name="T19" fmla="*/ 0 h 726"/>
                  <a:gd name="T20" fmla="*/ 0 w 907"/>
                  <a:gd name="T21" fmla="*/ 726 h 7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07" h="726">
                    <a:moveTo>
                      <a:pt x="0" y="726"/>
                    </a:moveTo>
                    <a:lnTo>
                      <a:pt x="453" y="726"/>
                    </a:lnTo>
                    <a:lnTo>
                      <a:pt x="453" y="544"/>
                    </a:lnTo>
                    <a:lnTo>
                      <a:pt x="362" y="544"/>
                    </a:lnTo>
                    <a:lnTo>
                      <a:pt x="453" y="363"/>
                    </a:lnTo>
                    <a:lnTo>
                      <a:pt x="544" y="544"/>
                    </a:lnTo>
                    <a:lnTo>
                      <a:pt x="453" y="544"/>
                    </a:lnTo>
                    <a:lnTo>
                      <a:pt x="453" y="726"/>
                    </a:lnTo>
                    <a:lnTo>
                      <a:pt x="907" y="726"/>
                    </a:lnTo>
                    <a:lnTo>
                      <a:pt x="453" y="0"/>
                    </a:lnTo>
                    <a:lnTo>
                      <a:pt x="0" y="726"/>
                    </a:lnTo>
                    <a:close/>
                  </a:path>
                </a:pathLst>
              </a:custGeom>
              <a:solidFill>
                <a:srgbClr val="333333"/>
              </a:solidFill>
              <a:ln w="1270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65641" name="Group 105">
              <a:extLst>
                <a:ext uri="{FF2B5EF4-FFF2-40B4-BE49-F238E27FC236}">
                  <a16:creationId xmlns:a16="http://schemas.microsoft.com/office/drawing/2014/main" id="{F46EEBC2-FE77-4E98-BB4F-64D355780B9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261" y="3022"/>
              <a:ext cx="904" cy="998"/>
              <a:chOff x="194" y="215"/>
              <a:chExt cx="1974" cy="2178"/>
            </a:xfrm>
          </p:grpSpPr>
          <p:sp>
            <p:nvSpPr>
              <p:cNvPr id="65642" name="AutoShape 106">
                <a:extLst>
                  <a:ext uri="{FF2B5EF4-FFF2-40B4-BE49-F238E27FC236}">
                    <a16:creationId xmlns:a16="http://schemas.microsoft.com/office/drawing/2014/main" id="{57DAA5F7-5C6E-4863-AAD5-D96EF81B5E6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5" y="819"/>
                <a:ext cx="454" cy="454"/>
              </a:xfrm>
              <a:custGeom>
                <a:avLst/>
                <a:gdLst>
                  <a:gd name="G0" fmla="+- 2379 0 0"/>
                  <a:gd name="G1" fmla="+- 21600 0 2379"/>
                  <a:gd name="G2" fmla="+- 21600 0 2379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2379" y="10800"/>
                    </a:moveTo>
                    <a:cubicBezTo>
                      <a:pt x="2379" y="15451"/>
                      <a:pt x="6149" y="19221"/>
                      <a:pt x="10800" y="19221"/>
                    </a:cubicBezTo>
                    <a:cubicBezTo>
                      <a:pt x="15451" y="19221"/>
                      <a:pt x="19221" y="15451"/>
                      <a:pt x="19221" y="10800"/>
                    </a:cubicBezTo>
                    <a:cubicBezTo>
                      <a:pt x="19221" y="6149"/>
                      <a:pt x="15451" y="2379"/>
                      <a:pt x="10800" y="2379"/>
                    </a:cubicBezTo>
                    <a:cubicBezTo>
                      <a:pt x="6149" y="2379"/>
                      <a:pt x="2379" y="6149"/>
                      <a:pt x="2379" y="10800"/>
                    </a:cubicBezTo>
                    <a:close/>
                  </a:path>
                </a:pathLst>
              </a:custGeom>
              <a:solidFill>
                <a:srgbClr val="333333"/>
              </a:solidFill>
              <a:ln w="1270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643" name="Freeform 107">
                <a:extLst>
                  <a:ext uri="{FF2B5EF4-FFF2-40B4-BE49-F238E27FC236}">
                    <a16:creationId xmlns:a16="http://schemas.microsoft.com/office/drawing/2014/main" id="{D203DB14-8DBE-4CEE-82CD-7FE2F335CE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1" y="819"/>
                <a:ext cx="544" cy="454"/>
              </a:xfrm>
              <a:custGeom>
                <a:avLst/>
                <a:gdLst>
                  <a:gd name="T0" fmla="*/ 91 w 544"/>
                  <a:gd name="T1" fmla="*/ 409 h 454"/>
                  <a:gd name="T2" fmla="*/ 272 w 544"/>
                  <a:gd name="T3" fmla="*/ 409 h 454"/>
                  <a:gd name="T4" fmla="*/ 272 w 544"/>
                  <a:gd name="T5" fmla="*/ 454 h 454"/>
                  <a:gd name="T6" fmla="*/ 0 w 544"/>
                  <a:gd name="T7" fmla="*/ 454 h 454"/>
                  <a:gd name="T8" fmla="*/ 272 w 544"/>
                  <a:gd name="T9" fmla="*/ 0 h 454"/>
                  <a:gd name="T10" fmla="*/ 544 w 544"/>
                  <a:gd name="T11" fmla="*/ 454 h 454"/>
                  <a:gd name="T12" fmla="*/ 272 w 544"/>
                  <a:gd name="T13" fmla="*/ 454 h 454"/>
                  <a:gd name="T14" fmla="*/ 272 w 544"/>
                  <a:gd name="T15" fmla="*/ 409 h 454"/>
                  <a:gd name="T16" fmla="*/ 454 w 544"/>
                  <a:gd name="T17" fmla="*/ 409 h 454"/>
                  <a:gd name="T18" fmla="*/ 272 w 544"/>
                  <a:gd name="T19" fmla="*/ 91 h 454"/>
                  <a:gd name="T20" fmla="*/ 91 w 544"/>
                  <a:gd name="T21" fmla="*/ 409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44" h="454">
                    <a:moveTo>
                      <a:pt x="91" y="409"/>
                    </a:moveTo>
                    <a:lnTo>
                      <a:pt x="272" y="409"/>
                    </a:lnTo>
                    <a:lnTo>
                      <a:pt x="272" y="454"/>
                    </a:lnTo>
                    <a:lnTo>
                      <a:pt x="0" y="454"/>
                    </a:lnTo>
                    <a:lnTo>
                      <a:pt x="272" y="0"/>
                    </a:lnTo>
                    <a:lnTo>
                      <a:pt x="544" y="454"/>
                    </a:lnTo>
                    <a:lnTo>
                      <a:pt x="272" y="454"/>
                    </a:lnTo>
                    <a:lnTo>
                      <a:pt x="272" y="409"/>
                    </a:lnTo>
                    <a:lnTo>
                      <a:pt x="454" y="409"/>
                    </a:lnTo>
                    <a:lnTo>
                      <a:pt x="272" y="91"/>
                    </a:lnTo>
                    <a:lnTo>
                      <a:pt x="91" y="409"/>
                    </a:lnTo>
                    <a:close/>
                  </a:path>
                </a:pathLst>
              </a:custGeom>
              <a:solidFill>
                <a:srgbClr val="333333"/>
              </a:solidFill>
              <a:ln w="1270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644" name="AutoShape 108">
                <a:extLst>
                  <a:ext uri="{FF2B5EF4-FFF2-40B4-BE49-F238E27FC236}">
                    <a16:creationId xmlns:a16="http://schemas.microsoft.com/office/drawing/2014/main" id="{9B1A9469-6F44-443D-830D-9730EA720E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00000">
                <a:off x="1170" y="786"/>
                <a:ext cx="522" cy="522"/>
              </a:xfrm>
              <a:prstGeom prst="plus">
                <a:avLst>
                  <a:gd name="adj" fmla="val 45463"/>
                </a:avLst>
              </a:prstGeom>
              <a:solidFill>
                <a:srgbClr val="333333"/>
              </a:solidFill>
              <a:ln w="1270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645" name="Freeform 109">
                <a:extLst>
                  <a:ext uri="{FF2B5EF4-FFF2-40B4-BE49-F238E27FC236}">
                    <a16:creationId xmlns:a16="http://schemas.microsoft.com/office/drawing/2014/main" id="{2C5F8D72-00B0-4728-B213-D2C4BF0263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14" y="819"/>
                <a:ext cx="454" cy="454"/>
              </a:xfrm>
              <a:custGeom>
                <a:avLst/>
                <a:gdLst>
                  <a:gd name="T0" fmla="*/ 0 w 454"/>
                  <a:gd name="T1" fmla="*/ 454 h 454"/>
                  <a:gd name="T2" fmla="*/ 0 w 454"/>
                  <a:gd name="T3" fmla="*/ 0 h 454"/>
                  <a:gd name="T4" fmla="*/ 454 w 454"/>
                  <a:gd name="T5" fmla="*/ 0 h 454"/>
                  <a:gd name="T6" fmla="*/ 454 w 454"/>
                  <a:gd name="T7" fmla="*/ 454 h 454"/>
                  <a:gd name="T8" fmla="*/ 46 w 454"/>
                  <a:gd name="T9" fmla="*/ 454 h 454"/>
                  <a:gd name="T10" fmla="*/ 46 w 454"/>
                  <a:gd name="T11" fmla="*/ 409 h 454"/>
                  <a:gd name="T12" fmla="*/ 409 w 454"/>
                  <a:gd name="T13" fmla="*/ 409 h 454"/>
                  <a:gd name="T14" fmla="*/ 409 w 454"/>
                  <a:gd name="T15" fmla="*/ 46 h 454"/>
                  <a:gd name="T16" fmla="*/ 46 w 454"/>
                  <a:gd name="T17" fmla="*/ 46 h 454"/>
                  <a:gd name="T18" fmla="*/ 46 w 454"/>
                  <a:gd name="T19" fmla="*/ 454 h 454"/>
                  <a:gd name="T20" fmla="*/ 0 w 454"/>
                  <a:gd name="T21" fmla="*/ 454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54" h="454">
                    <a:moveTo>
                      <a:pt x="0" y="454"/>
                    </a:moveTo>
                    <a:lnTo>
                      <a:pt x="0" y="0"/>
                    </a:lnTo>
                    <a:lnTo>
                      <a:pt x="454" y="0"/>
                    </a:lnTo>
                    <a:lnTo>
                      <a:pt x="454" y="454"/>
                    </a:lnTo>
                    <a:lnTo>
                      <a:pt x="46" y="454"/>
                    </a:lnTo>
                    <a:lnTo>
                      <a:pt x="46" y="409"/>
                    </a:lnTo>
                    <a:lnTo>
                      <a:pt x="409" y="409"/>
                    </a:lnTo>
                    <a:lnTo>
                      <a:pt x="409" y="46"/>
                    </a:lnTo>
                    <a:lnTo>
                      <a:pt x="46" y="46"/>
                    </a:lnTo>
                    <a:lnTo>
                      <a:pt x="46" y="454"/>
                    </a:lnTo>
                    <a:lnTo>
                      <a:pt x="0" y="454"/>
                    </a:lnTo>
                    <a:close/>
                  </a:path>
                </a:pathLst>
              </a:custGeom>
              <a:solidFill>
                <a:srgbClr val="333333"/>
              </a:solidFill>
              <a:ln w="1270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646" name="Freeform 110">
                <a:extLst>
                  <a:ext uri="{FF2B5EF4-FFF2-40B4-BE49-F238E27FC236}">
                    <a16:creationId xmlns:a16="http://schemas.microsoft.com/office/drawing/2014/main" id="{31E9A9D4-ECF5-47D6-83F8-44D5141B9A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14" y="1363"/>
                <a:ext cx="454" cy="454"/>
              </a:xfrm>
              <a:custGeom>
                <a:avLst/>
                <a:gdLst>
                  <a:gd name="T0" fmla="*/ 0 w 454"/>
                  <a:gd name="T1" fmla="*/ 454 h 454"/>
                  <a:gd name="T2" fmla="*/ 91 w 454"/>
                  <a:gd name="T3" fmla="*/ 454 h 454"/>
                  <a:gd name="T4" fmla="*/ 91 w 454"/>
                  <a:gd name="T5" fmla="*/ 91 h 454"/>
                  <a:gd name="T6" fmla="*/ 363 w 454"/>
                  <a:gd name="T7" fmla="*/ 91 h 454"/>
                  <a:gd name="T8" fmla="*/ 363 w 454"/>
                  <a:gd name="T9" fmla="*/ 363 h 454"/>
                  <a:gd name="T10" fmla="*/ 91 w 454"/>
                  <a:gd name="T11" fmla="*/ 363 h 454"/>
                  <a:gd name="T12" fmla="*/ 91 w 454"/>
                  <a:gd name="T13" fmla="*/ 454 h 454"/>
                  <a:gd name="T14" fmla="*/ 454 w 454"/>
                  <a:gd name="T15" fmla="*/ 454 h 454"/>
                  <a:gd name="T16" fmla="*/ 454 w 454"/>
                  <a:gd name="T17" fmla="*/ 0 h 454"/>
                  <a:gd name="T18" fmla="*/ 0 w 454"/>
                  <a:gd name="T19" fmla="*/ 0 h 454"/>
                  <a:gd name="T20" fmla="*/ 0 w 454"/>
                  <a:gd name="T21" fmla="*/ 454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54" h="454">
                    <a:moveTo>
                      <a:pt x="0" y="454"/>
                    </a:moveTo>
                    <a:lnTo>
                      <a:pt x="91" y="454"/>
                    </a:lnTo>
                    <a:lnTo>
                      <a:pt x="91" y="91"/>
                    </a:lnTo>
                    <a:lnTo>
                      <a:pt x="363" y="91"/>
                    </a:lnTo>
                    <a:lnTo>
                      <a:pt x="363" y="363"/>
                    </a:lnTo>
                    <a:lnTo>
                      <a:pt x="91" y="363"/>
                    </a:lnTo>
                    <a:lnTo>
                      <a:pt x="91" y="454"/>
                    </a:lnTo>
                    <a:lnTo>
                      <a:pt x="454" y="454"/>
                    </a:lnTo>
                    <a:lnTo>
                      <a:pt x="454" y="0"/>
                    </a:lnTo>
                    <a:lnTo>
                      <a:pt x="0" y="0"/>
                    </a:lnTo>
                    <a:lnTo>
                      <a:pt x="0" y="454"/>
                    </a:lnTo>
                    <a:close/>
                  </a:path>
                </a:pathLst>
              </a:custGeom>
              <a:solidFill>
                <a:srgbClr val="333333"/>
              </a:solidFill>
              <a:ln w="1270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647" name="Freeform 111">
                <a:extLst>
                  <a:ext uri="{FF2B5EF4-FFF2-40B4-BE49-F238E27FC236}">
                    <a16:creationId xmlns:a16="http://schemas.microsoft.com/office/drawing/2014/main" id="{F7645E0D-F693-4A23-93C9-8773462253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1" y="1363"/>
                <a:ext cx="544" cy="454"/>
              </a:xfrm>
              <a:custGeom>
                <a:avLst/>
                <a:gdLst>
                  <a:gd name="T0" fmla="*/ 0 w 544"/>
                  <a:gd name="T1" fmla="*/ 454 h 454"/>
                  <a:gd name="T2" fmla="*/ 181 w 544"/>
                  <a:gd name="T3" fmla="*/ 454 h 454"/>
                  <a:gd name="T4" fmla="*/ 181 w 544"/>
                  <a:gd name="T5" fmla="*/ 363 h 454"/>
                  <a:gd name="T6" fmla="*/ 272 w 544"/>
                  <a:gd name="T7" fmla="*/ 182 h 454"/>
                  <a:gd name="T8" fmla="*/ 363 w 544"/>
                  <a:gd name="T9" fmla="*/ 363 h 454"/>
                  <a:gd name="T10" fmla="*/ 181 w 544"/>
                  <a:gd name="T11" fmla="*/ 363 h 454"/>
                  <a:gd name="T12" fmla="*/ 181 w 544"/>
                  <a:gd name="T13" fmla="*/ 454 h 454"/>
                  <a:gd name="T14" fmla="*/ 544 w 544"/>
                  <a:gd name="T15" fmla="*/ 454 h 454"/>
                  <a:gd name="T16" fmla="*/ 272 w 544"/>
                  <a:gd name="T17" fmla="*/ 0 h 454"/>
                  <a:gd name="T18" fmla="*/ 0 w 544"/>
                  <a:gd name="T19" fmla="*/ 454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44" h="454">
                    <a:moveTo>
                      <a:pt x="0" y="454"/>
                    </a:moveTo>
                    <a:lnTo>
                      <a:pt x="181" y="454"/>
                    </a:lnTo>
                    <a:lnTo>
                      <a:pt x="181" y="363"/>
                    </a:lnTo>
                    <a:lnTo>
                      <a:pt x="272" y="182"/>
                    </a:lnTo>
                    <a:lnTo>
                      <a:pt x="363" y="363"/>
                    </a:lnTo>
                    <a:lnTo>
                      <a:pt x="181" y="363"/>
                    </a:lnTo>
                    <a:lnTo>
                      <a:pt x="181" y="454"/>
                    </a:lnTo>
                    <a:lnTo>
                      <a:pt x="544" y="454"/>
                    </a:lnTo>
                    <a:lnTo>
                      <a:pt x="272" y="0"/>
                    </a:lnTo>
                    <a:lnTo>
                      <a:pt x="0" y="454"/>
                    </a:lnTo>
                    <a:close/>
                  </a:path>
                </a:pathLst>
              </a:custGeom>
              <a:solidFill>
                <a:srgbClr val="333333"/>
              </a:solidFill>
              <a:ln w="1270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648" name="AutoShape 112">
                <a:extLst>
                  <a:ext uri="{FF2B5EF4-FFF2-40B4-BE49-F238E27FC236}">
                    <a16:creationId xmlns:a16="http://schemas.microsoft.com/office/drawing/2014/main" id="{A01060EF-E0FC-4FF7-8101-93D310D231C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5" y="1363"/>
                <a:ext cx="454" cy="454"/>
              </a:xfrm>
              <a:custGeom>
                <a:avLst/>
                <a:gdLst>
                  <a:gd name="G0" fmla="+- 4663 0 0"/>
                  <a:gd name="G1" fmla="+- 21600 0 4663"/>
                  <a:gd name="G2" fmla="+- 21600 0 4663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4663" y="10800"/>
                    </a:moveTo>
                    <a:cubicBezTo>
                      <a:pt x="4663" y="14189"/>
                      <a:pt x="7411" y="16937"/>
                      <a:pt x="10800" y="16937"/>
                    </a:cubicBezTo>
                    <a:cubicBezTo>
                      <a:pt x="14189" y="16937"/>
                      <a:pt x="16937" y="14189"/>
                      <a:pt x="16937" y="10800"/>
                    </a:cubicBezTo>
                    <a:cubicBezTo>
                      <a:pt x="16937" y="7411"/>
                      <a:pt x="14189" y="4663"/>
                      <a:pt x="10800" y="4663"/>
                    </a:cubicBezTo>
                    <a:cubicBezTo>
                      <a:pt x="7411" y="4663"/>
                      <a:pt x="4663" y="7411"/>
                      <a:pt x="4663" y="10800"/>
                    </a:cubicBezTo>
                    <a:close/>
                  </a:path>
                </a:pathLst>
              </a:custGeom>
              <a:solidFill>
                <a:srgbClr val="333333"/>
              </a:solidFill>
              <a:ln w="1270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649" name="AutoShape 113">
                <a:extLst>
                  <a:ext uri="{FF2B5EF4-FFF2-40B4-BE49-F238E27FC236}">
                    <a16:creationId xmlns:a16="http://schemas.microsoft.com/office/drawing/2014/main" id="{F661FA72-F90E-47EA-9043-F967D2B7349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00000">
                <a:off x="1170" y="1330"/>
                <a:ext cx="522" cy="522"/>
              </a:xfrm>
              <a:prstGeom prst="plus">
                <a:avLst>
                  <a:gd name="adj" fmla="val 36588"/>
                </a:avLst>
              </a:prstGeom>
              <a:solidFill>
                <a:srgbClr val="333333"/>
              </a:solidFill>
              <a:ln w="1270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650" name="Freeform 114">
                <a:extLst>
                  <a:ext uri="{FF2B5EF4-FFF2-40B4-BE49-F238E27FC236}">
                    <a16:creationId xmlns:a16="http://schemas.microsoft.com/office/drawing/2014/main" id="{CA2B8AAC-A72D-4721-857C-C19B5CC54C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1" y="258"/>
                <a:ext cx="544" cy="435"/>
              </a:xfrm>
              <a:custGeom>
                <a:avLst/>
                <a:gdLst>
                  <a:gd name="T0" fmla="*/ 0 w 907"/>
                  <a:gd name="T1" fmla="*/ 726 h 726"/>
                  <a:gd name="T2" fmla="*/ 453 w 907"/>
                  <a:gd name="T3" fmla="*/ 0 h 726"/>
                  <a:gd name="T4" fmla="*/ 907 w 907"/>
                  <a:gd name="T5" fmla="*/ 726 h 726"/>
                  <a:gd name="T6" fmla="*/ 453 w 907"/>
                  <a:gd name="T7" fmla="*/ 726 h 726"/>
                  <a:gd name="T8" fmla="*/ 453 w 907"/>
                  <a:gd name="T9" fmla="*/ 680 h 726"/>
                  <a:gd name="T10" fmla="*/ 816 w 907"/>
                  <a:gd name="T11" fmla="*/ 680 h 726"/>
                  <a:gd name="T12" fmla="*/ 453 w 907"/>
                  <a:gd name="T13" fmla="*/ 91 h 726"/>
                  <a:gd name="T14" fmla="*/ 90 w 907"/>
                  <a:gd name="T15" fmla="*/ 680 h 726"/>
                  <a:gd name="T16" fmla="*/ 453 w 907"/>
                  <a:gd name="T17" fmla="*/ 680 h 726"/>
                  <a:gd name="T18" fmla="*/ 453 w 907"/>
                  <a:gd name="T19" fmla="*/ 726 h 726"/>
                  <a:gd name="T20" fmla="*/ 0 w 907"/>
                  <a:gd name="T21" fmla="*/ 726 h 7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07" h="726">
                    <a:moveTo>
                      <a:pt x="0" y="726"/>
                    </a:moveTo>
                    <a:lnTo>
                      <a:pt x="453" y="0"/>
                    </a:lnTo>
                    <a:lnTo>
                      <a:pt x="907" y="726"/>
                    </a:lnTo>
                    <a:lnTo>
                      <a:pt x="453" y="726"/>
                    </a:lnTo>
                    <a:lnTo>
                      <a:pt x="453" y="680"/>
                    </a:lnTo>
                    <a:lnTo>
                      <a:pt x="816" y="680"/>
                    </a:lnTo>
                    <a:lnTo>
                      <a:pt x="453" y="91"/>
                    </a:lnTo>
                    <a:lnTo>
                      <a:pt x="90" y="680"/>
                    </a:lnTo>
                    <a:lnTo>
                      <a:pt x="453" y="680"/>
                    </a:lnTo>
                    <a:lnTo>
                      <a:pt x="453" y="726"/>
                    </a:lnTo>
                    <a:lnTo>
                      <a:pt x="0" y="726"/>
                    </a:lnTo>
                    <a:close/>
                  </a:path>
                </a:pathLst>
              </a:custGeom>
              <a:solidFill>
                <a:srgbClr val="333333"/>
              </a:solidFill>
              <a:ln w="1270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651" name="Freeform 115">
                <a:extLst>
                  <a:ext uri="{FF2B5EF4-FFF2-40B4-BE49-F238E27FC236}">
                    <a16:creationId xmlns:a16="http://schemas.microsoft.com/office/drawing/2014/main" id="{0E8FE132-496A-46BB-9F5C-8BFDB98FB8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14" y="249"/>
                <a:ext cx="453" cy="453"/>
              </a:xfrm>
              <a:custGeom>
                <a:avLst/>
                <a:gdLst>
                  <a:gd name="T0" fmla="*/ 0 w 635"/>
                  <a:gd name="T1" fmla="*/ 635 h 635"/>
                  <a:gd name="T2" fmla="*/ 45 w 635"/>
                  <a:gd name="T3" fmla="*/ 635 h 635"/>
                  <a:gd name="T4" fmla="*/ 45 w 635"/>
                  <a:gd name="T5" fmla="*/ 45 h 635"/>
                  <a:gd name="T6" fmla="*/ 589 w 635"/>
                  <a:gd name="T7" fmla="*/ 45 h 635"/>
                  <a:gd name="T8" fmla="*/ 589 w 635"/>
                  <a:gd name="T9" fmla="*/ 589 h 635"/>
                  <a:gd name="T10" fmla="*/ 45 w 635"/>
                  <a:gd name="T11" fmla="*/ 589 h 635"/>
                  <a:gd name="T12" fmla="*/ 45 w 635"/>
                  <a:gd name="T13" fmla="*/ 635 h 635"/>
                  <a:gd name="T14" fmla="*/ 635 w 635"/>
                  <a:gd name="T15" fmla="*/ 635 h 635"/>
                  <a:gd name="T16" fmla="*/ 635 w 635"/>
                  <a:gd name="T17" fmla="*/ 0 h 635"/>
                  <a:gd name="T18" fmla="*/ 0 w 635"/>
                  <a:gd name="T19" fmla="*/ 0 h 635"/>
                  <a:gd name="T20" fmla="*/ 0 w 635"/>
                  <a:gd name="T21" fmla="*/ 635 h 6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35" h="635">
                    <a:moveTo>
                      <a:pt x="0" y="635"/>
                    </a:moveTo>
                    <a:lnTo>
                      <a:pt x="45" y="635"/>
                    </a:lnTo>
                    <a:lnTo>
                      <a:pt x="45" y="45"/>
                    </a:lnTo>
                    <a:lnTo>
                      <a:pt x="589" y="45"/>
                    </a:lnTo>
                    <a:lnTo>
                      <a:pt x="589" y="589"/>
                    </a:lnTo>
                    <a:lnTo>
                      <a:pt x="45" y="589"/>
                    </a:lnTo>
                    <a:lnTo>
                      <a:pt x="45" y="635"/>
                    </a:lnTo>
                    <a:lnTo>
                      <a:pt x="635" y="635"/>
                    </a:lnTo>
                    <a:lnTo>
                      <a:pt x="635" y="0"/>
                    </a:lnTo>
                    <a:lnTo>
                      <a:pt x="0" y="0"/>
                    </a:lnTo>
                    <a:lnTo>
                      <a:pt x="0" y="635"/>
                    </a:lnTo>
                    <a:close/>
                  </a:path>
                </a:pathLst>
              </a:custGeom>
              <a:solidFill>
                <a:srgbClr val="333333"/>
              </a:solidFill>
              <a:ln w="1270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652" name="AutoShape 116">
                <a:extLst>
                  <a:ext uri="{FF2B5EF4-FFF2-40B4-BE49-F238E27FC236}">
                    <a16:creationId xmlns:a16="http://schemas.microsoft.com/office/drawing/2014/main" id="{AB430063-747E-4DB5-98C1-1418E5D2448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00000">
                <a:off x="1170" y="215"/>
                <a:ext cx="522" cy="522"/>
              </a:xfrm>
              <a:prstGeom prst="plus">
                <a:avLst>
                  <a:gd name="adj" fmla="val 46745"/>
                </a:avLst>
              </a:prstGeom>
              <a:solidFill>
                <a:srgbClr val="333333"/>
              </a:solidFill>
              <a:ln w="1270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653" name="AutoShape 117">
                <a:extLst>
                  <a:ext uri="{FF2B5EF4-FFF2-40B4-BE49-F238E27FC236}">
                    <a16:creationId xmlns:a16="http://schemas.microsoft.com/office/drawing/2014/main" id="{FE6CA3D8-BCB9-4550-B1B9-E6DE2CFB983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4" y="249"/>
                <a:ext cx="454" cy="454"/>
              </a:xfrm>
              <a:custGeom>
                <a:avLst/>
                <a:gdLst>
                  <a:gd name="G0" fmla="+- 1237 0 0"/>
                  <a:gd name="G1" fmla="+- 21600 0 1237"/>
                  <a:gd name="G2" fmla="+- 21600 0 1237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237" y="10800"/>
                    </a:moveTo>
                    <a:cubicBezTo>
                      <a:pt x="1237" y="16081"/>
                      <a:pt x="5519" y="20363"/>
                      <a:pt x="10800" y="20363"/>
                    </a:cubicBezTo>
                    <a:cubicBezTo>
                      <a:pt x="16081" y="20363"/>
                      <a:pt x="20363" y="16081"/>
                      <a:pt x="20363" y="10800"/>
                    </a:cubicBezTo>
                    <a:cubicBezTo>
                      <a:pt x="20363" y="5519"/>
                      <a:pt x="16081" y="1237"/>
                      <a:pt x="10800" y="1237"/>
                    </a:cubicBezTo>
                    <a:cubicBezTo>
                      <a:pt x="5519" y="1237"/>
                      <a:pt x="1237" y="5519"/>
                      <a:pt x="1237" y="10800"/>
                    </a:cubicBezTo>
                    <a:close/>
                  </a:path>
                </a:pathLst>
              </a:custGeom>
              <a:solidFill>
                <a:srgbClr val="333333"/>
              </a:solidFill>
              <a:ln w="1270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654" name="Freeform 118">
                <a:extLst>
                  <a:ext uri="{FF2B5EF4-FFF2-40B4-BE49-F238E27FC236}">
                    <a16:creationId xmlns:a16="http://schemas.microsoft.com/office/drawing/2014/main" id="{13464A4E-07A4-4891-85A9-470235C1DE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14" y="1933"/>
                <a:ext cx="454" cy="454"/>
              </a:xfrm>
              <a:custGeom>
                <a:avLst/>
                <a:gdLst>
                  <a:gd name="T0" fmla="*/ 0 w 454"/>
                  <a:gd name="T1" fmla="*/ 454 h 454"/>
                  <a:gd name="T2" fmla="*/ 0 w 454"/>
                  <a:gd name="T3" fmla="*/ 0 h 454"/>
                  <a:gd name="T4" fmla="*/ 454 w 454"/>
                  <a:gd name="T5" fmla="*/ 0 h 454"/>
                  <a:gd name="T6" fmla="*/ 454 w 454"/>
                  <a:gd name="T7" fmla="*/ 454 h 454"/>
                  <a:gd name="T8" fmla="*/ 136 w 454"/>
                  <a:gd name="T9" fmla="*/ 454 h 454"/>
                  <a:gd name="T10" fmla="*/ 136 w 454"/>
                  <a:gd name="T11" fmla="*/ 318 h 454"/>
                  <a:gd name="T12" fmla="*/ 318 w 454"/>
                  <a:gd name="T13" fmla="*/ 318 h 454"/>
                  <a:gd name="T14" fmla="*/ 318 w 454"/>
                  <a:gd name="T15" fmla="*/ 136 h 454"/>
                  <a:gd name="T16" fmla="*/ 136 w 454"/>
                  <a:gd name="T17" fmla="*/ 136 h 454"/>
                  <a:gd name="T18" fmla="*/ 136 w 454"/>
                  <a:gd name="T19" fmla="*/ 454 h 454"/>
                  <a:gd name="T20" fmla="*/ 0 w 454"/>
                  <a:gd name="T21" fmla="*/ 454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54" h="454">
                    <a:moveTo>
                      <a:pt x="0" y="454"/>
                    </a:moveTo>
                    <a:lnTo>
                      <a:pt x="0" y="0"/>
                    </a:lnTo>
                    <a:lnTo>
                      <a:pt x="454" y="0"/>
                    </a:lnTo>
                    <a:lnTo>
                      <a:pt x="454" y="454"/>
                    </a:lnTo>
                    <a:lnTo>
                      <a:pt x="136" y="454"/>
                    </a:lnTo>
                    <a:lnTo>
                      <a:pt x="136" y="318"/>
                    </a:lnTo>
                    <a:lnTo>
                      <a:pt x="318" y="318"/>
                    </a:lnTo>
                    <a:lnTo>
                      <a:pt x="318" y="136"/>
                    </a:lnTo>
                    <a:lnTo>
                      <a:pt x="136" y="136"/>
                    </a:lnTo>
                    <a:lnTo>
                      <a:pt x="136" y="454"/>
                    </a:lnTo>
                    <a:lnTo>
                      <a:pt x="0" y="454"/>
                    </a:lnTo>
                    <a:close/>
                  </a:path>
                </a:pathLst>
              </a:custGeom>
              <a:solidFill>
                <a:srgbClr val="333333"/>
              </a:solidFill>
              <a:ln w="1270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655" name="AutoShape 119">
                <a:extLst>
                  <a:ext uri="{FF2B5EF4-FFF2-40B4-BE49-F238E27FC236}">
                    <a16:creationId xmlns:a16="http://schemas.microsoft.com/office/drawing/2014/main" id="{240B9995-C86F-4F13-8ADE-0D5D65D810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00000">
                <a:off x="1199" y="1928"/>
                <a:ext cx="465" cy="465"/>
              </a:xfrm>
              <a:prstGeom prst="plus">
                <a:avLst>
                  <a:gd name="adj" fmla="val 32056"/>
                </a:avLst>
              </a:prstGeom>
              <a:solidFill>
                <a:srgbClr val="333333"/>
              </a:solidFill>
              <a:ln w="1270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656" name="AutoShape 120">
                <a:extLst>
                  <a:ext uri="{FF2B5EF4-FFF2-40B4-BE49-F238E27FC236}">
                    <a16:creationId xmlns:a16="http://schemas.microsoft.com/office/drawing/2014/main" id="{B9FF7BD2-EBC7-4951-957D-A82D6F9722E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5" y="1933"/>
                <a:ext cx="454" cy="454"/>
              </a:xfrm>
              <a:custGeom>
                <a:avLst/>
                <a:gdLst>
                  <a:gd name="G0" fmla="+- 6566 0 0"/>
                  <a:gd name="G1" fmla="+- 21600 0 6566"/>
                  <a:gd name="G2" fmla="+- 21600 0 6566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6566" y="10800"/>
                    </a:moveTo>
                    <a:cubicBezTo>
                      <a:pt x="6566" y="13138"/>
                      <a:pt x="8462" y="15034"/>
                      <a:pt x="10800" y="15034"/>
                    </a:cubicBezTo>
                    <a:cubicBezTo>
                      <a:pt x="13138" y="15034"/>
                      <a:pt x="15034" y="13138"/>
                      <a:pt x="15034" y="10800"/>
                    </a:cubicBezTo>
                    <a:cubicBezTo>
                      <a:pt x="15034" y="8462"/>
                      <a:pt x="13138" y="6566"/>
                      <a:pt x="10800" y="6566"/>
                    </a:cubicBezTo>
                    <a:cubicBezTo>
                      <a:pt x="8462" y="6566"/>
                      <a:pt x="6566" y="8462"/>
                      <a:pt x="6566" y="10800"/>
                    </a:cubicBezTo>
                    <a:close/>
                  </a:path>
                </a:pathLst>
              </a:custGeom>
              <a:solidFill>
                <a:srgbClr val="333333"/>
              </a:solidFill>
              <a:ln w="1270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657" name="Freeform 121">
                <a:extLst>
                  <a:ext uri="{FF2B5EF4-FFF2-40B4-BE49-F238E27FC236}">
                    <a16:creationId xmlns:a16="http://schemas.microsoft.com/office/drawing/2014/main" id="{CCE0EFED-5F12-4CE0-8EFB-E9E118A202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2" y="1935"/>
                <a:ext cx="563" cy="450"/>
              </a:xfrm>
              <a:custGeom>
                <a:avLst/>
                <a:gdLst>
                  <a:gd name="T0" fmla="*/ 0 w 907"/>
                  <a:gd name="T1" fmla="*/ 726 h 726"/>
                  <a:gd name="T2" fmla="*/ 453 w 907"/>
                  <a:gd name="T3" fmla="*/ 726 h 726"/>
                  <a:gd name="T4" fmla="*/ 453 w 907"/>
                  <a:gd name="T5" fmla="*/ 544 h 726"/>
                  <a:gd name="T6" fmla="*/ 362 w 907"/>
                  <a:gd name="T7" fmla="*/ 544 h 726"/>
                  <a:gd name="T8" fmla="*/ 453 w 907"/>
                  <a:gd name="T9" fmla="*/ 363 h 726"/>
                  <a:gd name="T10" fmla="*/ 544 w 907"/>
                  <a:gd name="T11" fmla="*/ 544 h 726"/>
                  <a:gd name="T12" fmla="*/ 453 w 907"/>
                  <a:gd name="T13" fmla="*/ 544 h 726"/>
                  <a:gd name="T14" fmla="*/ 453 w 907"/>
                  <a:gd name="T15" fmla="*/ 726 h 726"/>
                  <a:gd name="T16" fmla="*/ 907 w 907"/>
                  <a:gd name="T17" fmla="*/ 726 h 726"/>
                  <a:gd name="T18" fmla="*/ 453 w 907"/>
                  <a:gd name="T19" fmla="*/ 0 h 726"/>
                  <a:gd name="T20" fmla="*/ 0 w 907"/>
                  <a:gd name="T21" fmla="*/ 726 h 7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07" h="726">
                    <a:moveTo>
                      <a:pt x="0" y="726"/>
                    </a:moveTo>
                    <a:lnTo>
                      <a:pt x="453" y="726"/>
                    </a:lnTo>
                    <a:lnTo>
                      <a:pt x="453" y="544"/>
                    </a:lnTo>
                    <a:lnTo>
                      <a:pt x="362" y="544"/>
                    </a:lnTo>
                    <a:lnTo>
                      <a:pt x="453" y="363"/>
                    </a:lnTo>
                    <a:lnTo>
                      <a:pt x="544" y="544"/>
                    </a:lnTo>
                    <a:lnTo>
                      <a:pt x="453" y="544"/>
                    </a:lnTo>
                    <a:lnTo>
                      <a:pt x="453" y="726"/>
                    </a:lnTo>
                    <a:lnTo>
                      <a:pt x="907" y="726"/>
                    </a:lnTo>
                    <a:lnTo>
                      <a:pt x="453" y="0"/>
                    </a:lnTo>
                    <a:lnTo>
                      <a:pt x="0" y="726"/>
                    </a:lnTo>
                    <a:close/>
                  </a:path>
                </a:pathLst>
              </a:custGeom>
              <a:solidFill>
                <a:srgbClr val="333333"/>
              </a:solidFill>
              <a:ln w="1270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65658" name="Group 122">
              <a:extLst>
                <a:ext uri="{FF2B5EF4-FFF2-40B4-BE49-F238E27FC236}">
                  <a16:creationId xmlns:a16="http://schemas.microsoft.com/office/drawing/2014/main" id="{D6B30E50-E052-430A-81C9-492710575A7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26" y="3475"/>
              <a:ext cx="492" cy="544"/>
              <a:chOff x="194" y="215"/>
              <a:chExt cx="1974" cy="2178"/>
            </a:xfrm>
          </p:grpSpPr>
          <p:sp>
            <p:nvSpPr>
              <p:cNvPr id="65659" name="AutoShape 123">
                <a:extLst>
                  <a:ext uri="{FF2B5EF4-FFF2-40B4-BE49-F238E27FC236}">
                    <a16:creationId xmlns:a16="http://schemas.microsoft.com/office/drawing/2014/main" id="{39D76430-76EC-4ED3-B927-32C8731E7AB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5" y="819"/>
                <a:ext cx="454" cy="454"/>
              </a:xfrm>
              <a:custGeom>
                <a:avLst/>
                <a:gdLst>
                  <a:gd name="G0" fmla="+- 2379 0 0"/>
                  <a:gd name="G1" fmla="+- 21600 0 2379"/>
                  <a:gd name="G2" fmla="+- 21600 0 2379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2379" y="10800"/>
                    </a:moveTo>
                    <a:cubicBezTo>
                      <a:pt x="2379" y="15451"/>
                      <a:pt x="6149" y="19221"/>
                      <a:pt x="10800" y="19221"/>
                    </a:cubicBezTo>
                    <a:cubicBezTo>
                      <a:pt x="15451" y="19221"/>
                      <a:pt x="19221" y="15451"/>
                      <a:pt x="19221" y="10800"/>
                    </a:cubicBezTo>
                    <a:cubicBezTo>
                      <a:pt x="19221" y="6149"/>
                      <a:pt x="15451" y="2379"/>
                      <a:pt x="10800" y="2379"/>
                    </a:cubicBezTo>
                    <a:cubicBezTo>
                      <a:pt x="6149" y="2379"/>
                      <a:pt x="2379" y="6149"/>
                      <a:pt x="2379" y="10800"/>
                    </a:cubicBezTo>
                    <a:close/>
                  </a:path>
                </a:pathLst>
              </a:custGeom>
              <a:solidFill>
                <a:srgbClr val="333333"/>
              </a:solidFill>
              <a:ln w="1270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660" name="Freeform 124">
                <a:extLst>
                  <a:ext uri="{FF2B5EF4-FFF2-40B4-BE49-F238E27FC236}">
                    <a16:creationId xmlns:a16="http://schemas.microsoft.com/office/drawing/2014/main" id="{CD19E6BF-5C42-46D7-861F-4A0D453767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1" y="819"/>
                <a:ext cx="544" cy="454"/>
              </a:xfrm>
              <a:custGeom>
                <a:avLst/>
                <a:gdLst>
                  <a:gd name="T0" fmla="*/ 91 w 544"/>
                  <a:gd name="T1" fmla="*/ 409 h 454"/>
                  <a:gd name="T2" fmla="*/ 272 w 544"/>
                  <a:gd name="T3" fmla="*/ 409 h 454"/>
                  <a:gd name="T4" fmla="*/ 272 w 544"/>
                  <a:gd name="T5" fmla="*/ 454 h 454"/>
                  <a:gd name="T6" fmla="*/ 0 w 544"/>
                  <a:gd name="T7" fmla="*/ 454 h 454"/>
                  <a:gd name="T8" fmla="*/ 272 w 544"/>
                  <a:gd name="T9" fmla="*/ 0 h 454"/>
                  <a:gd name="T10" fmla="*/ 544 w 544"/>
                  <a:gd name="T11" fmla="*/ 454 h 454"/>
                  <a:gd name="T12" fmla="*/ 272 w 544"/>
                  <a:gd name="T13" fmla="*/ 454 h 454"/>
                  <a:gd name="T14" fmla="*/ 272 w 544"/>
                  <a:gd name="T15" fmla="*/ 409 h 454"/>
                  <a:gd name="T16" fmla="*/ 454 w 544"/>
                  <a:gd name="T17" fmla="*/ 409 h 454"/>
                  <a:gd name="T18" fmla="*/ 272 w 544"/>
                  <a:gd name="T19" fmla="*/ 91 h 454"/>
                  <a:gd name="T20" fmla="*/ 91 w 544"/>
                  <a:gd name="T21" fmla="*/ 409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44" h="454">
                    <a:moveTo>
                      <a:pt x="91" y="409"/>
                    </a:moveTo>
                    <a:lnTo>
                      <a:pt x="272" y="409"/>
                    </a:lnTo>
                    <a:lnTo>
                      <a:pt x="272" y="454"/>
                    </a:lnTo>
                    <a:lnTo>
                      <a:pt x="0" y="454"/>
                    </a:lnTo>
                    <a:lnTo>
                      <a:pt x="272" y="0"/>
                    </a:lnTo>
                    <a:lnTo>
                      <a:pt x="544" y="454"/>
                    </a:lnTo>
                    <a:lnTo>
                      <a:pt x="272" y="454"/>
                    </a:lnTo>
                    <a:lnTo>
                      <a:pt x="272" y="409"/>
                    </a:lnTo>
                    <a:lnTo>
                      <a:pt x="454" y="409"/>
                    </a:lnTo>
                    <a:lnTo>
                      <a:pt x="272" y="91"/>
                    </a:lnTo>
                    <a:lnTo>
                      <a:pt x="91" y="409"/>
                    </a:lnTo>
                    <a:close/>
                  </a:path>
                </a:pathLst>
              </a:custGeom>
              <a:solidFill>
                <a:srgbClr val="333333"/>
              </a:solidFill>
              <a:ln w="1270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661" name="AutoShape 125">
                <a:extLst>
                  <a:ext uri="{FF2B5EF4-FFF2-40B4-BE49-F238E27FC236}">
                    <a16:creationId xmlns:a16="http://schemas.microsoft.com/office/drawing/2014/main" id="{E85ED519-186E-4BCE-A4D0-49F112D0072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00000">
                <a:off x="1170" y="786"/>
                <a:ext cx="522" cy="522"/>
              </a:xfrm>
              <a:prstGeom prst="plus">
                <a:avLst>
                  <a:gd name="adj" fmla="val 45463"/>
                </a:avLst>
              </a:prstGeom>
              <a:solidFill>
                <a:srgbClr val="333333"/>
              </a:solidFill>
              <a:ln w="1270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662" name="Freeform 126">
                <a:extLst>
                  <a:ext uri="{FF2B5EF4-FFF2-40B4-BE49-F238E27FC236}">
                    <a16:creationId xmlns:a16="http://schemas.microsoft.com/office/drawing/2014/main" id="{000E7FAD-B26D-44E5-8E8C-D580F08DFD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14" y="819"/>
                <a:ext cx="454" cy="454"/>
              </a:xfrm>
              <a:custGeom>
                <a:avLst/>
                <a:gdLst>
                  <a:gd name="T0" fmla="*/ 0 w 454"/>
                  <a:gd name="T1" fmla="*/ 454 h 454"/>
                  <a:gd name="T2" fmla="*/ 0 w 454"/>
                  <a:gd name="T3" fmla="*/ 0 h 454"/>
                  <a:gd name="T4" fmla="*/ 454 w 454"/>
                  <a:gd name="T5" fmla="*/ 0 h 454"/>
                  <a:gd name="T6" fmla="*/ 454 w 454"/>
                  <a:gd name="T7" fmla="*/ 454 h 454"/>
                  <a:gd name="T8" fmla="*/ 46 w 454"/>
                  <a:gd name="T9" fmla="*/ 454 h 454"/>
                  <a:gd name="T10" fmla="*/ 46 w 454"/>
                  <a:gd name="T11" fmla="*/ 409 h 454"/>
                  <a:gd name="T12" fmla="*/ 409 w 454"/>
                  <a:gd name="T13" fmla="*/ 409 h 454"/>
                  <a:gd name="T14" fmla="*/ 409 w 454"/>
                  <a:gd name="T15" fmla="*/ 46 h 454"/>
                  <a:gd name="T16" fmla="*/ 46 w 454"/>
                  <a:gd name="T17" fmla="*/ 46 h 454"/>
                  <a:gd name="T18" fmla="*/ 46 w 454"/>
                  <a:gd name="T19" fmla="*/ 454 h 454"/>
                  <a:gd name="T20" fmla="*/ 0 w 454"/>
                  <a:gd name="T21" fmla="*/ 454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54" h="454">
                    <a:moveTo>
                      <a:pt x="0" y="454"/>
                    </a:moveTo>
                    <a:lnTo>
                      <a:pt x="0" y="0"/>
                    </a:lnTo>
                    <a:lnTo>
                      <a:pt x="454" y="0"/>
                    </a:lnTo>
                    <a:lnTo>
                      <a:pt x="454" y="454"/>
                    </a:lnTo>
                    <a:lnTo>
                      <a:pt x="46" y="454"/>
                    </a:lnTo>
                    <a:lnTo>
                      <a:pt x="46" y="409"/>
                    </a:lnTo>
                    <a:lnTo>
                      <a:pt x="409" y="409"/>
                    </a:lnTo>
                    <a:lnTo>
                      <a:pt x="409" y="46"/>
                    </a:lnTo>
                    <a:lnTo>
                      <a:pt x="46" y="46"/>
                    </a:lnTo>
                    <a:lnTo>
                      <a:pt x="46" y="454"/>
                    </a:lnTo>
                    <a:lnTo>
                      <a:pt x="0" y="454"/>
                    </a:lnTo>
                    <a:close/>
                  </a:path>
                </a:pathLst>
              </a:custGeom>
              <a:solidFill>
                <a:srgbClr val="333333"/>
              </a:solidFill>
              <a:ln w="1270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663" name="Freeform 127">
                <a:extLst>
                  <a:ext uri="{FF2B5EF4-FFF2-40B4-BE49-F238E27FC236}">
                    <a16:creationId xmlns:a16="http://schemas.microsoft.com/office/drawing/2014/main" id="{3F0780C0-B51E-46F0-BBDD-195EC6707B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14" y="1363"/>
                <a:ext cx="454" cy="454"/>
              </a:xfrm>
              <a:custGeom>
                <a:avLst/>
                <a:gdLst>
                  <a:gd name="T0" fmla="*/ 0 w 454"/>
                  <a:gd name="T1" fmla="*/ 454 h 454"/>
                  <a:gd name="T2" fmla="*/ 91 w 454"/>
                  <a:gd name="T3" fmla="*/ 454 h 454"/>
                  <a:gd name="T4" fmla="*/ 91 w 454"/>
                  <a:gd name="T5" fmla="*/ 91 h 454"/>
                  <a:gd name="T6" fmla="*/ 363 w 454"/>
                  <a:gd name="T7" fmla="*/ 91 h 454"/>
                  <a:gd name="T8" fmla="*/ 363 w 454"/>
                  <a:gd name="T9" fmla="*/ 363 h 454"/>
                  <a:gd name="T10" fmla="*/ 91 w 454"/>
                  <a:gd name="T11" fmla="*/ 363 h 454"/>
                  <a:gd name="T12" fmla="*/ 91 w 454"/>
                  <a:gd name="T13" fmla="*/ 454 h 454"/>
                  <a:gd name="T14" fmla="*/ 454 w 454"/>
                  <a:gd name="T15" fmla="*/ 454 h 454"/>
                  <a:gd name="T16" fmla="*/ 454 w 454"/>
                  <a:gd name="T17" fmla="*/ 0 h 454"/>
                  <a:gd name="T18" fmla="*/ 0 w 454"/>
                  <a:gd name="T19" fmla="*/ 0 h 454"/>
                  <a:gd name="T20" fmla="*/ 0 w 454"/>
                  <a:gd name="T21" fmla="*/ 454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54" h="454">
                    <a:moveTo>
                      <a:pt x="0" y="454"/>
                    </a:moveTo>
                    <a:lnTo>
                      <a:pt x="91" y="454"/>
                    </a:lnTo>
                    <a:lnTo>
                      <a:pt x="91" y="91"/>
                    </a:lnTo>
                    <a:lnTo>
                      <a:pt x="363" y="91"/>
                    </a:lnTo>
                    <a:lnTo>
                      <a:pt x="363" y="363"/>
                    </a:lnTo>
                    <a:lnTo>
                      <a:pt x="91" y="363"/>
                    </a:lnTo>
                    <a:lnTo>
                      <a:pt x="91" y="454"/>
                    </a:lnTo>
                    <a:lnTo>
                      <a:pt x="454" y="454"/>
                    </a:lnTo>
                    <a:lnTo>
                      <a:pt x="454" y="0"/>
                    </a:lnTo>
                    <a:lnTo>
                      <a:pt x="0" y="0"/>
                    </a:lnTo>
                    <a:lnTo>
                      <a:pt x="0" y="454"/>
                    </a:lnTo>
                    <a:close/>
                  </a:path>
                </a:pathLst>
              </a:custGeom>
              <a:solidFill>
                <a:srgbClr val="333333"/>
              </a:solidFill>
              <a:ln w="1270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664" name="Freeform 128">
                <a:extLst>
                  <a:ext uri="{FF2B5EF4-FFF2-40B4-BE49-F238E27FC236}">
                    <a16:creationId xmlns:a16="http://schemas.microsoft.com/office/drawing/2014/main" id="{E81DF9D5-50CC-409C-8781-A66B97C54D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1" y="1363"/>
                <a:ext cx="544" cy="454"/>
              </a:xfrm>
              <a:custGeom>
                <a:avLst/>
                <a:gdLst>
                  <a:gd name="T0" fmla="*/ 0 w 544"/>
                  <a:gd name="T1" fmla="*/ 454 h 454"/>
                  <a:gd name="T2" fmla="*/ 181 w 544"/>
                  <a:gd name="T3" fmla="*/ 454 h 454"/>
                  <a:gd name="T4" fmla="*/ 181 w 544"/>
                  <a:gd name="T5" fmla="*/ 363 h 454"/>
                  <a:gd name="T6" fmla="*/ 272 w 544"/>
                  <a:gd name="T7" fmla="*/ 182 h 454"/>
                  <a:gd name="T8" fmla="*/ 363 w 544"/>
                  <a:gd name="T9" fmla="*/ 363 h 454"/>
                  <a:gd name="T10" fmla="*/ 181 w 544"/>
                  <a:gd name="T11" fmla="*/ 363 h 454"/>
                  <a:gd name="T12" fmla="*/ 181 w 544"/>
                  <a:gd name="T13" fmla="*/ 454 h 454"/>
                  <a:gd name="T14" fmla="*/ 544 w 544"/>
                  <a:gd name="T15" fmla="*/ 454 h 454"/>
                  <a:gd name="T16" fmla="*/ 272 w 544"/>
                  <a:gd name="T17" fmla="*/ 0 h 454"/>
                  <a:gd name="T18" fmla="*/ 0 w 544"/>
                  <a:gd name="T19" fmla="*/ 454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44" h="454">
                    <a:moveTo>
                      <a:pt x="0" y="454"/>
                    </a:moveTo>
                    <a:lnTo>
                      <a:pt x="181" y="454"/>
                    </a:lnTo>
                    <a:lnTo>
                      <a:pt x="181" y="363"/>
                    </a:lnTo>
                    <a:lnTo>
                      <a:pt x="272" y="182"/>
                    </a:lnTo>
                    <a:lnTo>
                      <a:pt x="363" y="363"/>
                    </a:lnTo>
                    <a:lnTo>
                      <a:pt x="181" y="363"/>
                    </a:lnTo>
                    <a:lnTo>
                      <a:pt x="181" y="454"/>
                    </a:lnTo>
                    <a:lnTo>
                      <a:pt x="544" y="454"/>
                    </a:lnTo>
                    <a:lnTo>
                      <a:pt x="272" y="0"/>
                    </a:lnTo>
                    <a:lnTo>
                      <a:pt x="0" y="454"/>
                    </a:lnTo>
                    <a:close/>
                  </a:path>
                </a:pathLst>
              </a:custGeom>
              <a:solidFill>
                <a:srgbClr val="333333"/>
              </a:solidFill>
              <a:ln w="1270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665" name="AutoShape 129">
                <a:extLst>
                  <a:ext uri="{FF2B5EF4-FFF2-40B4-BE49-F238E27FC236}">
                    <a16:creationId xmlns:a16="http://schemas.microsoft.com/office/drawing/2014/main" id="{07DB8FDA-16EF-460C-BEB9-69BF43BE670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5" y="1363"/>
                <a:ext cx="454" cy="454"/>
              </a:xfrm>
              <a:custGeom>
                <a:avLst/>
                <a:gdLst>
                  <a:gd name="G0" fmla="+- 4663 0 0"/>
                  <a:gd name="G1" fmla="+- 21600 0 4663"/>
                  <a:gd name="G2" fmla="+- 21600 0 4663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4663" y="10800"/>
                    </a:moveTo>
                    <a:cubicBezTo>
                      <a:pt x="4663" y="14189"/>
                      <a:pt x="7411" y="16937"/>
                      <a:pt x="10800" y="16937"/>
                    </a:cubicBezTo>
                    <a:cubicBezTo>
                      <a:pt x="14189" y="16937"/>
                      <a:pt x="16937" y="14189"/>
                      <a:pt x="16937" y="10800"/>
                    </a:cubicBezTo>
                    <a:cubicBezTo>
                      <a:pt x="16937" y="7411"/>
                      <a:pt x="14189" y="4663"/>
                      <a:pt x="10800" y="4663"/>
                    </a:cubicBezTo>
                    <a:cubicBezTo>
                      <a:pt x="7411" y="4663"/>
                      <a:pt x="4663" y="7411"/>
                      <a:pt x="4663" y="10800"/>
                    </a:cubicBezTo>
                    <a:close/>
                  </a:path>
                </a:pathLst>
              </a:custGeom>
              <a:solidFill>
                <a:srgbClr val="333333"/>
              </a:solidFill>
              <a:ln w="1270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666" name="AutoShape 130">
                <a:extLst>
                  <a:ext uri="{FF2B5EF4-FFF2-40B4-BE49-F238E27FC236}">
                    <a16:creationId xmlns:a16="http://schemas.microsoft.com/office/drawing/2014/main" id="{B10EA6B8-CA86-4C2B-9BFF-E3D0BF1DD51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00000">
                <a:off x="1170" y="1330"/>
                <a:ext cx="522" cy="522"/>
              </a:xfrm>
              <a:prstGeom prst="plus">
                <a:avLst>
                  <a:gd name="adj" fmla="val 36588"/>
                </a:avLst>
              </a:prstGeom>
              <a:solidFill>
                <a:srgbClr val="333333"/>
              </a:solidFill>
              <a:ln w="1270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667" name="Freeform 131">
                <a:extLst>
                  <a:ext uri="{FF2B5EF4-FFF2-40B4-BE49-F238E27FC236}">
                    <a16:creationId xmlns:a16="http://schemas.microsoft.com/office/drawing/2014/main" id="{A7416633-B956-4B18-A3C6-25EDAA95A7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1" y="258"/>
                <a:ext cx="544" cy="435"/>
              </a:xfrm>
              <a:custGeom>
                <a:avLst/>
                <a:gdLst>
                  <a:gd name="T0" fmla="*/ 0 w 907"/>
                  <a:gd name="T1" fmla="*/ 726 h 726"/>
                  <a:gd name="T2" fmla="*/ 453 w 907"/>
                  <a:gd name="T3" fmla="*/ 0 h 726"/>
                  <a:gd name="T4" fmla="*/ 907 w 907"/>
                  <a:gd name="T5" fmla="*/ 726 h 726"/>
                  <a:gd name="T6" fmla="*/ 453 w 907"/>
                  <a:gd name="T7" fmla="*/ 726 h 726"/>
                  <a:gd name="T8" fmla="*/ 453 w 907"/>
                  <a:gd name="T9" fmla="*/ 680 h 726"/>
                  <a:gd name="T10" fmla="*/ 816 w 907"/>
                  <a:gd name="T11" fmla="*/ 680 h 726"/>
                  <a:gd name="T12" fmla="*/ 453 w 907"/>
                  <a:gd name="T13" fmla="*/ 91 h 726"/>
                  <a:gd name="T14" fmla="*/ 90 w 907"/>
                  <a:gd name="T15" fmla="*/ 680 h 726"/>
                  <a:gd name="T16" fmla="*/ 453 w 907"/>
                  <a:gd name="T17" fmla="*/ 680 h 726"/>
                  <a:gd name="T18" fmla="*/ 453 w 907"/>
                  <a:gd name="T19" fmla="*/ 726 h 726"/>
                  <a:gd name="T20" fmla="*/ 0 w 907"/>
                  <a:gd name="T21" fmla="*/ 726 h 7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07" h="726">
                    <a:moveTo>
                      <a:pt x="0" y="726"/>
                    </a:moveTo>
                    <a:lnTo>
                      <a:pt x="453" y="0"/>
                    </a:lnTo>
                    <a:lnTo>
                      <a:pt x="907" y="726"/>
                    </a:lnTo>
                    <a:lnTo>
                      <a:pt x="453" y="726"/>
                    </a:lnTo>
                    <a:lnTo>
                      <a:pt x="453" y="680"/>
                    </a:lnTo>
                    <a:lnTo>
                      <a:pt x="816" y="680"/>
                    </a:lnTo>
                    <a:lnTo>
                      <a:pt x="453" y="91"/>
                    </a:lnTo>
                    <a:lnTo>
                      <a:pt x="90" y="680"/>
                    </a:lnTo>
                    <a:lnTo>
                      <a:pt x="453" y="680"/>
                    </a:lnTo>
                    <a:lnTo>
                      <a:pt x="453" y="726"/>
                    </a:lnTo>
                    <a:lnTo>
                      <a:pt x="0" y="726"/>
                    </a:lnTo>
                    <a:close/>
                  </a:path>
                </a:pathLst>
              </a:custGeom>
              <a:solidFill>
                <a:srgbClr val="333333"/>
              </a:solidFill>
              <a:ln w="1270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668" name="Freeform 132">
                <a:extLst>
                  <a:ext uri="{FF2B5EF4-FFF2-40B4-BE49-F238E27FC236}">
                    <a16:creationId xmlns:a16="http://schemas.microsoft.com/office/drawing/2014/main" id="{0DD93170-4DBE-42FB-B4DD-82C54BBB52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14" y="249"/>
                <a:ext cx="453" cy="453"/>
              </a:xfrm>
              <a:custGeom>
                <a:avLst/>
                <a:gdLst>
                  <a:gd name="T0" fmla="*/ 0 w 635"/>
                  <a:gd name="T1" fmla="*/ 635 h 635"/>
                  <a:gd name="T2" fmla="*/ 45 w 635"/>
                  <a:gd name="T3" fmla="*/ 635 h 635"/>
                  <a:gd name="T4" fmla="*/ 45 w 635"/>
                  <a:gd name="T5" fmla="*/ 45 h 635"/>
                  <a:gd name="T6" fmla="*/ 589 w 635"/>
                  <a:gd name="T7" fmla="*/ 45 h 635"/>
                  <a:gd name="T8" fmla="*/ 589 w 635"/>
                  <a:gd name="T9" fmla="*/ 589 h 635"/>
                  <a:gd name="T10" fmla="*/ 45 w 635"/>
                  <a:gd name="T11" fmla="*/ 589 h 635"/>
                  <a:gd name="T12" fmla="*/ 45 w 635"/>
                  <a:gd name="T13" fmla="*/ 635 h 635"/>
                  <a:gd name="T14" fmla="*/ 635 w 635"/>
                  <a:gd name="T15" fmla="*/ 635 h 635"/>
                  <a:gd name="T16" fmla="*/ 635 w 635"/>
                  <a:gd name="T17" fmla="*/ 0 h 635"/>
                  <a:gd name="T18" fmla="*/ 0 w 635"/>
                  <a:gd name="T19" fmla="*/ 0 h 635"/>
                  <a:gd name="T20" fmla="*/ 0 w 635"/>
                  <a:gd name="T21" fmla="*/ 635 h 6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35" h="635">
                    <a:moveTo>
                      <a:pt x="0" y="635"/>
                    </a:moveTo>
                    <a:lnTo>
                      <a:pt x="45" y="635"/>
                    </a:lnTo>
                    <a:lnTo>
                      <a:pt x="45" y="45"/>
                    </a:lnTo>
                    <a:lnTo>
                      <a:pt x="589" y="45"/>
                    </a:lnTo>
                    <a:lnTo>
                      <a:pt x="589" y="589"/>
                    </a:lnTo>
                    <a:lnTo>
                      <a:pt x="45" y="589"/>
                    </a:lnTo>
                    <a:lnTo>
                      <a:pt x="45" y="635"/>
                    </a:lnTo>
                    <a:lnTo>
                      <a:pt x="635" y="635"/>
                    </a:lnTo>
                    <a:lnTo>
                      <a:pt x="635" y="0"/>
                    </a:lnTo>
                    <a:lnTo>
                      <a:pt x="0" y="0"/>
                    </a:lnTo>
                    <a:lnTo>
                      <a:pt x="0" y="635"/>
                    </a:lnTo>
                    <a:close/>
                  </a:path>
                </a:pathLst>
              </a:custGeom>
              <a:solidFill>
                <a:srgbClr val="333333"/>
              </a:solidFill>
              <a:ln w="1270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669" name="AutoShape 133">
                <a:extLst>
                  <a:ext uri="{FF2B5EF4-FFF2-40B4-BE49-F238E27FC236}">
                    <a16:creationId xmlns:a16="http://schemas.microsoft.com/office/drawing/2014/main" id="{2542CAB7-7B32-451E-B14C-3C7A910B1B6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00000">
                <a:off x="1170" y="215"/>
                <a:ext cx="522" cy="522"/>
              </a:xfrm>
              <a:prstGeom prst="plus">
                <a:avLst>
                  <a:gd name="adj" fmla="val 46745"/>
                </a:avLst>
              </a:prstGeom>
              <a:solidFill>
                <a:srgbClr val="333333"/>
              </a:solidFill>
              <a:ln w="1270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670" name="AutoShape 134">
                <a:extLst>
                  <a:ext uri="{FF2B5EF4-FFF2-40B4-BE49-F238E27FC236}">
                    <a16:creationId xmlns:a16="http://schemas.microsoft.com/office/drawing/2014/main" id="{0F709645-0EB8-4528-9A6D-3908BB59A28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4" y="249"/>
                <a:ext cx="454" cy="454"/>
              </a:xfrm>
              <a:custGeom>
                <a:avLst/>
                <a:gdLst>
                  <a:gd name="G0" fmla="+- 1237 0 0"/>
                  <a:gd name="G1" fmla="+- 21600 0 1237"/>
                  <a:gd name="G2" fmla="+- 21600 0 1237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237" y="10800"/>
                    </a:moveTo>
                    <a:cubicBezTo>
                      <a:pt x="1237" y="16081"/>
                      <a:pt x="5519" y="20363"/>
                      <a:pt x="10800" y="20363"/>
                    </a:cubicBezTo>
                    <a:cubicBezTo>
                      <a:pt x="16081" y="20363"/>
                      <a:pt x="20363" y="16081"/>
                      <a:pt x="20363" y="10800"/>
                    </a:cubicBezTo>
                    <a:cubicBezTo>
                      <a:pt x="20363" y="5519"/>
                      <a:pt x="16081" y="1237"/>
                      <a:pt x="10800" y="1237"/>
                    </a:cubicBezTo>
                    <a:cubicBezTo>
                      <a:pt x="5519" y="1237"/>
                      <a:pt x="1237" y="5519"/>
                      <a:pt x="1237" y="10800"/>
                    </a:cubicBezTo>
                    <a:close/>
                  </a:path>
                </a:pathLst>
              </a:custGeom>
              <a:solidFill>
                <a:srgbClr val="333333"/>
              </a:solidFill>
              <a:ln w="1270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671" name="Freeform 135">
                <a:extLst>
                  <a:ext uri="{FF2B5EF4-FFF2-40B4-BE49-F238E27FC236}">
                    <a16:creationId xmlns:a16="http://schemas.microsoft.com/office/drawing/2014/main" id="{8F765EC7-226C-44E6-B2FB-C2DF969B22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14" y="1933"/>
                <a:ext cx="454" cy="454"/>
              </a:xfrm>
              <a:custGeom>
                <a:avLst/>
                <a:gdLst>
                  <a:gd name="T0" fmla="*/ 0 w 454"/>
                  <a:gd name="T1" fmla="*/ 454 h 454"/>
                  <a:gd name="T2" fmla="*/ 0 w 454"/>
                  <a:gd name="T3" fmla="*/ 0 h 454"/>
                  <a:gd name="T4" fmla="*/ 454 w 454"/>
                  <a:gd name="T5" fmla="*/ 0 h 454"/>
                  <a:gd name="T6" fmla="*/ 454 w 454"/>
                  <a:gd name="T7" fmla="*/ 454 h 454"/>
                  <a:gd name="T8" fmla="*/ 136 w 454"/>
                  <a:gd name="T9" fmla="*/ 454 h 454"/>
                  <a:gd name="T10" fmla="*/ 136 w 454"/>
                  <a:gd name="T11" fmla="*/ 318 h 454"/>
                  <a:gd name="T12" fmla="*/ 318 w 454"/>
                  <a:gd name="T13" fmla="*/ 318 h 454"/>
                  <a:gd name="T14" fmla="*/ 318 w 454"/>
                  <a:gd name="T15" fmla="*/ 136 h 454"/>
                  <a:gd name="T16" fmla="*/ 136 w 454"/>
                  <a:gd name="T17" fmla="*/ 136 h 454"/>
                  <a:gd name="T18" fmla="*/ 136 w 454"/>
                  <a:gd name="T19" fmla="*/ 454 h 454"/>
                  <a:gd name="T20" fmla="*/ 0 w 454"/>
                  <a:gd name="T21" fmla="*/ 454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54" h="454">
                    <a:moveTo>
                      <a:pt x="0" y="454"/>
                    </a:moveTo>
                    <a:lnTo>
                      <a:pt x="0" y="0"/>
                    </a:lnTo>
                    <a:lnTo>
                      <a:pt x="454" y="0"/>
                    </a:lnTo>
                    <a:lnTo>
                      <a:pt x="454" y="454"/>
                    </a:lnTo>
                    <a:lnTo>
                      <a:pt x="136" y="454"/>
                    </a:lnTo>
                    <a:lnTo>
                      <a:pt x="136" y="318"/>
                    </a:lnTo>
                    <a:lnTo>
                      <a:pt x="318" y="318"/>
                    </a:lnTo>
                    <a:lnTo>
                      <a:pt x="318" y="136"/>
                    </a:lnTo>
                    <a:lnTo>
                      <a:pt x="136" y="136"/>
                    </a:lnTo>
                    <a:lnTo>
                      <a:pt x="136" y="454"/>
                    </a:lnTo>
                    <a:lnTo>
                      <a:pt x="0" y="454"/>
                    </a:lnTo>
                    <a:close/>
                  </a:path>
                </a:pathLst>
              </a:custGeom>
              <a:solidFill>
                <a:srgbClr val="333333"/>
              </a:solidFill>
              <a:ln w="1270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672" name="AutoShape 136">
                <a:extLst>
                  <a:ext uri="{FF2B5EF4-FFF2-40B4-BE49-F238E27FC236}">
                    <a16:creationId xmlns:a16="http://schemas.microsoft.com/office/drawing/2014/main" id="{EF12651D-E2EC-461D-9748-848406C224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00000">
                <a:off x="1199" y="1928"/>
                <a:ext cx="465" cy="465"/>
              </a:xfrm>
              <a:prstGeom prst="plus">
                <a:avLst>
                  <a:gd name="adj" fmla="val 32056"/>
                </a:avLst>
              </a:prstGeom>
              <a:solidFill>
                <a:srgbClr val="333333"/>
              </a:solidFill>
              <a:ln w="1270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673" name="AutoShape 137">
                <a:extLst>
                  <a:ext uri="{FF2B5EF4-FFF2-40B4-BE49-F238E27FC236}">
                    <a16:creationId xmlns:a16="http://schemas.microsoft.com/office/drawing/2014/main" id="{4501A766-984B-44E3-93DA-F70C841B16E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5" y="1933"/>
                <a:ext cx="454" cy="454"/>
              </a:xfrm>
              <a:custGeom>
                <a:avLst/>
                <a:gdLst>
                  <a:gd name="G0" fmla="+- 6566 0 0"/>
                  <a:gd name="G1" fmla="+- 21600 0 6566"/>
                  <a:gd name="G2" fmla="+- 21600 0 6566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6566" y="10800"/>
                    </a:moveTo>
                    <a:cubicBezTo>
                      <a:pt x="6566" y="13138"/>
                      <a:pt x="8462" y="15034"/>
                      <a:pt x="10800" y="15034"/>
                    </a:cubicBezTo>
                    <a:cubicBezTo>
                      <a:pt x="13138" y="15034"/>
                      <a:pt x="15034" y="13138"/>
                      <a:pt x="15034" y="10800"/>
                    </a:cubicBezTo>
                    <a:cubicBezTo>
                      <a:pt x="15034" y="8462"/>
                      <a:pt x="13138" y="6566"/>
                      <a:pt x="10800" y="6566"/>
                    </a:cubicBezTo>
                    <a:cubicBezTo>
                      <a:pt x="8462" y="6566"/>
                      <a:pt x="6566" y="8462"/>
                      <a:pt x="6566" y="10800"/>
                    </a:cubicBezTo>
                    <a:close/>
                  </a:path>
                </a:pathLst>
              </a:custGeom>
              <a:solidFill>
                <a:srgbClr val="333333"/>
              </a:solidFill>
              <a:ln w="1270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674" name="Freeform 138">
                <a:extLst>
                  <a:ext uri="{FF2B5EF4-FFF2-40B4-BE49-F238E27FC236}">
                    <a16:creationId xmlns:a16="http://schemas.microsoft.com/office/drawing/2014/main" id="{06088944-73DE-4038-BD4E-E1CA021285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2" y="1935"/>
                <a:ext cx="563" cy="450"/>
              </a:xfrm>
              <a:custGeom>
                <a:avLst/>
                <a:gdLst>
                  <a:gd name="T0" fmla="*/ 0 w 907"/>
                  <a:gd name="T1" fmla="*/ 726 h 726"/>
                  <a:gd name="T2" fmla="*/ 453 w 907"/>
                  <a:gd name="T3" fmla="*/ 726 h 726"/>
                  <a:gd name="T4" fmla="*/ 453 w 907"/>
                  <a:gd name="T5" fmla="*/ 544 h 726"/>
                  <a:gd name="T6" fmla="*/ 362 w 907"/>
                  <a:gd name="T7" fmla="*/ 544 h 726"/>
                  <a:gd name="T8" fmla="*/ 453 w 907"/>
                  <a:gd name="T9" fmla="*/ 363 h 726"/>
                  <a:gd name="T10" fmla="*/ 544 w 907"/>
                  <a:gd name="T11" fmla="*/ 544 h 726"/>
                  <a:gd name="T12" fmla="*/ 453 w 907"/>
                  <a:gd name="T13" fmla="*/ 544 h 726"/>
                  <a:gd name="T14" fmla="*/ 453 w 907"/>
                  <a:gd name="T15" fmla="*/ 726 h 726"/>
                  <a:gd name="T16" fmla="*/ 907 w 907"/>
                  <a:gd name="T17" fmla="*/ 726 h 726"/>
                  <a:gd name="T18" fmla="*/ 453 w 907"/>
                  <a:gd name="T19" fmla="*/ 0 h 726"/>
                  <a:gd name="T20" fmla="*/ 0 w 907"/>
                  <a:gd name="T21" fmla="*/ 726 h 7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07" h="726">
                    <a:moveTo>
                      <a:pt x="0" y="726"/>
                    </a:moveTo>
                    <a:lnTo>
                      <a:pt x="453" y="726"/>
                    </a:lnTo>
                    <a:lnTo>
                      <a:pt x="453" y="544"/>
                    </a:lnTo>
                    <a:lnTo>
                      <a:pt x="362" y="544"/>
                    </a:lnTo>
                    <a:lnTo>
                      <a:pt x="453" y="363"/>
                    </a:lnTo>
                    <a:lnTo>
                      <a:pt x="544" y="544"/>
                    </a:lnTo>
                    <a:lnTo>
                      <a:pt x="453" y="544"/>
                    </a:lnTo>
                    <a:lnTo>
                      <a:pt x="453" y="726"/>
                    </a:lnTo>
                    <a:lnTo>
                      <a:pt x="907" y="726"/>
                    </a:lnTo>
                    <a:lnTo>
                      <a:pt x="453" y="0"/>
                    </a:lnTo>
                    <a:lnTo>
                      <a:pt x="0" y="726"/>
                    </a:lnTo>
                    <a:close/>
                  </a:path>
                </a:pathLst>
              </a:custGeom>
              <a:solidFill>
                <a:srgbClr val="333333"/>
              </a:solidFill>
              <a:ln w="1270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  <p:grpSp>
        <p:nvGrpSpPr>
          <p:cNvPr id="65675" name="Group 139">
            <a:extLst>
              <a:ext uri="{FF2B5EF4-FFF2-40B4-BE49-F238E27FC236}">
                <a16:creationId xmlns:a16="http://schemas.microsoft.com/office/drawing/2014/main" id="{D8E33799-CE48-4976-B2F0-DDF0D63D23F8}"/>
              </a:ext>
            </a:extLst>
          </p:cNvPr>
          <p:cNvGrpSpPr>
            <a:grpSpLocks/>
          </p:cNvGrpSpPr>
          <p:nvPr/>
        </p:nvGrpSpPr>
        <p:grpSpPr bwMode="auto">
          <a:xfrm>
            <a:off x="344488" y="333375"/>
            <a:ext cx="9147175" cy="6048375"/>
            <a:chOff x="194" y="210"/>
            <a:chExt cx="5762" cy="3810"/>
          </a:xfrm>
        </p:grpSpPr>
        <p:grpSp>
          <p:nvGrpSpPr>
            <p:cNvPr id="65676" name="Group 140">
              <a:extLst>
                <a:ext uri="{FF2B5EF4-FFF2-40B4-BE49-F238E27FC236}">
                  <a16:creationId xmlns:a16="http://schemas.microsoft.com/office/drawing/2014/main" id="{C3874431-B0B6-4CDA-A2EE-5827CF07127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4" y="215"/>
              <a:ext cx="1974" cy="2178"/>
              <a:chOff x="194" y="215"/>
              <a:chExt cx="1974" cy="2178"/>
            </a:xfrm>
          </p:grpSpPr>
          <p:sp>
            <p:nvSpPr>
              <p:cNvPr id="65677" name="AutoShape 141">
                <a:extLst>
                  <a:ext uri="{FF2B5EF4-FFF2-40B4-BE49-F238E27FC236}">
                    <a16:creationId xmlns:a16="http://schemas.microsoft.com/office/drawing/2014/main" id="{F32FC0FD-87BD-42D4-86D7-D45BC88A552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5" y="819"/>
                <a:ext cx="454" cy="454"/>
              </a:xfrm>
              <a:custGeom>
                <a:avLst/>
                <a:gdLst>
                  <a:gd name="G0" fmla="+- 2379 0 0"/>
                  <a:gd name="G1" fmla="+- 21600 0 2379"/>
                  <a:gd name="G2" fmla="+- 21600 0 2379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2379" y="10800"/>
                    </a:moveTo>
                    <a:cubicBezTo>
                      <a:pt x="2379" y="15451"/>
                      <a:pt x="6149" y="19221"/>
                      <a:pt x="10800" y="19221"/>
                    </a:cubicBezTo>
                    <a:cubicBezTo>
                      <a:pt x="15451" y="19221"/>
                      <a:pt x="19221" y="15451"/>
                      <a:pt x="19221" y="10800"/>
                    </a:cubicBezTo>
                    <a:cubicBezTo>
                      <a:pt x="19221" y="6149"/>
                      <a:pt x="15451" y="2379"/>
                      <a:pt x="10800" y="2379"/>
                    </a:cubicBezTo>
                    <a:cubicBezTo>
                      <a:pt x="6149" y="2379"/>
                      <a:pt x="2379" y="6149"/>
                      <a:pt x="2379" y="1080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678" name="Freeform 142">
                <a:extLst>
                  <a:ext uri="{FF2B5EF4-FFF2-40B4-BE49-F238E27FC236}">
                    <a16:creationId xmlns:a16="http://schemas.microsoft.com/office/drawing/2014/main" id="{2159F677-121B-494A-99CC-CDE53278FD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1" y="819"/>
                <a:ext cx="544" cy="454"/>
              </a:xfrm>
              <a:custGeom>
                <a:avLst/>
                <a:gdLst>
                  <a:gd name="T0" fmla="*/ 91 w 544"/>
                  <a:gd name="T1" fmla="*/ 409 h 454"/>
                  <a:gd name="T2" fmla="*/ 272 w 544"/>
                  <a:gd name="T3" fmla="*/ 409 h 454"/>
                  <a:gd name="T4" fmla="*/ 272 w 544"/>
                  <a:gd name="T5" fmla="*/ 454 h 454"/>
                  <a:gd name="T6" fmla="*/ 0 w 544"/>
                  <a:gd name="T7" fmla="*/ 454 h 454"/>
                  <a:gd name="T8" fmla="*/ 272 w 544"/>
                  <a:gd name="T9" fmla="*/ 0 h 454"/>
                  <a:gd name="T10" fmla="*/ 544 w 544"/>
                  <a:gd name="T11" fmla="*/ 454 h 454"/>
                  <a:gd name="T12" fmla="*/ 272 w 544"/>
                  <a:gd name="T13" fmla="*/ 454 h 454"/>
                  <a:gd name="T14" fmla="*/ 272 w 544"/>
                  <a:gd name="T15" fmla="*/ 409 h 454"/>
                  <a:gd name="T16" fmla="*/ 454 w 544"/>
                  <a:gd name="T17" fmla="*/ 409 h 454"/>
                  <a:gd name="T18" fmla="*/ 272 w 544"/>
                  <a:gd name="T19" fmla="*/ 91 h 454"/>
                  <a:gd name="T20" fmla="*/ 91 w 544"/>
                  <a:gd name="T21" fmla="*/ 409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44" h="454">
                    <a:moveTo>
                      <a:pt x="91" y="409"/>
                    </a:moveTo>
                    <a:lnTo>
                      <a:pt x="272" y="409"/>
                    </a:lnTo>
                    <a:lnTo>
                      <a:pt x="272" y="454"/>
                    </a:lnTo>
                    <a:lnTo>
                      <a:pt x="0" y="454"/>
                    </a:lnTo>
                    <a:lnTo>
                      <a:pt x="272" y="0"/>
                    </a:lnTo>
                    <a:lnTo>
                      <a:pt x="544" y="454"/>
                    </a:lnTo>
                    <a:lnTo>
                      <a:pt x="272" y="454"/>
                    </a:lnTo>
                    <a:lnTo>
                      <a:pt x="272" y="409"/>
                    </a:lnTo>
                    <a:lnTo>
                      <a:pt x="454" y="409"/>
                    </a:lnTo>
                    <a:lnTo>
                      <a:pt x="272" y="91"/>
                    </a:lnTo>
                    <a:lnTo>
                      <a:pt x="91" y="409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679" name="AutoShape 143">
                <a:extLst>
                  <a:ext uri="{FF2B5EF4-FFF2-40B4-BE49-F238E27FC236}">
                    <a16:creationId xmlns:a16="http://schemas.microsoft.com/office/drawing/2014/main" id="{E6A04D3E-6107-47B2-919B-EF56A17BF4B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00000">
                <a:off x="1170" y="786"/>
                <a:ext cx="522" cy="522"/>
              </a:xfrm>
              <a:prstGeom prst="plus">
                <a:avLst>
                  <a:gd name="adj" fmla="val 45463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680" name="Freeform 144">
                <a:extLst>
                  <a:ext uri="{FF2B5EF4-FFF2-40B4-BE49-F238E27FC236}">
                    <a16:creationId xmlns:a16="http://schemas.microsoft.com/office/drawing/2014/main" id="{9868CC12-FF39-4F8E-8457-1F6A784F7B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14" y="819"/>
                <a:ext cx="454" cy="454"/>
              </a:xfrm>
              <a:custGeom>
                <a:avLst/>
                <a:gdLst>
                  <a:gd name="T0" fmla="*/ 0 w 454"/>
                  <a:gd name="T1" fmla="*/ 454 h 454"/>
                  <a:gd name="T2" fmla="*/ 0 w 454"/>
                  <a:gd name="T3" fmla="*/ 0 h 454"/>
                  <a:gd name="T4" fmla="*/ 454 w 454"/>
                  <a:gd name="T5" fmla="*/ 0 h 454"/>
                  <a:gd name="T6" fmla="*/ 454 w 454"/>
                  <a:gd name="T7" fmla="*/ 454 h 454"/>
                  <a:gd name="T8" fmla="*/ 46 w 454"/>
                  <a:gd name="T9" fmla="*/ 454 h 454"/>
                  <a:gd name="T10" fmla="*/ 46 w 454"/>
                  <a:gd name="T11" fmla="*/ 409 h 454"/>
                  <a:gd name="T12" fmla="*/ 409 w 454"/>
                  <a:gd name="T13" fmla="*/ 409 h 454"/>
                  <a:gd name="T14" fmla="*/ 409 w 454"/>
                  <a:gd name="T15" fmla="*/ 46 h 454"/>
                  <a:gd name="T16" fmla="*/ 46 w 454"/>
                  <a:gd name="T17" fmla="*/ 46 h 454"/>
                  <a:gd name="T18" fmla="*/ 46 w 454"/>
                  <a:gd name="T19" fmla="*/ 454 h 454"/>
                  <a:gd name="T20" fmla="*/ 0 w 454"/>
                  <a:gd name="T21" fmla="*/ 454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54" h="454">
                    <a:moveTo>
                      <a:pt x="0" y="454"/>
                    </a:moveTo>
                    <a:lnTo>
                      <a:pt x="0" y="0"/>
                    </a:lnTo>
                    <a:lnTo>
                      <a:pt x="454" y="0"/>
                    </a:lnTo>
                    <a:lnTo>
                      <a:pt x="454" y="454"/>
                    </a:lnTo>
                    <a:lnTo>
                      <a:pt x="46" y="454"/>
                    </a:lnTo>
                    <a:lnTo>
                      <a:pt x="46" y="409"/>
                    </a:lnTo>
                    <a:lnTo>
                      <a:pt x="409" y="409"/>
                    </a:lnTo>
                    <a:lnTo>
                      <a:pt x="409" y="46"/>
                    </a:lnTo>
                    <a:lnTo>
                      <a:pt x="46" y="46"/>
                    </a:lnTo>
                    <a:lnTo>
                      <a:pt x="46" y="454"/>
                    </a:lnTo>
                    <a:lnTo>
                      <a:pt x="0" y="45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681" name="Freeform 145">
                <a:extLst>
                  <a:ext uri="{FF2B5EF4-FFF2-40B4-BE49-F238E27FC236}">
                    <a16:creationId xmlns:a16="http://schemas.microsoft.com/office/drawing/2014/main" id="{56628260-310D-49A2-9EAC-AC1FF408D7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14" y="1363"/>
                <a:ext cx="454" cy="454"/>
              </a:xfrm>
              <a:custGeom>
                <a:avLst/>
                <a:gdLst>
                  <a:gd name="T0" fmla="*/ 0 w 454"/>
                  <a:gd name="T1" fmla="*/ 454 h 454"/>
                  <a:gd name="T2" fmla="*/ 91 w 454"/>
                  <a:gd name="T3" fmla="*/ 454 h 454"/>
                  <a:gd name="T4" fmla="*/ 91 w 454"/>
                  <a:gd name="T5" fmla="*/ 91 h 454"/>
                  <a:gd name="T6" fmla="*/ 363 w 454"/>
                  <a:gd name="T7" fmla="*/ 91 h 454"/>
                  <a:gd name="T8" fmla="*/ 363 w 454"/>
                  <a:gd name="T9" fmla="*/ 363 h 454"/>
                  <a:gd name="T10" fmla="*/ 91 w 454"/>
                  <a:gd name="T11" fmla="*/ 363 h 454"/>
                  <a:gd name="T12" fmla="*/ 91 w 454"/>
                  <a:gd name="T13" fmla="*/ 454 h 454"/>
                  <a:gd name="T14" fmla="*/ 454 w 454"/>
                  <a:gd name="T15" fmla="*/ 454 h 454"/>
                  <a:gd name="T16" fmla="*/ 454 w 454"/>
                  <a:gd name="T17" fmla="*/ 0 h 454"/>
                  <a:gd name="T18" fmla="*/ 0 w 454"/>
                  <a:gd name="T19" fmla="*/ 0 h 454"/>
                  <a:gd name="T20" fmla="*/ 0 w 454"/>
                  <a:gd name="T21" fmla="*/ 454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54" h="454">
                    <a:moveTo>
                      <a:pt x="0" y="454"/>
                    </a:moveTo>
                    <a:lnTo>
                      <a:pt x="91" y="454"/>
                    </a:lnTo>
                    <a:lnTo>
                      <a:pt x="91" y="91"/>
                    </a:lnTo>
                    <a:lnTo>
                      <a:pt x="363" y="91"/>
                    </a:lnTo>
                    <a:lnTo>
                      <a:pt x="363" y="363"/>
                    </a:lnTo>
                    <a:lnTo>
                      <a:pt x="91" y="363"/>
                    </a:lnTo>
                    <a:lnTo>
                      <a:pt x="91" y="454"/>
                    </a:lnTo>
                    <a:lnTo>
                      <a:pt x="454" y="454"/>
                    </a:lnTo>
                    <a:lnTo>
                      <a:pt x="454" y="0"/>
                    </a:lnTo>
                    <a:lnTo>
                      <a:pt x="0" y="0"/>
                    </a:lnTo>
                    <a:lnTo>
                      <a:pt x="0" y="45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682" name="Freeform 146">
                <a:extLst>
                  <a:ext uri="{FF2B5EF4-FFF2-40B4-BE49-F238E27FC236}">
                    <a16:creationId xmlns:a16="http://schemas.microsoft.com/office/drawing/2014/main" id="{D9BD96B7-F128-4043-A954-99E5513509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1" y="1363"/>
                <a:ext cx="544" cy="454"/>
              </a:xfrm>
              <a:custGeom>
                <a:avLst/>
                <a:gdLst>
                  <a:gd name="T0" fmla="*/ 0 w 544"/>
                  <a:gd name="T1" fmla="*/ 454 h 454"/>
                  <a:gd name="T2" fmla="*/ 181 w 544"/>
                  <a:gd name="T3" fmla="*/ 454 h 454"/>
                  <a:gd name="T4" fmla="*/ 181 w 544"/>
                  <a:gd name="T5" fmla="*/ 363 h 454"/>
                  <a:gd name="T6" fmla="*/ 272 w 544"/>
                  <a:gd name="T7" fmla="*/ 182 h 454"/>
                  <a:gd name="T8" fmla="*/ 363 w 544"/>
                  <a:gd name="T9" fmla="*/ 363 h 454"/>
                  <a:gd name="T10" fmla="*/ 181 w 544"/>
                  <a:gd name="T11" fmla="*/ 363 h 454"/>
                  <a:gd name="T12" fmla="*/ 181 w 544"/>
                  <a:gd name="T13" fmla="*/ 454 h 454"/>
                  <a:gd name="T14" fmla="*/ 544 w 544"/>
                  <a:gd name="T15" fmla="*/ 454 h 454"/>
                  <a:gd name="T16" fmla="*/ 272 w 544"/>
                  <a:gd name="T17" fmla="*/ 0 h 454"/>
                  <a:gd name="T18" fmla="*/ 0 w 544"/>
                  <a:gd name="T19" fmla="*/ 454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44" h="454">
                    <a:moveTo>
                      <a:pt x="0" y="454"/>
                    </a:moveTo>
                    <a:lnTo>
                      <a:pt x="181" y="454"/>
                    </a:lnTo>
                    <a:lnTo>
                      <a:pt x="181" y="363"/>
                    </a:lnTo>
                    <a:lnTo>
                      <a:pt x="272" y="182"/>
                    </a:lnTo>
                    <a:lnTo>
                      <a:pt x="363" y="363"/>
                    </a:lnTo>
                    <a:lnTo>
                      <a:pt x="181" y="363"/>
                    </a:lnTo>
                    <a:lnTo>
                      <a:pt x="181" y="454"/>
                    </a:lnTo>
                    <a:lnTo>
                      <a:pt x="544" y="454"/>
                    </a:lnTo>
                    <a:lnTo>
                      <a:pt x="272" y="0"/>
                    </a:lnTo>
                    <a:lnTo>
                      <a:pt x="0" y="45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683" name="AutoShape 147">
                <a:extLst>
                  <a:ext uri="{FF2B5EF4-FFF2-40B4-BE49-F238E27FC236}">
                    <a16:creationId xmlns:a16="http://schemas.microsoft.com/office/drawing/2014/main" id="{8F3519BF-F637-4BAD-B939-C14BAA63436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5" y="1363"/>
                <a:ext cx="454" cy="454"/>
              </a:xfrm>
              <a:custGeom>
                <a:avLst/>
                <a:gdLst>
                  <a:gd name="G0" fmla="+- 4663 0 0"/>
                  <a:gd name="G1" fmla="+- 21600 0 4663"/>
                  <a:gd name="G2" fmla="+- 21600 0 4663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4663" y="10800"/>
                    </a:moveTo>
                    <a:cubicBezTo>
                      <a:pt x="4663" y="14189"/>
                      <a:pt x="7411" y="16937"/>
                      <a:pt x="10800" y="16937"/>
                    </a:cubicBezTo>
                    <a:cubicBezTo>
                      <a:pt x="14189" y="16937"/>
                      <a:pt x="16937" y="14189"/>
                      <a:pt x="16937" y="10800"/>
                    </a:cubicBezTo>
                    <a:cubicBezTo>
                      <a:pt x="16937" y="7411"/>
                      <a:pt x="14189" y="4663"/>
                      <a:pt x="10800" y="4663"/>
                    </a:cubicBezTo>
                    <a:cubicBezTo>
                      <a:pt x="7411" y="4663"/>
                      <a:pt x="4663" y="7411"/>
                      <a:pt x="4663" y="1080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684" name="AutoShape 148">
                <a:extLst>
                  <a:ext uri="{FF2B5EF4-FFF2-40B4-BE49-F238E27FC236}">
                    <a16:creationId xmlns:a16="http://schemas.microsoft.com/office/drawing/2014/main" id="{02151657-979E-49D9-83F7-2CE055DD4D3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00000">
                <a:off x="1170" y="1330"/>
                <a:ext cx="522" cy="522"/>
              </a:xfrm>
              <a:prstGeom prst="plus">
                <a:avLst>
                  <a:gd name="adj" fmla="val 36588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685" name="Freeform 149">
                <a:extLst>
                  <a:ext uri="{FF2B5EF4-FFF2-40B4-BE49-F238E27FC236}">
                    <a16:creationId xmlns:a16="http://schemas.microsoft.com/office/drawing/2014/main" id="{7B196D71-2878-4CF8-920C-0D8311AF4B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1" y="258"/>
                <a:ext cx="544" cy="435"/>
              </a:xfrm>
              <a:custGeom>
                <a:avLst/>
                <a:gdLst>
                  <a:gd name="T0" fmla="*/ 0 w 907"/>
                  <a:gd name="T1" fmla="*/ 726 h 726"/>
                  <a:gd name="T2" fmla="*/ 453 w 907"/>
                  <a:gd name="T3" fmla="*/ 0 h 726"/>
                  <a:gd name="T4" fmla="*/ 907 w 907"/>
                  <a:gd name="T5" fmla="*/ 726 h 726"/>
                  <a:gd name="T6" fmla="*/ 453 w 907"/>
                  <a:gd name="T7" fmla="*/ 726 h 726"/>
                  <a:gd name="T8" fmla="*/ 453 w 907"/>
                  <a:gd name="T9" fmla="*/ 680 h 726"/>
                  <a:gd name="T10" fmla="*/ 816 w 907"/>
                  <a:gd name="T11" fmla="*/ 680 h 726"/>
                  <a:gd name="T12" fmla="*/ 453 w 907"/>
                  <a:gd name="T13" fmla="*/ 91 h 726"/>
                  <a:gd name="T14" fmla="*/ 90 w 907"/>
                  <a:gd name="T15" fmla="*/ 680 h 726"/>
                  <a:gd name="T16" fmla="*/ 453 w 907"/>
                  <a:gd name="T17" fmla="*/ 680 h 726"/>
                  <a:gd name="T18" fmla="*/ 453 w 907"/>
                  <a:gd name="T19" fmla="*/ 726 h 726"/>
                  <a:gd name="T20" fmla="*/ 0 w 907"/>
                  <a:gd name="T21" fmla="*/ 726 h 7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07" h="726">
                    <a:moveTo>
                      <a:pt x="0" y="726"/>
                    </a:moveTo>
                    <a:lnTo>
                      <a:pt x="453" y="0"/>
                    </a:lnTo>
                    <a:lnTo>
                      <a:pt x="907" y="726"/>
                    </a:lnTo>
                    <a:lnTo>
                      <a:pt x="453" y="726"/>
                    </a:lnTo>
                    <a:lnTo>
                      <a:pt x="453" y="680"/>
                    </a:lnTo>
                    <a:lnTo>
                      <a:pt x="816" y="680"/>
                    </a:lnTo>
                    <a:lnTo>
                      <a:pt x="453" y="91"/>
                    </a:lnTo>
                    <a:lnTo>
                      <a:pt x="90" y="680"/>
                    </a:lnTo>
                    <a:lnTo>
                      <a:pt x="453" y="680"/>
                    </a:lnTo>
                    <a:lnTo>
                      <a:pt x="453" y="726"/>
                    </a:lnTo>
                    <a:lnTo>
                      <a:pt x="0" y="726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686" name="Freeform 150">
                <a:extLst>
                  <a:ext uri="{FF2B5EF4-FFF2-40B4-BE49-F238E27FC236}">
                    <a16:creationId xmlns:a16="http://schemas.microsoft.com/office/drawing/2014/main" id="{0D0AF1DE-9EE5-458B-8DBB-AA879E679A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14" y="249"/>
                <a:ext cx="453" cy="453"/>
              </a:xfrm>
              <a:custGeom>
                <a:avLst/>
                <a:gdLst>
                  <a:gd name="T0" fmla="*/ 0 w 635"/>
                  <a:gd name="T1" fmla="*/ 635 h 635"/>
                  <a:gd name="T2" fmla="*/ 45 w 635"/>
                  <a:gd name="T3" fmla="*/ 635 h 635"/>
                  <a:gd name="T4" fmla="*/ 45 w 635"/>
                  <a:gd name="T5" fmla="*/ 45 h 635"/>
                  <a:gd name="T6" fmla="*/ 589 w 635"/>
                  <a:gd name="T7" fmla="*/ 45 h 635"/>
                  <a:gd name="T8" fmla="*/ 589 w 635"/>
                  <a:gd name="T9" fmla="*/ 589 h 635"/>
                  <a:gd name="T10" fmla="*/ 45 w 635"/>
                  <a:gd name="T11" fmla="*/ 589 h 635"/>
                  <a:gd name="T12" fmla="*/ 45 w 635"/>
                  <a:gd name="T13" fmla="*/ 635 h 635"/>
                  <a:gd name="T14" fmla="*/ 635 w 635"/>
                  <a:gd name="T15" fmla="*/ 635 h 635"/>
                  <a:gd name="T16" fmla="*/ 635 w 635"/>
                  <a:gd name="T17" fmla="*/ 0 h 635"/>
                  <a:gd name="T18" fmla="*/ 0 w 635"/>
                  <a:gd name="T19" fmla="*/ 0 h 635"/>
                  <a:gd name="T20" fmla="*/ 0 w 635"/>
                  <a:gd name="T21" fmla="*/ 635 h 6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35" h="635">
                    <a:moveTo>
                      <a:pt x="0" y="635"/>
                    </a:moveTo>
                    <a:lnTo>
                      <a:pt x="45" y="635"/>
                    </a:lnTo>
                    <a:lnTo>
                      <a:pt x="45" y="45"/>
                    </a:lnTo>
                    <a:lnTo>
                      <a:pt x="589" y="45"/>
                    </a:lnTo>
                    <a:lnTo>
                      <a:pt x="589" y="589"/>
                    </a:lnTo>
                    <a:lnTo>
                      <a:pt x="45" y="589"/>
                    </a:lnTo>
                    <a:lnTo>
                      <a:pt x="45" y="635"/>
                    </a:lnTo>
                    <a:lnTo>
                      <a:pt x="635" y="635"/>
                    </a:lnTo>
                    <a:lnTo>
                      <a:pt x="635" y="0"/>
                    </a:lnTo>
                    <a:lnTo>
                      <a:pt x="0" y="0"/>
                    </a:lnTo>
                    <a:lnTo>
                      <a:pt x="0" y="635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687" name="AutoShape 151">
                <a:extLst>
                  <a:ext uri="{FF2B5EF4-FFF2-40B4-BE49-F238E27FC236}">
                    <a16:creationId xmlns:a16="http://schemas.microsoft.com/office/drawing/2014/main" id="{17A2066D-65A3-4877-A7ED-27EE9C09D9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00000">
                <a:off x="1170" y="215"/>
                <a:ext cx="522" cy="522"/>
              </a:xfrm>
              <a:prstGeom prst="plus">
                <a:avLst>
                  <a:gd name="adj" fmla="val 46745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688" name="AutoShape 152">
                <a:extLst>
                  <a:ext uri="{FF2B5EF4-FFF2-40B4-BE49-F238E27FC236}">
                    <a16:creationId xmlns:a16="http://schemas.microsoft.com/office/drawing/2014/main" id="{867B8104-3A66-47CF-9E3F-1E30E620686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4" y="249"/>
                <a:ext cx="454" cy="454"/>
              </a:xfrm>
              <a:custGeom>
                <a:avLst/>
                <a:gdLst>
                  <a:gd name="G0" fmla="+- 1237 0 0"/>
                  <a:gd name="G1" fmla="+- 21600 0 1237"/>
                  <a:gd name="G2" fmla="+- 21600 0 1237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237" y="10800"/>
                    </a:moveTo>
                    <a:cubicBezTo>
                      <a:pt x="1237" y="16081"/>
                      <a:pt x="5519" y="20363"/>
                      <a:pt x="10800" y="20363"/>
                    </a:cubicBezTo>
                    <a:cubicBezTo>
                      <a:pt x="16081" y="20363"/>
                      <a:pt x="20363" y="16081"/>
                      <a:pt x="20363" y="10800"/>
                    </a:cubicBezTo>
                    <a:cubicBezTo>
                      <a:pt x="20363" y="5519"/>
                      <a:pt x="16081" y="1237"/>
                      <a:pt x="10800" y="1237"/>
                    </a:cubicBezTo>
                    <a:cubicBezTo>
                      <a:pt x="5519" y="1237"/>
                      <a:pt x="1237" y="5519"/>
                      <a:pt x="1237" y="1080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689" name="Freeform 153">
                <a:extLst>
                  <a:ext uri="{FF2B5EF4-FFF2-40B4-BE49-F238E27FC236}">
                    <a16:creationId xmlns:a16="http://schemas.microsoft.com/office/drawing/2014/main" id="{59CFC4F0-99B2-417B-8AD2-E853BB3DD0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14" y="1933"/>
                <a:ext cx="454" cy="454"/>
              </a:xfrm>
              <a:custGeom>
                <a:avLst/>
                <a:gdLst>
                  <a:gd name="T0" fmla="*/ 0 w 454"/>
                  <a:gd name="T1" fmla="*/ 454 h 454"/>
                  <a:gd name="T2" fmla="*/ 0 w 454"/>
                  <a:gd name="T3" fmla="*/ 0 h 454"/>
                  <a:gd name="T4" fmla="*/ 454 w 454"/>
                  <a:gd name="T5" fmla="*/ 0 h 454"/>
                  <a:gd name="T6" fmla="*/ 454 w 454"/>
                  <a:gd name="T7" fmla="*/ 454 h 454"/>
                  <a:gd name="T8" fmla="*/ 136 w 454"/>
                  <a:gd name="T9" fmla="*/ 454 h 454"/>
                  <a:gd name="T10" fmla="*/ 136 w 454"/>
                  <a:gd name="T11" fmla="*/ 318 h 454"/>
                  <a:gd name="T12" fmla="*/ 318 w 454"/>
                  <a:gd name="T13" fmla="*/ 318 h 454"/>
                  <a:gd name="T14" fmla="*/ 318 w 454"/>
                  <a:gd name="T15" fmla="*/ 136 h 454"/>
                  <a:gd name="T16" fmla="*/ 136 w 454"/>
                  <a:gd name="T17" fmla="*/ 136 h 454"/>
                  <a:gd name="T18" fmla="*/ 136 w 454"/>
                  <a:gd name="T19" fmla="*/ 454 h 454"/>
                  <a:gd name="T20" fmla="*/ 0 w 454"/>
                  <a:gd name="T21" fmla="*/ 454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54" h="454">
                    <a:moveTo>
                      <a:pt x="0" y="454"/>
                    </a:moveTo>
                    <a:lnTo>
                      <a:pt x="0" y="0"/>
                    </a:lnTo>
                    <a:lnTo>
                      <a:pt x="454" y="0"/>
                    </a:lnTo>
                    <a:lnTo>
                      <a:pt x="454" y="454"/>
                    </a:lnTo>
                    <a:lnTo>
                      <a:pt x="136" y="454"/>
                    </a:lnTo>
                    <a:lnTo>
                      <a:pt x="136" y="318"/>
                    </a:lnTo>
                    <a:lnTo>
                      <a:pt x="318" y="318"/>
                    </a:lnTo>
                    <a:lnTo>
                      <a:pt x="318" y="136"/>
                    </a:lnTo>
                    <a:lnTo>
                      <a:pt x="136" y="136"/>
                    </a:lnTo>
                    <a:lnTo>
                      <a:pt x="136" y="454"/>
                    </a:lnTo>
                    <a:lnTo>
                      <a:pt x="0" y="45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690" name="AutoShape 154">
                <a:extLst>
                  <a:ext uri="{FF2B5EF4-FFF2-40B4-BE49-F238E27FC236}">
                    <a16:creationId xmlns:a16="http://schemas.microsoft.com/office/drawing/2014/main" id="{F36D88BD-FAEA-46C5-9C61-A058A537D74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00000">
                <a:off x="1199" y="1928"/>
                <a:ext cx="465" cy="465"/>
              </a:xfrm>
              <a:prstGeom prst="plus">
                <a:avLst>
                  <a:gd name="adj" fmla="val 32056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691" name="AutoShape 155">
                <a:extLst>
                  <a:ext uri="{FF2B5EF4-FFF2-40B4-BE49-F238E27FC236}">
                    <a16:creationId xmlns:a16="http://schemas.microsoft.com/office/drawing/2014/main" id="{9FAA759F-56F8-4930-8A1B-5C510EF60A5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5" y="1933"/>
                <a:ext cx="454" cy="454"/>
              </a:xfrm>
              <a:custGeom>
                <a:avLst/>
                <a:gdLst>
                  <a:gd name="G0" fmla="+- 6566 0 0"/>
                  <a:gd name="G1" fmla="+- 21600 0 6566"/>
                  <a:gd name="G2" fmla="+- 21600 0 6566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6566" y="10800"/>
                    </a:moveTo>
                    <a:cubicBezTo>
                      <a:pt x="6566" y="13138"/>
                      <a:pt x="8462" y="15034"/>
                      <a:pt x="10800" y="15034"/>
                    </a:cubicBezTo>
                    <a:cubicBezTo>
                      <a:pt x="13138" y="15034"/>
                      <a:pt x="15034" y="13138"/>
                      <a:pt x="15034" y="10800"/>
                    </a:cubicBezTo>
                    <a:cubicBezTo>
                      <a:pt x="15034" y="8462"/>
                      <a:pt x="13138" y="6566"/>
                      <a:pt x="10800" y="6566"/>
                    </a:cubicBezTo>
                    <a:cubicBezTo>
                      <a:pt x="8462" y="6566"/>
                      <a:pt x="6566" y="8462"/>
                      <a:pt x="6566" y="1080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692" name="Freeform 156">
                <a:extLst>
                  <a:ext uri="{FF2B5EF4-FFF2-40B4-BE49-F238E27FC236}">
                    <a16:creationId xmlns:a16="http://schemas.microsoft.com/office/drawing/2014/main" id="{A18DFE1D-BEF5-403C-A910-929FDBA086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2" y="1935"/>
                <a:ext cx="563" cy="450"/>
              </a:xfrm>
              <a:custGeom>
                <a:avLst/>
                <a:gdLst>
                  <a:gd name="T0" fmla="*/ 0 w 907"/>
                  <a:gd name="T1" fmla="*/ 726 h 726"/>
                  <a:gd name="T2" fmla="*/ 453 w 907"/>
                  <a:gd name="T3" fmla="*/ 726 h 726"/>
                  <a:gd name="T4" fmla="*/ 453 w 907"/>
                  <a:gd name="T5" fmla="*/ 544 h 726"/>
                  <a:gd name="T6" fmla="*/ 362 w 907"/>
                  <a:gd name="T7" fmla="*/ 544 h 726"/>
                  <a:gd name="T8" fmla="*/ 453 w 907"/>
                  <a:gd name="T9" fmla="*/ 363 h 726"/>
                  <a:gd name="T10" fmla="*/ 544 w 907"/>
                  <a:gd name="T11" fmla="*/ 544 h 726"/>
                  <a:gd name="T12" fmla="*/ 453 w 907"/>
                  <a:gd name="T13" fmla="*/ 544 h 726"/>
                  <a:gd name="T14" fmla="*/ 453 w 907"/>
                  <a:gd name="T15" fmla="*/ 726 h 726"/>
                  <a:gd name="T16" fmla="*/ 907 w 907"/>
                  <a:gd name="T17" fmla="*/ 726 h 726"/>
                  <a:gd name="T18" fmla="*/ 453 w 907"/>
                  <a:gd name="T19" fmla="*/ 0 h 726"/>
                  <a:gd name="T20" fmla="*/ 0 w 907"/>
                  <a:gd name="T21" fmla="*/ 726 h 7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07" h="726">
                    <a:moveTo>
                      <a:pt x="0" y="726"/>
                    </a:moveTo>
                    <a:lnTo>
                      <a:pt x="453" y="726"/>
                    </a:lnTo>
                    <a:lnTo>
                      <a:pt x="453" y="544"/>
                    </a:lnTo>
                    <a:lnTo>
                      <a:pt x="362" y="544"/>
                    </a:lnTo>
                    <a:lnTo>
                      <a:pt x="453" y="363"/>
                    </a:lnTo>
                    <a:lnTo>
                      <a:pt x="544" y="544"/>
                    </a:lnTo>
                    <a:lnTo>
                      <a:pt x="453" y="544"/>
                    </a:lnTo>
                    <a:lnTo>
                      <a:pt x="453" y="726"/>
                    </a:lnTo>
                    <a:lnTo>
                      <a:pt x="907" y="726"/>
                    </a:lnTo>
                    <a:lnTo>
                      <a:pt x="453" y="0"/>
                    </a:lnTo>
                    <a:lnTo>
                      <a:pt x="0" y="726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65693" name="Group 157">
              <a:extLst>
                <a:ext uri="{FF2B5EF4-FFF2-40B4-BE49-F238E27FC236}">
                  <a16:creationId xmlns:a16="http://schemas.microsoft.com/office/drawing/2014/main" id="{40BFCA56-28A3-4D26-95C9-ED1DAC6F3A8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349" y="210"/>
              <a:ext cx="1479" cy="1632"/>
              <a:chOff x="194" y="215"/>
              <a:chExt cx="1974" cy="2178"/>
            </a:xfrm>
          </p:grpSpPr>
          <p:sp>
            <p:nvSpPr>
              <p:cNvPr id="65694" name="AutoShape 158">
                <a:extLst>
                  <a:ext uri="{FF2B5EF4-FFF2-40B4-BE49-F238E27FC236}">
                    <a16:creationId xmlns:a16="http://schemas.microsoft.com/office/drawing/2014/main" id="{0143BFD8-8040-40C3-AFC1-BA71E1F0EF8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5" y="819"/>
                <a:ext cx="454" cy="454"/>
              </a:xfrm>
              <a:custGeom>
                <a:avLst/>
                <a:gdLst>
                  <a:gd name="G0" fmla="+- 2379 0 0"/>
                  <a:gd name="G1" fmla="+- 21600 0 2379"/>
                  <a:gd name="G2" fmla="+- 21600 0 2379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2379" y="10800"/>
                    </a:moveTo>
                    <a:cubicBezTo>
                      <a:pt x="2379" y="15451"/>
                      <a:pt x="6149" y="19221"/>
                      <a:pt x="10800" y="19221"/>
                    </a:cubicBezTo>
                    <a:cubicBezTo>
                      <a:pt x="15451" y="19221"/>
                      <a:pt x="19221" y="15451"/>
                      <a:pt x="19221" y="10800"/>
                    </a:cubicBezTo>
                    <a:cubicBezTo>
                      <a:pt x="19221" y="6149"/>
                      <a:pt x="15451" y="2379"/>
                      <a:pt x="10800" y="2379"/>
                    </a:cubicBezTo>
                    <a:cubicBezTo>
                      <a:pt x="6149" y="2379"/>
                      <a:pt x="2379" y="6149"/>
                      <a:pt x="2379" y="1080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695" name="Freeform 159">
                <a:extLst>
                  <a:ext uri="{FF2B5EF4-FFF2-40B4-BE49-F238E27FC236}">
                    <a16:creationId xmlns:a16="http://schemas.microsoft.com/office/drawing/2014/main" id="{E96326E9-67F9-49BD-82F6-38D481F72F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1" y="819"/>
                <a:ext cx="544" cy="454"/>
              </a:xfrm>
              <a:custGeom>
                <a:avLst/>
                <a:gdLst>
                  <a:gd name="T0" fmla="*/ 91 w 544"/>
                  <a:gd name="T1" fmla="*/ 409 h 454"/>
                  <a:gd name="T2" fmla="*/ 272 w 544"/>
                  <a:gd name="T3" fmla="*/ 409 h 454"/>
                  <a:gd name="T4" fmla="*/ 272 w 544"/>
                  <a:gd name="T5" fmla="*/ 454 h 454"/>
                  <a:gd name="T6" fmla="*/ 0 w 544"/>
                  <a:gd name="T7" fmla="*/ 454 h 454"/>
                  <a:gd name="T8" fmla="*/ 272 w 544"/>
                  <a:gd name="T9" fmla="*/ 0 h 454"/>
                  <a:gd name="T10" fmla="*/ 544 w 544"/>
                  <a:gd name="T11" fmla="*/ 454 h 454"/>
                  <a:gd name="T12" fmla="*/ 272 w 544"/>
                  <a:gd name="T13" fmla="*/ 454 h 454"/>
                  <a:gd name="T14" fmla="*/ 272 w 544"/>
                  <a:gd name="T15" fmla="*/ 409 h 454"/>
                  <a:gd name="T16" fmla="*/ 454 w 544"/>
                  <a:gd name="T17" fmla="*/ 409 h 454"/>
                  <a:gd name="T18" fmla="*/ 272 w 544"/>
                  <a:gd name="T19" fmla="*/ 91 h 454"/>
                  <a:gd name="T20" fmla="*/ 91 w 544"/>
                  <a:gd name="T21" fmla="*/ 409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44" h="454">
                    <a:moveTo>
                      <a:pt x="91" y="409"/>
                    </a:moveTo>
                    <a:lnTo>
                      <a:pt x="272" y="409"/>
                    </a:lnTo>
                    <a:lnTo>
                      <a:pt x="272" y="454"/>
                    </a:lnTo>
                    <a:lnTo>
                      <a:pt x="0" y="454"/>
                    </a:lnTo>
                    <a:lnTo>
                      <a:pt x="272" y="0"/>
                    </a:lnTo>
                    <a:lnTo>
                      <a:pt x="544" y="454"/>
                    </a:lnTo>
                    <a:lnTo>
                      <a:pt x="272" y="454"/>
                    </a:lnTo>
                    <a:lnTo>
                      <a:pt x="272" y="409"/>
                    </a:lnTo>
                    <a:lnTo>
                      <a:pt x="454" y="409"/>
                    </a:lnTo>
                    <a:lnTo>
                      <a:pt x="272" y="91"/>
                    </a:lnTo>
                    <a:lnTo>
                      <a:pt x="91" y="409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696" name="AutoShape 160">
                <a:extLst>
                  <a:ext uri="{FF2B5EF4-FFF2-40B4-BE49-F238E27FC236}">
                    <a16:creationId xmlns:a16="http://schemas.microsoft.com/office/drawing/2014/main" id="{3F246776-24CB-48D5-9642-E95F69FDD47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00000">
                <a:off x="1170" y="786"/>
                <a:ext cx="522" cy="522"/>
              </a:xfrm>
              <a:prstGeom prst="plus">
                <a:avLst>
                  <a:gd name="adj" fmla="val 45463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697" name="Freeform 161">
                <a:extLst>
                  <a:ext uri="{FF2B5EF4-FFF2-40B4-BE49-F238E27FC236}">
                    <a16:creationId xmlns:a16="http://schemas.microsoft.com/office/drawing/2014/main" id="{7248CCA8-5B5D-4BDC-8900-62E4029B76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14" y="819"/>
                <a:ext cx="454" cy="454"/>
              </a:xfrm>
              <a:custGeom>
                <a:avLst/>
                <a:gdLst>
                  <a:gd name="T0" fmla="*/ 0 w 454"/>
                  <a:gd name="T1" fmla="*/ 454 h 454"/>
                  <a:gd name="T2" fmla="*/ 0 w 454"/>
                  <a:gd name="T3" fmla="*/ 0 h 454"/>
                  <a:gd name="T4" fmla="*/ 454 w 454"/>
                  <a:gd name="T5" fmla="*/ 0 h 454"/>
                  <a:gd name="T6" fmla="*/ 454 w 454"/>
                  <a:gd name="T7" fmla="*/ 454 h 454"/>
                  <a:gd name="T8" fmla="*/ 46 w 454"/>
                  <a:gd name="T9" fmla="*/ 454 h 454"/>
                  <a:gd name="T10" fmla="*/ 46 w 454"/>
                  <a:gd name="T11" fmla="*/ 409 h 454"/>
                  <a:gd name="T12" fmla="*/ 409 w 454"/>
                  <a:gd name="T13" fmla="*/ 409 h 454"/>
                  <a:gd name="T14" fmla="*/ 409 w 454"/>
                  <a:gd name="T15" fmla="*/ 46 h 454"/>
                  <a:gd name="T16" fmla="*/ 46 w 454"/>
                  <a:gd name="T17" fmla="*/ 46 h 454"/>
                  <a:gd name="T18" fmla="*/ 46 w 454"/>
                  <a:gd name="T19" fmla="*/ 454 h 454"/>
                  <a:gd name="T20" fmla="*/ 0 w 454"/>
                  <a:gd name="T21" fmla="*/ 454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54" h="454">
                    <a:moveTo>
                      <a:pt x="0" y="454"/>
                    </a:moveTo>
                    <a:lnTo>
                      <a:pt x="0" y="0"/>
                    </a:lnTo>
                    <a:lnTo>
                      <a:pt x="454" y="0"/>
                    </a:lnTo>
                    <a:lnTo>
                      <a:pt x="454" y="454"/>
                    </a:lnTo>
                    <a:lnTo>
                      <a:pt x="46" y="454"/>
                    </a:lnTo>
                    <a:lnTo>
                      <a:pt x="46" y="409"/>
                    </a:lnTo>
                    <a:lnTo>
                      <a:pt x="409" y="409"/>
                    </a:lnTo>
                    <a:lnTo>
                      <a:pt x="409" y="46"/>
                    </a:lnTo>
                    <a:lnTo>
                      <a:pt x="46" y="46"/>
                    </a:lnTo>
                    <a:lnTo>
                      <a:pt x="46" y="454"/>
                    </a:lnTo>
                    <a:lnTo>
                      <a:pt x="0" y="45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698" name="Freeform 162">
                <a:extLst>
                  <a:ext uri="{FF2B5EF4-FFF2-40B4-BE49-F238E27FC236}">
                    <a16:creationId xmlns:a16="http://schemas.microsoft.com/office/drawing/2014/main" id="{38BE06EB-6AD5-4367-BAC8-FD0999608D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14" y="1363"/>
                <a:ext cx="454" cy="454"/>
              </a:xfrm>
              <a:custGeom>
                <a:avLst/>
                <a:gdLst>
                  <a:gd name="T0" fmla="*/ 0 w 454"/>
                  <a:gd name="T1" fmla="*/ 454 h 454"/>
                  <a:gd name="T2" fmla="*/ 91 w 454"/>
                  <a:gd name="T3" fmla="*/ 454 h 454"/>
                  <a:gd name="T4" fmla="*/ 91 w 454"/>
                  <a:gd name="T5" fmla="*/ 91 h 454"/>
                  <a:gd name="T6" fmla="*/ 363 w 454"/>
                  <a:gd name="T7" fmla="*/ 91 h 454"/>
                  <a:gd name="T8" fmla="*/ 363 w 454"/>
                  <a:gd name="T9" fmla="*/ 363 h 454"/>
                  <a:gd name="T10" fmla="*/ 91 w 454"/>
                  <a:gd name="T11" fmla="*/ 363 h 454"/>
                  <a:gd name="T12" fmla="*/ 91 w 454"/>
                  <a:gd name="T13" fmla="*/ 454 h 454"/>
                  <a:gd name="T14" fmla="*/ 454 w 454"/>
                  <a:gd name="T15" fmla="*/ 454 h 454"/>
                  <a:gd name="T16" fmla="*/ 454 w 454"/>
                  <a:gd name="T17" fmla="*/ 0 h 454"/>
                  <a:gd name="T18" fmla="*/ 0 w 454"/>
                  <a:gd name="T19" fmla="*/ 0 h 454"/>
                  <a:gd name="T20" fmla="*/ 0 w 454"/>
                  <a:gd name="T21" fmla="*/ 454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54" h="454">
                    <a:moveTo>
                      <a:pt x="0" y="454"/>
                    </a:moveTo>
                    <a:lnTo>
                      <a:pt x="91" y="454"/>
                    </a:lnTo>
                    <a:lnTo>
                      <a:pt x="91" y="91"/>
                    </a:lnTo>
                    <a:lnTo>
                      <a:pt x="363" y="91"/>
                    </a:lnTo>
                    <a:lnTo>
                      <a:pt x="363" y="363"/>
                    </a:lnTo>
                    <a:lnTo>
                      <a:pt x="91" y="363"/>
                    </a:lnTo>
                    <a:lnTo>
                      <a:pt x="91" y="454"/>
                    </a:lnTo>
                    <a:lnTo>
                      <a:pt x="454" y="454"/>
                    </a:lnTo>
                    <a:lnTo>
                      <a:pt x="454" y="0"/>
                    </a:lnTo>
                    <a:lnTo>
                      <a:pt x="0" y="0"/>
                    </a:lnTo>
                    <a:lnTo>
                      <a:pt x="0" y="45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699" name="Freeform 163">
                <a:extLst>
                  <a:ext uri="{FF2B5EF4-FFF2-40B4-BE49-F238E27FC236}">
                    <a16:creationId xmlns:a16="http://schemas.microsoft.com/office/drawing/2014/main" id="{F198A56B-0FA3-4F4E-A944-A9C294E6CB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1" y="1363"/>
                <a:ext cx="544" cy="454"/>
              </a:xfrm>
              <a:custGeom>
                <a:avLst/>
                <a:gdLst>
                  <a:gd name="T0" fmla="*/ 0 w 544"/>
                  <a:gd name="T1" fmla="*/ 454 h 454"/>
                  <a:gd name="T2" fmla="*/ 181 w 544"/>
                  <a:gd name="T3" fmla="*/ 454 h 454"/>
                  <a:gd name="T4" fmla="*/ 181 w 544"/>
                  <a:gd name="T5" fmla="*/ 363 h 454"/>
                  <a:gd name="T6" fmla="*/ 272 w 544"/>
                  <a:gd name="T7" fmla="*/ 182 h 454"/>
                  <a:gd name="T8" fmla="*/ 363 w 544"/>
                  <a:gd name="T9" fmla="*/ 363 h 454"/>
                  <a:gd name="T10" fmla="*/ 181 w 544"/>
                  <a:gd name="T11" fmla="*/ 363 h 454"/>
                  <a:gd name="T12" fmla="*/ 181 w 544"/>
                  <a:gd name="T13" fmla="*/ 454 h 454"/>
                  <a:gd name="T14" fmla="*/ 544 w 544"/>
                  <a:gd name="T15" fmla="*/ 454 h 454"/>
                  <a:gd name="T16" fmla="*/ 272 w 544"/>
                  <a:gd name="T17" fmla="*/ 0 h 454"/>
                  <a:gd name="T18" fmla="*/ 0 w 544"/>
                  <a:gd name="T19" fmla="*/ 454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44" h="454">
                    <a:moveTo>
                      <a:pt x="0" y="454"/>
                    </a:moveTo>
                    <a:lnTo>
                      <a:pt x="181" y="454"/>
                    </a:lnTo>
                    <a:lnTo>
                      <a:pt x="181" y="363"/>
                    </a:lnTo>
                    <a:lnTo>
                      <a:pt x="272" y="182"/>
                    </a:lnTo>
                    <a:lnTo>
                      <a:pt x="363" y="363"/>
                    </a:lnTo>
                    <a:lnTo>
                      <a:pt x="181" y="363"/>
                    </a:lnTo>
                    <a:lnTo>
                      <a:pt x="181" y="454"/>
                    </a:lnTo>
                    <a:lnTo>
                      <a:pt x="544" y="454"/>
                    </a:lnTo>
                    <a:lnTo>
                      <a:pt x="272" y="0"/>
                    </a:lnTo>
                    <a:lnTo>
                      <a:pt x="0" y="45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700" name="AutoShape 164">
                <a:extLst>
                  <a:ext uri="{FF2B5EF4-FFF2-40B4-BE49-F238E27FC236}">
                    <a16:creationId xmlns:a16="http://schemas.microsoft.com/office/drawing/2014/main" id="{6EA03748-8755-4B00-9F0E-8BFA46C321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5" y="1363"/>
                <a:ext cx="454" cy="454"/>
              </a:xfrm>
              <a:custGeom>
                <a:avLst/>
                <a:gdLst>
                  <a:gd name="G0" fmla="+- 4663 0 0"/>
                  <a:gd name="G1" fmla="+- 21600 0 4663"/>
                  <a:gd name="G2" fmla="+- 21600 0 4663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4663" y="10800"/>
                    </a:moveTo>
                    <a:cubicBezTo>
                      <a:pt x="4663" y="14189"/>
                      <a:pt x="7411" y="16937"/>
                      <a:pt x="10800" y="16937"/>
                    </a:cubicBezTo>
                    <a:cubicBezTo>
                      <a:pt x="14189" y="16937"/>
                      <a:pt x="16937" y="14189"/>
                      <a:pt x="16937" y="10800"/>
                    </a:cubicBezTo>
                    <a:cubicBezTo>
                      <a:pt x="16937" y="7411"/>
                      <a:pt x="14189" y="4663"/>
                      <a:pt x="10800" y="4663"/>
                    </a:cubicBezTo>
                    <a:cubicBezTo>
                      <a:pt x="7411" y="4663"/>
                      <a:pt x="4663" y="7411"/>
                      <a:pt x="4663" y="1080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701" name="AutoShape 165">
                <a:extLst>
                  <a:ext uri="{FF2B5EF4-FFF2-40B4-BE49-F238E27FC236}">
                    <a16:creationId xmlns:a16="http://schemas.microsoft.com/office/drawing/2014/main" id="{96E4CF81-A712-41B1-9F21-7AC54B17D28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00000">
                <a:off x="1170" y="1330"/>
                <a:ext cx="522" cy="522"/>
              </a:xfrm>
              <a:prstGeom prst="plus">
                <a:avLst>
                  <a:gd name="adj" fmla="val 36588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702" name="Freeform 166">
                <a:extLst>
                  <a:ext uri="{FF2B5EF4-FFF2-40B4-BE49-F238E27FC236}">
                    <a16:creationId xmlns:a16="http://schemas.microsoft.com/office/drawing/2014/main" id="{B806BC32-AA82-461E-AA5B-87A79F115B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1" y="258"/>
                <a:ext cx="544" cy="435"/>
              </a:xfrm>
              <a:custGeom>
                <a:avLst/>
                <a:gdLst>
                  <a:gd name="T0" fmla="*/ 0 w 907"/>
                  <a:gd name="T1" fmla="*/ 726 h 726"/>
                  <a:gd name="T2" fmla="*/ 453 w 907"/>
                  <a:gd name="T3" fmla="*/ 0 h 726"/>
                  <a:gd name="T4" fmla="*/ 907 w 907"/>
                  <a:gd name="T5" fmla="*/ 726 h 726"/>
                  <a:gd name="T6" fmla="*/ 453 w 907"/>
                  <a:gd name="T7" fmla="*/ 726 h 726"/>
                  <a:gd name="T8" fmla="*/ 453 w 907"/>
                  <a:gd name="T9" fmla="*/ 680 h 726"/>
                  <a:gd name="T10" fmla="*/ 816 w 907"/>
                  <a:gd name="T11" fmla="*/ 680 h 726"/>
                  <a:gd name="T12" fmla="*/ 453 w 907"/>
                  <a:gd name="T13" fmla="*/ 91 h 726"/>
                  <a:gd name="T14" fmla="*/ 90 w 907"/>
                  <a:gd name="T15" fmla="*/ 680 h 726"/>
                  <a:gd name="T16" fmla="*/ 453 w 907"/>
                  <a:gd name="T17" fmla="*/ 680 h 726"/>
                  <a:gd name="T18" fmla="*/ 453 w 907"/>
                  <a:gd name="T19" fmla="*/ 726 h 726"/>
                  <a:gd name="T20" fmla="*/ 0 w 907"/>
                  <a:gd name="T21" fmla="*/ 726 h 7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07" h="726">
                    <a:moveTo>
                      <a:pt x="0" y="726"/>
                    </a:moveTo>
                    <a:lnTo>
                      <a:pt x="453" y="0"/>
                    </a:lnTo>
                    <a:lnTo>
                      <a:pt x="907" y="726"/>
                    </a:lnTo>
                    <a:lnTo>
                      <a:pt x="453" y="726"/>
                    </a:lnTo>
                    <a:lnTo>
                      <a:pt x="453" y="680"/>
                    </a:lnTo>
                    <a:lnTo>
                      <a:pt x="816" y="680"/>
                    </a:lnTo>
                    <a:lnTo>
                      <a:pt x="453" y="91"/>
                    </a:lnTo>
                    <a:lnTo>
                      <a:pt x="90" y="680"/>
                    </a:lnTo>
                    <a:lnTo>
                      <a:pt x="453" y="680"/>
                    </a:lnTo>
                    <a:lnTo>
                      <a:pt x="453" y="726"/>
                    </a:lnTo>
                    <a:lnTo>
                      <a:pt x="0" y="726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703" name="Freeform 167">
                <a:extLst>
                  <a:ext uri="{FF2B5EF4-FFF2-40B4-BE49-F238E27FC236}">
                    <a16:creationId xmlns:a16="http://schemas.microsoft.com/office/drawing/2014/main" id="{701A3169-1795-4339-8BA9-4BF33DCF59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14" y="249"/>
                <a:ext cx="453" cy="453"/>
              </a:xfrm>
              <a:custGeom>
                <a:avLst/>
                <a:gdLst>
                  <a:gd name="T0" fmla="*/ 0 w 635"/>
                  <a:gd name="T1" fmla="*/ 635 h 635"/>
                  <a:gd name="T2" fmla="*/ 45 w 635"/>
                  <a:gd name="T3" fmla="*/ 635 h 635"/>
                  <a:gd name="T4" fmla="*/ 45 w 635"/>
                  <a:gd name="T5" fmla="*/ 45 h 635"/>
                  <a:gd name="T6" fmla="*/ 589 w 635"/>
                  <a:gd name="T7" fmla="*/ 45 h 635"/>
                  <a:gd name="T8" fmla="*/ 589 w 635"/>
                  <a:gd name="T9" fmla="*/ 589 h 635"/>
                  <a:gd name="T10" fmla="*/ 45 w 635"/>
                  <a:gd name="T11" fmla="*/ 589 h 635"/>
                  <a:gd name="T12" fmla="*/ 45 w 635"/>
                  <a:gd name="T13" fmla="*/ 635 h 635"/>
                  <a:gd name="T14" fmla="*/ 635 w 635"/>
                  <a:gd name="T15" fmla="*/ 635 h 635"/>
                  <a:gd name="T16" fmla="*/ 635 w 635"/>
                  <a:gd name="T17" fmla="*/ 0 h 635"/>
                  <a:gd name="T18" fmla="*/ 0 w 635"/>
                  <a:gd name="T19" fmla="*/ 0 h 635"/>
                  <a:gd name="T20" fmla="*/ 0 w 635"/>
                  <a:gd name="T21" fmla="*/ 635 h 6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35" h="635">
                    <a:moveTo>
                      <a:pt x="0" y="635"/>
                    </a:moveTo>
                    <a:lnTo>
                      <a:pt x="45" y="635"/>
                    </a:lnTo>
                    <a:lnTo>
                      <a:pt x="45" y="45"/>
                    </a:lnTo>
                    <a:lnTo>
                      <a:pt x="589" y="45"/>
                    </a:lnTo>
                    <a:lnTo>
                      <a:pt x="589" y="589"/>
                    </a:lnTo>
                    <a:lnTo>
                      <a:pt x="45" y="589"/>
                    </a:lnTo>
                    <a:lnTo>
                      <a:pt x="45" y="635"/>
                    </a:lnTo>
                    <a:lnTo>
                      <a:pt x="635" y="635"/>
                    </a:lnTo>
                    <a:lnTo>
                      <a:pt x="635" y="0"/>
                    </a:lnTo>
                    <a:lnTo>
                      <a:pt x="0" y="0"/>
                    </a:lnTo>
                    <a:lnTo>
                      <a:pt x="0" y="635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704" name="AutoShape 168">
                <a:extLst>
                  <a:ext uri="{FF2B5EF4-FFF2-40B4-BE49-F238E27FC236}">
                    <a16:creationId xmlns:a16="http://schemas.microsoft.com/office/drawing/2014/main" id="{9D9D2772-B03C-4A23-A84B-D519705167D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00000">
                <a:off x="1170" y="215"/>
                <a:ext cx="522" cy="522"/>
              </a:xfrm>
              <a:prstGeom prst="plus">
                <a:avLst>
                  <a:gd name="adj" fmla="val 46745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705" name="AutoShape 169">
                <a:extLst>
                  <a:ext uri="{FF2B5EF4-FFF2-40B4-BE49-F238E27FC236}">
                    <a16:creationId xmlns:a16="http://schemas.microsoft.com/office/drawing/2014/main" id="{C9CAA703-7A09-47B8-A617-79A8C5268E7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4" y="249"/>
                <a:ext cx="454" cy="454"/>
              </a:xfrm>
              <a:custGeom>
                <a:avLst/>
                <a:gdLst>
                  <a:gd name="G0" fmla="+- 1237 0 0"/>
                  <a:gd name="G1" fmla="+- 21600 0 1237"/>
                  <a:gd name="G2" fmla="+- 21600 0 1237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237" y="10800"/>
                    </a:moveTo>
                    <a:cubicBezTo>
                      <a:pt x="1237" y="16081"/>
                      <a:pt x="5519" y="20363"/>
                      <a:pt x="10800" y="20363"/>
                    </a:cubicBezTo>
                    <a:cubicBezTo>
                      <a:pt x="16081" y="20363"/>
                      <a:pt x="20363" y="16081"/>
                      <a:pt x="20363" y="10800"/>
                    </a:cubicBezTo>
                    <a:cubicBezTo>
                      <a:pt x="20363" y="5519"/>
                      <a:pt x="16081" y="1237"/>
                      <a:pt x="10800" y="1237"/>
                    </a:cubicBezTo>
                    <a:cubicBezTo>
                      <a:pt x="5519" y="1237"/>
                      <a:pt x="1237" y="5519"/>
                      <a:pt x="1237" y="1080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706" name="Freeform 170">
                <a:extLst>
                  <a:ext uri="{FF2B5EF4-FFF2-40B4-BE49-F238E27FC236}">
                    <a16:creationId xmlns:a16="http://schemas.microsoft.com/office/drawing/2014/main" id="{1545B3CB-0712-48F5-9D96-1106E71F60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14" y="1933"/>
                <a:ext cx="454" cy="454"/>
              </a:xfrm>
              <a:custGeom>
                <a:avLst/>
                <a:gdLst>
                  <a:gd name="T0" fmla="*/ 0 w 454"/>
                  <a:gd name="T1" fmla="*/ 454 h 454"/>
                  <a:gd name="T2" fmla="*/ 0 w 454"/>
                  <a:gd name="T3" fmla="*/ 0 h 454"/>
                  <a:gd name="T4" fmla="*/ 454 w 454"/>
                  <a:gd name="T5" fmla="*/ 0 h 454"/>
                  <a:gd name="T6" fmla="*/ 454 w 454"/>
                  <a:gd name="T7" fmla="*/ 454 h 454"/>
                  <a:gd name="T8" fmla="*/ 136 w 454"/>
                  <a:gd name="T9" fmla="*/ 454 h 454"/>
                  <a:gd name="T10" fmla="*/ 136 w 454"/>
                  <a:gd name="T11" fmla="*/ 318 h 454"/>
                  <a:gd name="T12" fmla="*/ 318 w 454"/>
                  <a:gd name="T13" fmla="*/ 318 h 454"/>
                  <a:gd name="T14" fmla="*/ 318 w 454"/>
                  <a:gd name="T15" fmla="*/ 136 h 454"/>
                  <a:gd name="T16" fmla="*/ 136 w 454"/>
                  <a:gd name="T17" fmla="*/ 136 h 454"/>
                  <a:gd name="T18" fmla="*/ 136 w 454"/>
                  <a:gd name="T19" fmla="*/ 454 h 454"/>
                  <a:gd name="T20" fmla="*/ 0 w 454"/>
                  <a:gd name="T21" fmla="*/ 454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54" h="454">
                    <a:moveTo>
                      <a:pt x="0" y="454"/>
                    </a:moveTo>
                    <a:lnTo>
                      <a:pt x="0" y="0"/>
                    </a:lnTo>
                    <a:lnTo>
                      <a:pt x="454" y="0"/>
                    </a:lnTo>
                    <a:lnTo>
                      <a:pt x="454" y="454"/>
                    </a:lnTo>
                    <a:lnTo>
                      <a:pt x="136" y="454"/>
                    </a:lnTo>
                    <a:lnTo>
                      <a:pt x="136" y="318"/>
                    </a:lnTo>
                    <a:lnTo>
                      <a:pt x="318" y="318"/>
                    </a:lnTo>
                    <a:lnTo>
                      <a:pt x="318" y="136"/>
                    </a:lnTo>
                    <a:lnTo>
                      <a:pt x="136" y="136"/>
                    </a:lnTo>
                    <a:lnTo>
                      <a:pt x="136" y="454"/>
                    </a:lnTo>
                    <a:lnTo>
                      <a:pt x="0" y="45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707" name="AutoShape 171">
                <a:extLst>
                  <a:ext uri="{FF2B5EF4-FFF2-40B4-BE49-F238E27FC236}">
                    <a16:creationId xmlns:a16="http://schemas.microsoft.com/office/drawing/2014/main" id="{F2CED185-0438-4E87-BD57-53CE0A63244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00000">
                <a:off x="1199" y="1928"/>
                <a:ext cx="465" cy="465"/>
              </a:xfrm>
              <a:prstGeom prst="plus">
                <a:avLst>
                  <a:gd name="adj" fmla="val 32056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708" name="AutoShape 172">
                <a:extLst>
                  <a:ext uri="{FF2B5EF4-FFF2-40B4-BE49-F238E27FC236}">
                    <a16:creationId xmlns:a16="http://schemas.microsoft.com/office/drawing/2014/main" id="{B711CC9A-38F5-4D40-8A4B-5FE598F0E40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5" y="1933"/>
                <a:ext cx="454" cy="454"/>
              </a:xfrm>
              <a:custGeom>
                <a:avLst/>
                <a:gdLst>
                  <a:gd name="G0" fmla="+- 6566 0 0"/>
                  <a:gd name="G1" fmla="+- 21600 0 6566"/>
                  <a:gd name="G2" fmla="+- 21600 0 6566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6566" y="10800"/>
                    </a:moveTo>
                    <a:cubicBezTo>
                      <a:pt x="6566" y="13138"/>
                      <a:pt x="8462" y="15034"/>
                      <a:pt x="10800" y="15034"/>
                    </a:cubicBezTo>
                    <a:cubicBezTo>
                      <a:pt x="13138" y="15034"/>
                      <a:pt x="15034" y="13138"/>
                      <a:pt x="15034" y="10800"/>
                    </a:cubicBezTo>
                    <a:cubicBezTo>
                      <a:pt x="15034" y="8462"/>
                      <a:pt x="13138" y="6566"/>
                      <a:pt x="10800" y="6566"/>
                    </a:cubicBezTo>
                    <a:cubicBezTo>
                      <a:pt x="8462" y="6566"/>
                      <a:pt x="6566" y="8462"/>
                      <a:pt x="6566" y="1080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709" name="Freeform 173">
                <a:extLst>
                  <a:ext uri="{FF2B5EF4-FFF2-40B4-BE49-F238E27FC236}">
                    <a16:creationId xmlns:a16="http://schemas.microsoft.com/office/drawing/2014/main" id="{EE618222-C089-4B96-A003-99313029F3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2" y="1935"/>
                <a:ext cx="563" cy="450"/>
              </a:xfrm>
              <a:custGeom>
                <a:avLst/>
                <a:gdLst>
                  <a:gd name="T0" fmla="*/ 0 w 907"/>
                  <a:gd name="T1" fmla="*/ 726 h 726"/>
                  <a:gd name="T2" fmla="*/ 453 w 907"/>
                  <a:gd name="T3" fmla="*/ 726 h 726"/>
                  <a:gd name="T4" fmla="*/ 453 w 907"/>
                  <a:gd name="T5" fmla="*/ 544 h 726"/>
                  <a:gd name="T6" fmla="*/ 362 w 907"/>
                  <a:gd name="T7" fmla="*/ 544 h 726"/>
                  <a:gd name="T8" fmla="*/ 453 w 907"/>
                  <a:gd name="T9" fmla="*/ 363 h 726"/>
                  <a:gd name="T10" fmla="*/ 544 w 907"/>
                  <a:gd name="T11" fmla="*/ 544 h 726"/>
                  <a:gd name="T12" fmla="*/ 453 w 907"/>
                  <a:gd name="T13" fmla="*/ 544 h 726"/>
                  <a:gd name="T14" fmla="*/ 453 w 907"/>
                  <a:gd name="T15" fmla="*/ 726 h 726"/>
                  <a:gd name="T16" fmla="*/ 907 w 907"/>
                  <a:gd name="T17" fmla="*/ 726 h 726"/>
                  <a:gd name="T18" fmla="*/ 453 w 907"/>
                  <a:gd name="T19" fmla="*/ 0 h 726"/>
                  <a:gd name="T20" fmla="*/ 0 w 907"/>
                  <a:gd name="T21" fmla="*/ 726 h 7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07" h="726">
                    <a:moveTo>
                      <a:pt x="0" y="726"/>
                    </a:moveTo>
                    <a:lnTo>
                      <a:pt x="453" y="726"/>
                    </a:lnTo>
                    <a:lnTo>
                      <a:pt x="453" y="544"/>
                    </a:lnTo>
                    <a:lnTo>
                      <a:pt x="362" y="544"/>
                    </a:lnTo>
                    <a:lnTo>
                      <a:pt x="453" y="363"/>
                    </a:lnTo>
                    <a:lnTo>
                      <a:pt x="544" y="544"/>
                    </a:lnTo>
                    <a:lnTo>
                      <a:pt x="453" y="544"/>
                    </a:lnTo>
                    <a:lnTo>
                      <a:pt x="453" y="726"/>
                    </a:lnTo>
                    <a:lnTo>
                      <a:pt x="907" y="726"/>
                    </a:lnTo>
                    <a:lnTo>
                      <a:pt x="453" y="0"/>
                    </a:lnTo>
                    <a:lnTo>
                      <a:pt x="0" y="726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65710" name="Group 174">
              <a:extLst>
                <a:ext uri="{FF2B5EF4-FFF2-40B4-BE49-F238E27FC236}">
                  <a16:creationId xmlns:a16="http://schemas.microsoft.com/office/drawing/2014/main" id="{5491BFDC-A3C6-4AF4-90F6-F18D0E77FE3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82" y="210"/>
              <a:ext cx="904" cy="998"/>
              <a:chOff x="194" y="215"/>
              <a:chExt cx="1974" cy="2178"/>
            </a:xfrm>
          </p:grpSpPr>
          <p:sp>
            <p:nvSpPr>
              <p:cNvPr id="65711" name="AutoShape 175">
                <a:extLst>
                  <a:ext uri="{FF2B5EF4-FFF2-40B4-BE49-F238E27FC236}">
                    <a16:creationId xmlns:a16="http://schemas.microsoft.com/office/drawing/2014/main" id="{C979E763-ACF7-49C9-B5D3-C4C39870AD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5" y="819"/>
                <a:ext cx="454" cy="454"/>
              </a:xfrm>
              <a:custGeom>
                <a:avLst/>
                <a:gdLst>
                  <a:gd name="G0" fmla="+- 2379 0 0"/>
                  <a:gd name="G1" fmla="+- 21600 0 2379"/>
                  <a:gd name="G2" fmla="+- 21600 0 2379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2379" y="10800"/>
                    </a:moveTo>
                    <a:cubicBezTo>
                      <a:pt x="2379" y="15451"/>
                      <a:pt x="6149" y="19221"/>
                      <a:pt x="10800" y="19221"/>
                    </a:cubicBezTo>
                    <a:cubicBezTo>
                      <a:pt x="15451" y="19221"/>
                      <a:pt x="19221" y="15451"/>
                      <a:pt x="19221" y="10800"/>
                    </a:cubicBezTo>
                    <a:cubicBezTo>
                      <a:pt x="19221" y="6149"/>
                      <a:pt x="15451" y="2379"/>
                      <a:pt x="10800" y="2379"/>
                    </a:cubicBezTo>
                    <a:cubicBezTo>
                      <a:pt x="6149" y="2379"/>
                      <a:pt x="2379" y="6149"/>
                      <a:pt x="2379" y="1080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712" name="Freeform 176">
                <a:extLst>
                  <a:ext uri="{FF2B5EF4-FFF2-40B4-BE49-F238E27FC236}">
                    <a16:creationId xmlns:a16="http://schemas.microsoft.com/office/drawing/2014/main" id="{252073A7-CD44-40E3-9398-E8182148C2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1" y="819"/>
                <a:ext cx="544" cy="454"/>
              </a:xfrm>
              <a:custGeom>
                <a:avLst/>
                <a:gdLst>
                  <a:gd name="T0" fmla="*/ 91 w 544"/>
                  <a:gd name="T1" fmla="*/ 409 h 454"/>
                  <a:gd name="T2" fmla="*/ 272 w 544"/>
                  <a:gd name="T3" fmla="*/ 409 h 454"/>
                  <a:gd name="T4" fmla="*/ 272 w 544"/>
                  <a:gd name="T5" fmla="*/ 454 h 454"/>
                  <a:gd name="T6" fmla="*/ 0 w 544"/>
                  <a:gd name="T7" fmla="*/ 454 h 454"/>
                  <a:gd name="T8" fmla="*/ 272 w 544"/>
                  <a:gd name="T9" fmla="*/ 0 h 454"/>
                  <a:gd name="T10" fmla="*/ 544 w 544"/>
                  <a:gd name="T11" fmla="*/ 454 h 454"/>
                  <a:gd name="T12" fmla="*/ 272 w 544"/>
                  <a:gd name="T13" fmla="*/ 454 h 454"/>
                  <a:gd name="T14" fmla="*/ 272 w 544"/>
                  <a:gd name="T15" fmla="*/ 409 h 454"/>
                  <a:gd name="T16" fmla="*/ 454 w 544"/>
                  <a:gd name="T17" fmla="*/ 409 h 454"/>
                  <a:gd name="T18" fmla="*/ 272 w 544"/>
                  <a:gd name="T19" fmla="*/ 91 h 454"/>
                  <a:gd name="T20" fmla="*/ 91 w 544"/>
                  <a:gd name="T21" fmla="*/ 409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44" h="454">
                    <a:moveTo>
                      <a:pt x="91" y="409"/>
                    </a:moveTo>
                    <a:lnTo>
                      <a:pt x="272" y="409"/>
                    </a:lnTo>
                    <a:lnTo>
                      <a:pt x="272" y="454"/>
                    </a:lnTo>
                    <a:lnTo>
                      <a:pt x="0" y="454"/>
                    </a:lnTo>
                    <a:lnTo>
                      <a:pt x="272" y="0"/>
                    </a:lnTo>
                    <a:lnTo>
                      <a:pt x="544" y="454"/>
                    </a:lnTo>
                    <a:lnTo>
                      <a:pt x="272" y="454"/>
                    </a:lnTo>
                    <a:lnTo>
                      <a:pt x="272" y="409"/>
                    </a:lnTo>
                    <a:lnTo>
                      <a:pt x="454" y="409"/>
                    </a:lnTo>
                    <a:lnTo>
                      <a:pt x="272" y="91"/>
                    </a:lnTo>
                    <a:lnTo>
                      <a:pt x="91" y="409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713" name="AutoShape 177">
                <a:extLst>
                  <a:ext uri="{FF2B5EF4-FFF2-40B4-BE49-F238E27FC236}">
                    <a16:creationId xmlns:a16="http://schemas.microsoft.com/office/drawing/2014/main" id="{A80980B3-8678-4EB2-BDE9-682D06DB310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00000">
                <a:off x="1170" y="786"/>
                <a:ext cx="522" cy="522"/>
              </a:xfrm>
              <a:prstGeom prst="plus">
                <a:avLst>
                  <a:gd name="adj" fmla="val 45463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714" name="Freeform 178">
                <a:extLst>
                  <a:ext uri="{FF2B5EF4-FFF2-40B4-BE49-F238E27FC236}">
                    <a16:creationId xmlns:a16="http://schemas.microsoft.com/office/drawing/2014/main" id="{CF301E84-0AF1-4336-A910-DCC4DA0A32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14" y="819"/>
                <a:ext cx="454" cy="454"/>
              </a:xfrm>
              <a:custGeom>
                <a:avLst/>
                <a:gdLst>
                  <a:gd name="T0" fmla="*/ 0 w 454"/>
                  <a:gd name="T1" fmla="*/ 454 h 454"/>
                  <a:gd name="T2" fmla="*/ 0 w 454"/>
                  <a:gd name="T3" fmla="*/ 0 h 454"/>
                  <a:gd name="T4" fmla="*/ 454 w 454"/>
                  <a:gd name="T5" fmla="*/ 0 h 454"/>
                  <a:gd name="T6" fmla="*/ 454 w 454"/>
                  <a:gd name="T7" fmla="*/ 454 h 454"/>
                  <a:gd name="T8" fmla="*/ 46 w 454"/>
                  <a:gd name="T9" fmla="*/ 454 h 454"/>
                  <a:gd name="T10" fmla="*/ 46 w 454"/>
                  <a:gd name="T11" fmla="*/ 409 h 454"/>
                  <a:gd name="T12" fmla="*/ 409 w 454"/>
                  <a:gd name="T13" fmla="*/ 409 h 454"/>
                  <a:gd name="T14" fmla="*/ 409 w 454"/>
                  <a:gd name="T15" fmla="*/ 46 h 454"/>
                  <a:gd name="T16" fmla="*/ 46 w 454"/>
                  <a:gd name="T17" fmla="*/ 46 h 454"/>
                  <a:gd name="T18" fmla="*/ 46 w 454"/>
                  <a:gd name="T19" fmla="*/ 454 h 454"/>
                  <a:gd name="T20" fmla="*/ 0 w 454"/>
                  <a:gd name="T21" fmla="*/ 454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54" h="454">
                    <a:moveTo>
                      <a:pt x="0" y="454"/>
                    </a:moveTo>
                    <a:lnTo>
                      <a:pt x="0" y="0"/>
                    </a:lnTo>
                    <a:lnTo>
                      <a:pt x="454" y="0"/>
                    </a:lnTo>
                    <a:lnTo>
                      <a:pt x="454" y="454"/>
                    </a:lnTo>
                    <a:lnTo>
                      <a:pt x="46" y="454"/>
                    </a:lnTo>
                    <a:lnTo>
                      <a:pt x="46" y="409"/>
                    </a:lnTo>
                    <a:lnTo>
                      <a:pt x="409" y="409"/>
                    </a:lnTo>
                    <a:lnTo>
                      <a:pt x="409" y="46"/>
                    </a:lnTo>
                    <a:lnTo>
                      <a:pt x="46" y="46"/>
                    </a:lnTo>
                    <a:lnTo>
                      <a:pt x="46" y="454"/>
                    </a:lnTo>
                    <a:lnTo>
                      <a:pt x="0" y="45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715" name="Freeform 179">
                <a:extLst>
                  <a:ext uri="{FF2B5EF4-FFF2-40B4-BE49-F238E27FC236}">
                    <a16:creationId xmlns:a16="http://schemas.microsoft.com/office/drawing/2014/main" id="{09AE0F92-4A0C-49B2-B49A-AC3592FAA0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14" y="1363"/>
                <a:ext cx="454" cy="454"/>
              </a:xfrm>
              <a:custGeom>
                <a:avLst/>
                <a:gdLst>
                  <a:gd name="T0" fmla="*/ 0 w 454"/>
                  <a:gd name="T1" fmla="*/ 454 h 454"/>
                  <a:gd name="T2" fmla="*/ 91 w 454"/>
                  <a:gd name="T3" fmla="*/ 454 h 454"/>
                  <a:gd name="T4" fmla="*/ 91 w 454"/>
                  <a:gd name="T5" fmla="*/ 91 h 454"/>
                  <a:gd name="T6" fmla="*/ 363 w 454"/>
                  <a:gd name="T7" fmla="*/ 91 h 454"/>
                  <a:gd name="T8" fmla="*/ 363 w 454"/>
                  <a:gd name="T9" fmla="*/ 363 h 454"/>
                  <a:gd name="T10" fmla="*/ 91 w 454"/>
                  <a:gd name="T11" fmla="*/ 363 h 454"/>
                  <a:gd name="T12" fmla="*/ 91 w 454"/>
                  <a:gd name="T13" fmla="*/ 454 h 454"/>
                  <a:gd name="T14" fmla="*/ 454 w 454"/>
                  <a:gd name="T15" fmla="*/ 454 h 454"/>
                  <a:gd name="T16" fmla="*/ 454 w 454"/>
                  <a:gd name="T17" fmla="*/ 0 h 454"/>
                  <a:gd name="T18" fmla="*/ 0 w 454"/>
                  <a:gd name="T19" fmla="*/ 0 h 454"/>
                  <a:gd name="T20" fmla="*/ 0 w 454"/>
                  <a:gd name="T21" fmla="*/ 454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54" h="454">
                    <a:moveTo>
                      <a:pt x="0" y="454"/>
                    </a:moveTo>
                    <a:lnTo>
                      <a:pt x="91" y="454"/>
                    </a:lnTo>
                    <a:lnTo>
                      <a:pt x="91" y="91"/>
                    </a:lnTo>
                    <a:lnTo>
                      <a:pt x="363" y="91"/>
                    </a:lnTo>
                    <a:lnTo>
                      <a:pt x="363" y="363"/>
                    </a:lnTo>
                    <a:lnTo>
                      <a:pt x="91" y="363"/>
                    </a:lnTo>
                    <a:lnTo>
                      <a:pt x="91" y="454"/>
                    </a:lnTo>
                    <a:lnTo>
                      <a:pt x="454" y="454"/>
                    </a:lnTo>
                    <a:lnTo>
                      <a:pt x="454" y="0"/>
                    </a:lnTo>
                    <a:lnTo>
                      <a:pt x="0" y="0"/>
                    </a:lnTo>
                    <a:lnTo>
                      <a:pt x="0" y="45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716" name="Freeform 180">
                <a:extLst>
                  <a:ext uri="{FF2B5EF4-FFF2-40B4-BE49-F238E27FC236}">
                    <a16:creationId xmlns:a16="http://schemas.microsoft.com/office/drawing/2014/main" id="{B4CAD8E8-1B7D-4E55-BF6C-8FB6676181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1" y="1363"/>
                <a:ext cx="544" cy="454"/>
              </a:xfrm>
              <a:custGeom>
                <a:avLst/>
                <a:gdLst>
                  <a:gd name="T0" fmla="*/ 0 w 544"/>
                  <a:gd name="T1" fmla="*/ 454 h 454"/>
                  <a:gd name="T2" fmla="*/ 181 w 544"/>
                  <a:gd name="T3" fmla="*/ 454 h 454"/>
                  <a:gd name="T4" fmla="*/ 181 w 544"/>
                  <a:gd name="T5" fmla="*/ 363 h 454"/>
                  <a:gd name="T6" fmla="*/ 272 w 544"/>
                  <a:gd name="T7" fmla="*/ 182 h 454"/>
                  <a:gd name="T8" fmla="*/ 363 w 544"/>
                  <a:gd name="T9" fmla="*/ 363 h 454"/>
                  <a:gd name="T10" fmla="*/ 181 w 544"/>
                  <a:gd name="T11" fmla="*/ 363 h 454"/>
                  <a:gd name="T12" fmla="*/ 181 w 544"/>
                  <a:gd name="T13" fmla="*/ 454 h 454"/>
                  <a:gd name="T14" fmla="*/ 544 w 544"/>
                  <a:gd name="T15" fmla="*/ 454 h 454"/>
                  <a:gd name="T16" fmla="*/ 272 w 544"/>
                  <a:gd name="T17" fmla="*/ 0 h 454"/>
                  <a:gd name="T18" fmla="*/ 0 w 544"/>
                  <a:gd name="T19" fmla="*/ 454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44" h="454">
                    <a:moveTo>
                      <a:pt x="0" y="454"/>
                    </a:moveTo>
                    <a:lnTo>
                      <a:pt x="181" y="454"/>
                    </a:lnTo>
                    <a:lnTo>
                      <a:pt x="181" y="363"/>
                    </a:lnTo>
                    <a:lnTo>
                      <a:pt x="272" y="182"/>
                    </a:lnTo>
                    <a:lnTo>
                      <a:pt x="363" y="363"/>
                    </a:lnTo>
                    <a:lnTo>
                      <a:pt x="181" y="363"/>
                    </a:lnTo>
                    <a:lnTo>
                      <a:pt x="181" y="454"/>
                    </a:lnTo>
                    <a:lnTo>
                      <a:pt x="544" y="454"/>
                    </a:lnTo>
                    <a:lnTo>
                      <a:pt x="272" y="0"/>
                    </a:lnTo>
                    <a:lnTo>
                      <a:pt x="0" y="45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717" name="AutoShape 181">
                <a:extLst>
                  <a:ext uri="{FF2B5EF4-FFF2-40B4-BE49-F238E27FC236}">
                    <a16:creationId xmlns:a16="http://schemas.microsoft.com/office/drawing/2014/main" id="{3CBAB917-C54C-46C8-A4F3-1E71E137E11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5" y="1363"/>
                <a:ext cx="454" cy="454"/>
              </a:xfrm>
              <a:custGeom>
                <a:avLst/>
                <a:gdLst>
                  <a:gd name="G0" fmla="+- 4663 0 0"/>
                  <a:gd name="G1" fmla="+- 21600 0 4663"/>
                  <a:gd name="G2" fmla="+- 21600 0 4663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4663" y="10800"/>
                    </a:moveTo>
                    <a:cubicBezTo>
                      <a:pt x="4663" y="14189"/>
                      <a:pt x="7411" y="16937"/>
                      <a:pt x="10800" y="16937"/>
                    </a:cubicBezTo>
                    <a:cubicBezTo>
                      <a:pt x="14189" y="16937"/>
                      <a:pt x="16937" y="14189"/>
                      <a:pt x="16937" y="10800"/>
                    </a:cubicBezTo>
                    <a:cubicBezTo>
                      <a:pt x="16937" y="7411"/>
                      <a:pt x="14189" y="4663"/>
                      <a:pt x="10800" y="4663"/>
                    </a:cubicBezTo>
                    <a:cubicBezTo>
                      <a:pt x="7411" y="4663"/>
                      <a:pt x="4663" y="7411"/>
                      <a:pt x="4663" y="1080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718" name="AutoShape 182">
                <a:extLst>
                  <a:ext uri="{FF2B5EF4-FFF2-40B4-BE49-F238E27FC236}">
                    <a16:creationId xmlns:a16="http://schemas.microsoft.com/office/drawing/2014/main" id="{08ACB8B0-1C91-4A37-BEAC-7EC773D4D9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00000">
                <a:off x="1170" y="1330"/>
                <a:ext cx="522" cy="522"/>
              </a:xfrm>
              <a:prstGeom prst="plus">
                <a:avLst>
                  <a:gd name="adj" fmla="val 36588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719" name="Freeform 183">
                <a:extLst>
                  <a:ext uri="{FF2B5EF4-FFF2-40B4-BE49-F238E27FC236}">
                    <a16:creationId xmlns:a16="http://schemas.microsoft.com/office/drawing/2014/main" id="{EE7FC5A4-B36F-4620-8D58-33C0E18D7F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1" y="258"/>
                <a:ext cx="544" cy="435"/>
              </a:xfrm>
              <a:custGeom>
                <a:avLst/>
                <a:gdLst>
                  <a:gd name="T0" fmla="*/ 0 w 907"/>
                  <a:gd name="T1" fmla="*/ 726 h 726"/>
                  <a:gd name="T2" fmla="*/ 453 w 907"/>
                  <a:gd name="T3" fmla="*/ 0 h 726"/>
                  <a:gd name="T4" fmla="*/ 907 w 907"/>
                  <a:gd name="T5" fmla="*/ 726 h 726"/>
                  <a:gd name="T6" fmla="*/ 453 w 907"/>
                  <a:gd name="T7" fmla="*/ 726 h 726"/>
                  <a:gd name="T8" fmla="*/ 453 w 907"/>
                  <a:gd name="T9" fmla="*/ 680 h 726"/>
                  <a:gd name="T10" fmla="*/ 816 w 907"/>
                  <a:gd name="T11" fmla="*/ 680 h 726"/>
                  <a:gd name="T12" fmla="*/ 453 w 907"/>
                  <a:gd name="T13" fmla="*/ 91 h 726"/>
                  <a:gd name="T14" fmla="*/ 90 w 907"/>
                  <a:gd name="T15" fmla="*/ 680 h 726"/>
                  <a:gd name="T16" fmla="*/ 453 w 907"/>
                  <a:gd name="T17" fmla="*/ 680 h 726"/>
                  <a:gd name="T18" fmla="*/ 453 w 907"/>
                  <a:gd name="T19" fmla="*/ 726 h 726"/>
                  <a:gd name="T20" fmla="*/ 0 w 907"/>
                  <a:gd name="T21" fmla="*/ 726 h 7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07" h="726">
                    <a:moveTo>
                      <a:pt x="0" y="726"/>
                    </a:moveTo>
                    <a:lnTo>
                      <a:pt x="453" y="0"/>
                    </a:lnTo>
                    <a:lnTo>
                      <a:pt x="907" y="726"/>
                    </a:lnTo>
                    <a:lnTo>
                      <a:pt x="453" y="726"/>
                    </a:lnTo>
                    <a:lnTo>
                      <a:pt x="453" y="680"/>
                    </a:lnTo>
                    <a:lnTo>
                      <a:pt x="816" y="680"/>
                    </a:lnTo>
                    <a:lnTo>
                      <a:pt x="453" y="91"/>
                    </a:lnTo>
                    <a:lnTo>
                      <a:pt x="90" y="680"/>
                    </a:lnTo>
                    <a:lnTo>
                      <a:pt x="453" y="680"/>
                    </a:lnTo>
                    <a:lnTo>
                      <a:pt x="453" y="726"/>
                    </a:lnTo>
                    <a:lnTo>
                      <a:pt x="0" y="726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720" name="Freeform 184">
                <a:extLst>
                  <a:ext uri="{FF2B5EF4-FFF2-40B4-BE49-F238E27FC236}">
                    <a16:creationId xmlns:a16="http://schemas.microsoft.com/office/drawing/2014/main" id="{76F1F5D9-CC31-432A-8BE0-430914B76B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14" y="249"/>
                <a:ext cx="453" cy="453"/>
              </a:xfrm>
              <a:custGeom>
                <a:avLst/>
                <a:gdLst>
                  <a:gd name="T0" fmla="*/ 0 w 635"/>
                  <a:gd name="T1" fmla="*/ 635 h 635"/>
                  <a:gd name="T2" fmla="*/ 45 w 635"/>
                  <a:gd name="T3" fmla="*/ 635 h 635"/>
                  <a:gd name="T4" fmla="*/ 45 w 635"/>
                  <a:gd name="T5" fmla="*/ 45 h 635"/>
                  <a:gd name="T6" fmla="*/ 589 w 635"/>
                  <a:gd name="T7" fmla="*/ 45 h 635"/>
                  <a:gd name="T8" fmla="*/ 589 w 635"/>
                  <a:gd name="T9" fmla="*/ 589 h 635"/>
                  <a:gd name="T10" fmla="*/ 45 w 635"/>
                  <a:gd name="T11" fmla="*/ 589 h 635"/>
                  <a:gd name="T12" fmla="*/ 45 w 635"/>
                  <a:gd name="T13" fmla="*/ 635 h 635"/>
                  <a:gd name="T14" fmla="*/ 635 w 635"/>
                  <a:gd name="T15" fmla="*/ 635 h 635"/>
                  <a:gd name="T16" fmla="*/ 635 w 635"/>
                  <a:gd name="T17" fmla="*/ 0 h 635"/>
                  <a:gd name="T18" fmla="*/ 0 w 635"/>
                  <a:gd name="T19" fmla="*/ 0 h 635"/>
                  <a:gd name="T20" fmla="*/ 0 w 635"/>
                  <a:gd name="T21" fmla="*/ 635 h 6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35" h="635">
                    <a:moveTo>
                      <a:pt x="0" y="635"/>
                    </a:moveTo>
                    <a:lnTo>
                      <a:pt x="45" y="635"/>
                    </a:lnTo>
                    <a:lnTo>
                      <a:pt x="45" y="45"/>
                    </a:lnTo>
                    <a:lnTo>
                      <a:pt x="589" y="45"/>
                    </a:lnTo>
                    <a:lnTo>
                      <a:pt x="589" y="589"/>
                    </a:lnTo>
                    <a:lnTo>
                      <a:pt x="45" y="589"/>
                    </a:lnTo>
                    <a:lnTo>
                      <a:pt x="45" y="635"/>
                    </a:lnTo>
                    <a:lnTo>
                      <a:pt x="635" y="635"/>
                    </a:lnTo>
                    <a:lnTo>
                      <a:pt x="635" y="0"/>
                    </a:lnTo>
                    <a:lnTo>
                      <a:pt x="0" y="0"/>
                    </a:lnTo>
                    <a:lnTo>
                      <a:pt x="0" y="635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721" name="AutoShape 185">
                <a:extLst>
                  <a:ext uri="{FF2B5EF4-FFF2-40B4-BE49-F238E27FC236}">
                    <a16:creationId xmlns:a16="http://schemas.microsoft.com/office/drawing/2014/main" id="{761ADCD5-56EB-47F1-9FD8-470AA170C6D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00000">
                <a:off x="1170" y="215"/>
                <a:ext cx="522" cy="522"/>
              </a:xfrm>
              <a:prstGeom prst="plus">
                <a:avLst>
                  <a:gd name="adj" fmla="val 46745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722" name="AutoShape 186">
                <a:extLst>
                  <a:ext uri="{FF2B5EF4-FFF2-40B4-BE49-F238E27FC236}">
                    <a16:creationId xmlns:a16="http://schemas.microsoft.com/office/drawing/2014/main" id="{391E306B-5B33-4C8F-967A-69467D175F4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4" y="249"/>
                <a:ext cx="454" cy="454"/>
              </a:xfrm>
              <a:custGeom>
                <a:avLst/>
                <a:gdLst>
                  <a:gd name="G0" fmla="+- 1237 0 0"/>
                  <a:gd name="G1" fmla="+- 21600 0 1237"/>
                  <a:gd name="G2" fmla="+- 21600 0 1237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237" y="10800"/>
                    </a:moveTo>
                    <a:cubicBezTo>
                      <a:pt x="1237" y="16081"/>
                      <a:pt x="5519" y="20363"/>
                      <a:pt x="10800" y="20363"/>
                    </a:cubicBezTo>
                    <a:cubicBezTo>
                      <a:pt x="16081" y="20363"/>
                      <a:pt x="20363" y="16081"/>
                      <a:pt x="20363" y="10800"/>
                    </a:cubicBezTo>
                    <a:cubicBezTo>
                      <a:pt x="20363" y="5519"/>
                      <a:pt x="16081" y="1237"/>
                      <a:pt x="10800" y="1237"/>
                    </a:cubicBezTo>
                    <a:cubicBezTo>
                      <a:pt x="5519" y="1237"/>
                      <a:pt x="1237" y="5519"/>
                      <a:pt x="1237" y="1080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723" name="Freeform 187">
                <a:extLst>
                  <a:ext uri="{FF2B5EF4-FFF2-40B4-BE49-F238E27FC236}">
                    <a16:creationId xmlns:a16="http://schemas.microsoft.com/office/drawing/2014/main" id="{FAC96338-2124-4135-9A5E-66F4DCC1C8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14" y="1933"/>
                <a:ext cx="454" cy="454"/>
              </a:xfrm>
              <a:custGeom>
                <a:avLst/>
                <a:gdLst>
                  <a:gd name="T0" fmla="*/ 0 w 454"/>
                  <a:gd name="T1" fmla="*/ 454 h 454"/>
                  <a:gd name="T2" fmla="*/ 0 w 454"/>
                  <a:gd name="T3" fmla="*/ 0 h 454"/>
                  <a:gd name="T4" fmla="*/ 454 w 454"/>
                  <a:gd name="T5" fmla="*/ 0 h 454"/>
                  <a:gd name="T6" fmla="*/ 454 w 454"/>
                  <a:gd name="T7" fmla="*/ 454 h 454"/>
                  <a:gd name="T8" fmla="*/ 136 w 454"/>
                  <a:gd name="T9" fmla="*/ 454 h 454"/>
                  <a:gd name="T10" fmla="*/ 136 w 454"/>
                  <a:gd name="T11" fmla="*/ 318 h 454"/>
                  <a:gd name="T12" fmla="*/ 318 w 454"/>
                  <a:gd name="T13" fmla="*/ 318 h 454"/>
                  <a:gd name="T14" fmla="*/ 318 w 454"/>
                  <a:gd name="T15" fmla="*/ 136 h 454"/>
                  <a:gd name="T16" fmla="*/ 136 w 454"/>
                  <a:gd name="T17" fmla="*/ 136 h 454"/>
                  <a:gd name="T18" fmla="*/ 136 w 454"/>
                  <a:gd name="T19" fmla="*/ 454 h 454"/>
                  <a:gd name="T20" fmla="*/ 0 w 454"/>
                  <a:gd name="T21" fmla="*/ 454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54" h="454">
                    <a:moveTo>
                      <a:pt x="0" y="454"/>
                    </a:moveTo>
                    <a:lnTo>
                      <a:pt x="0" y="0"/>
                    </a:lnTo>
                    <a:lnTo>
                      <a:pt x="454" y="0"/>
                    </a:lnTo>
                    <a:lnTo>
                      <a:pt x="454" y="454"/>
                    </a:lnTo>
                    <a:lnTo>
                      <a:pt x="136" y="454"/>
                    </a:lnTo>
                    <a:lnTo>
                      <a:pt x="136" y="318"/>
                    </a:lnTo>
                    <a:lnTo>
                      <a:pt x="318" y="318"/>
                    </a:lnTo>
                    <a:lnTo>
                      <a:pt x="318" y="136"/>
                    </a:lnTo>
                    <a:lnTo>
                      <a:pt x="136" y="136"/>
                    </a:lnTo>
                    <a:lnTo>
                      <a:pt x="136" y="454"/>
                    </a:lnTo>
                    <a:lnTo>
                      <a:pt x="0" y="45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724" name="AutoShape 188">
                <a:extLst>
                  <a:ext uri="{FF2B5EF4-FFF2-40B4-BE49-F238E27FC236}">
                    <a16:creationId xmlns:a16="http://schemas.microsoft.com/office/drawing/2014/main" id="{A90D8F43-8248-422B-B5B4-32C8D673FDA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00000">
                <a:off x="1199" y="1928"/>
                <a:ext cx="465" cy="465"/>
              </a:xfrm>
              <a:prstGeom prst="plus">
                <a:avLst>
                  <a:gd name="adj" fmla="val 32056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725" name="AutoShape 189">
                <a:extLst>
                  <a:ext uri="{FF2B5EF4-FFF2-40B4-BE49-F238E27FC236}">
                    <a16:creationId xmlns:a16="http://schemas.microsoft.com/office/drawing/2014/main" id="{F3DCB6B6-20CA-47AD-80C6-284167EBE60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5" y="1933"/>
                <a:ext cx="454" cy="454"/>
              </a:xfrm>
              <a:custGeom>
                <a:avLst/>
                <a:gdLst>
                  <a:gd name="G0" fmla="+- 6566 0 0"/>
                  <a:gd name="G1" fmla="+- 21600 0 6566"/>
                  <a:gd name="G2" fmla="+- 21600 0 6566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6566" y="10800"/>
                    </a:moveTo>
                    <a:cubicBezTo>
                      <a:pt x="6566" y="13138"/>
                      <a:pt x="8462" y="15034"/>
                      <a:pt x="10800" y="15034"/>
                    </a:cubicBezTo>
                    <a:cubicBezTo>
                      <a:pt x="13138" y="15034"/>
                      <a:pt x="15034" y="13138"/>
                      <a:pt x="15034" y="10800"/>
                    </a:cubicBezTo>
                    <a:cubicBezTo>
                      <a:pt x="15034" y="8462"/>
                      <a:pt x="13138" y="6566"/>
                      <a:pt x="10800" y="6566"/>
                    </a:cubicBezTo>
                    <a:cubicBezTo>
                      <a:pt x="8462" y="6566"/>
                      <a:pt x="6566" y="8462"/>
                      <a:pt x="6566" y="1080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726" name="Freeform 190">
                <a:extLst>
                  <a:ext uri="{FF2B5EF4-FFF2-40B4-BE49-F238E27FC236}">
                    <a16:creationId xmlns:a16="http://schemas.microsoft.com/office/drawing/2014/main" id="{442E7E90-CC67-48BA-BBA8-AFBA4511FC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2" y="1935"/>
                <a:ext cx="563" cy="450"/>
              </a:xfrm>
              <a:custGeom>
                <a:avLst/>
                <a:gdLst>
                  <a:gd name="T0" fmla="*/ 0 w 907"/>
                  <a:gd name="T1" fmla="*/ 726 h 726"/>
                  <a:gd name="T2" fmla="*/ 453 w 907"/>
                  <a:gd name="T3" fmla="*/ 726 h 726"/>
                  <a:gd name="T4" fmla="*/ 453 w 907"/>
                  <a:gd name="T5" fmla="*/ 544 h 726"/>
                  <a:gd name="T6" fmla="*/ 362 w 907"/>
                  <a:gd name="T7" fmla="*/ 544 h 726"/>
                  <a:gd name="T8" fmla="*/ 453 w 907"/>
                  <a:gd name="T9" fmla="*/ 363 h 726"/>
                  <a:gd name="T10" fmla="*/ 544 w 907"/>
                  <a:gd name="T11" fmla="*/ 544 h 726"/>
                  <a:gd name="T12" fmla="*/ 453 w 907"/>
                  <a:gd name="T13" fmla="*/ 544 h 726"/>
                  <a:gd name="T14" fmla="*/ 453 w 907"/>
                  <a:gd name="T15" fmla="*/ 726 h 726"/>
                  <a:gd name="T16" fmla="*/ 907 w 907"/>
                  <a:gd name="T17" fmla="*/ 726 h 726"/>
                  <a:gd name="T18" fmla="*/ 453 w 907"/>
                  <a:gd name="T19" fmla="*/ 0 h 726"/>
                  <a:gd name="T20" fmla="*/ 0 w 907"/>
                  <a:gd name="T21" fmla="*/ 726 h 7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07" h="726">
                    <a:moveTo>
                      <a:pt x="0" y="726"/>
                    </a:moveTo>
                    <a:lnTo>
                      <a:pt x="453" y="726"/>
                    </a:lnTo>
                    <a:lnTo>
                      <a:pt x="453" y="544"/>
                    </a:lnTo>
                    <a:lnTo>
                      <a:pt x="362" y="544"/>
                    </a:lnTo>
                    <a:lnTo>
                      <a:pt x="453" y="363"/>
                    </a:lnTo>
                    <a:lnTo>
                      <a:pt x="544" y="544"/>
                    </a:lnTo>
                    <a:lnTo>
                      <a:pt x="453" y="544"/>
                    </a:lnTo>
                    <a:lnTo>
                      <a:pt x="453" y="726"/>
                    </a:lnTo>
                    <a:lnTo>
                      <a:pt x="907" y="726"/>
                    </a:lnTo>
                    <a:lnTo>
                      <a:pt x="453" y="0"/>
                    </a:lnTo>
                    <a:lnTo>
                      <a:pt x="0" y="726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65727" name="Group 191">
              <a:extLst>
                <a:ext uri="{FF2B5EF4-FFF2-40B4-BE49-F238E27FC236}">
                  <a16:creationId xmlns:a16="http://schemas.microsoft.com/office/drawing/2014/main" id="{039DE476-BC28-41C0-8714-BE75F25C9C7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070" y="210"/>
              <a:ext cx="492" cy="544"/>
              <a:chOff x="194" y="215"/>
              <a:chExt cx="1974" cy="2178"/>
            </a:xfrm>
          </p:grpSpPr>
          <p:sp>
            <p:nvSpPr>
              <p:cNvPr id="65728" name="AutoShape 192">
                <a:extLst>
                  <a:ext uri="{FF2B5EF4-FFF2-40B4-BE49-F238E27FC236}">
                    <a16:creationId xmlns:a16="http://schemas.microsoft.com/office/drawing/2014/main" id="{BE24525B-3BE2-418A-A867-A4F053C4D11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5" y="819"/>
                <a:ext cx="454" cy="454"/>
              </a:xfrm>
              <a:custGeom>
                <a:avLst/>
                <a:gdLst>
                  <a:gd name="G0" fmla="+- 2379 0 0"/>
                  <a:gd name="G1" fmla="+- 21600 0 2379"/>
                  <a:gd name="G2" fmla="+- 21600 0 2379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2379" y="10800"/>
                    </a:moveTo>
                    <a:cubicBezTo>
                      <a:pt x="2379" y="15451"/>
                      <a:pt x="6149" y="19221"/>
                      <a:pt x="10800" y="19221"/>
                    </a:cubicBezTo>
                    <a:cubicBezTo>
                      <a:pt x="15451" y="19221"/>
                      <a:pt x="19221" y="15451"/>
                      <a:pt x="19221" y="10800"/>
                    </a:cubicBezTo>
                    <a:cubicBezTo>
                      <a:pt x="19221" y="6149"/>
                      <a:pt x="15451" y="2379"/>
                      <a:pt x="10800" y="2379"/>
                    </a:cubicBezTo>
                    <a:cubicBezTo>
                      <a:pt x="6149" y="2379"/>
                      <a:pt x="2379" y="6149"/>
                      <a:pt x="2379" y="1080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729" name="Freeform 193">
                <a:extLst>
                  <a:ext uri="{FF2B5EF4-FFF2-40B4-BE49-F238E27FC236}">
                    <a16:creationId xmlns:a16="http://schemas.microsoft.com/office/drawing/2014/main" id="{A668A35C-D7BF-4238-B6DA-D5778E9028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1" y="819"/>
                <a:ext cx="544" cy="454"/>
              </a:xfrm>
              <a:custGeom>
                <a:avLst/>
                <a:gdLst>
                  <a:gd name="T0" fmla="*/ 91 w 544"/>
                  <a:gd name="T1" fmla="*/ 409 h 454"/>
                  <a:gd name="T2" fmla="*/ 272 w 544"/>
                  <a:gd name="T3" fmla="*/ 409 h 454"/>
                  <a:gd name="T4" fmla="*/ 272 w 544"/>
                  <a:gd name="T5" fmla="*/ 454 h 454"/>
                  <a:gd name="T6" fmla="*/ 0 w 544"/>
                  <a:gd name="T7" fmla="*/ 454 h 454"/>
                  <a:gd name="T8" fmla="*/ 272 w 544"/>
                  <a:gd name="T9" fmla="*/ 0 h 454"/>
                  <a:gd name="T10" fmla="*/ 544 w 544"/>
                  <a:gd name="T11" fmla="*/ 454 h 454"/>
                  <a:gd name="T12" fmla="*/ 272 w 544"/>
                  <a:gd name="T13" fmla="*/ 454 h 454"/>
                  <a:gd name="T14" fmla="*/ 272 w 544"/>
                  <a:gd name="T15" fmla="*/ 409 h 454"/>
                  <a:gd name="T16" fmla="*/ 454 w 544"/>
                  <a:gd name="T17" fmla="*/ 409 h 454"/>
                  <a:gd name="T18" fmla="*/ 272 w 544"/>
                  <a:gd name="T19" fmla="*/ 91 h 454"/>
                  <a:gd name="T20" fmla="*/ 91 w 544"/>
                  <a:gd name="T21" fmla="*/ 409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44" h="454">
                    <a:moveTo>
                      <a:pt x="91" y="409"/>
                    </a:moveTo>
                    <a:lnTo>
                      <a:pt x="272" y="409"/>
                    </a:lnTo>
                    <a:lnTo>
                      <a:pt x="272" y="454"/>
                    </a:lnTo>
                    <a:lnTo>
                      <a:pt x="0" y="454"/>
                    </a:lnTo>
                    <a:lnTo>
                      <a:pt x="272" y="0"/>
                    </a:lnTo>
                    <a:lnTo>
                      <a:pt x="544" y="454"/>
                    </a:lnTo>
                    <a:lnTo>
                      <a:pt x="272" y="454"/>
                    </a:lnTo>
                    <a:lnTo>
                      <a:pt x="272" y="409"/>
                    </a:lnTo>
                    <a:lnTo>
                      <a:pt x="454" y="409"/>
                    </a:lnTo>
                    <a:lnTo>
                      <a:pt x="272" y="91"/>
                    </a:lnTo>
                    <a:lnTo>
                      <a:pt x="91" y="409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730" name="AutoShape 194">
                <a:extLst>
                  <a:ext uri="{FF2B5EF4-FFF2-40B4-BE49-F238E27FC236}">
                    <a16:creationId xmlns:a16="http://schemas.microsoft.com/office/drawing/2014/main" id="{FF1526B2-85DE-437D-B86F-17F7059D7E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00000">
                <a:off x="1170" y="786"/>
                <a:ext cx="522" cy="522"/>
              </a:xfrm>
              <a:prstGeom prst="plus">
                <a:avLst>
                  <a:gd name="adj" fmla="val 45463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731" name="Freeform 195">
                <a:extLst>
                  <a:ext uri="{FF2B5EF4-FFF2-40B4-BE49-F238E27FC236}">
                    <a16:creationId xmlns:a16="http://schemas.microsoft.com/office/drawing/2014/main" id="{7337CC88-EAB0-4D4F-8543-09DE1AABCE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14" y="819"/>
                <a:ext cx="454" cy="454"/>
              </a:xfrm>
              <a:custGeom>
                <a:avLst/>
                <a:gdLst>
                  <a:gd name="T0" fmla="*/ 0 w 454"/>
                  <a:gd name="T1" fmla="*/ 454 h 454"/>
                  <a:gd name="T2" fmla="*/ 0 w 454"/>
                  <a:gd name="T3" fmla="*/ 0 h 454"/>
                  <a:gd name="T4" fmla="*/ 454 w 454"/>
                  <a:gd name="T5" fmla="*/ 0 h 454"/>
                  <a:gd name="T6" fmla="*/ 454 w 454"/>
                  <a:gd name="T7" fmla="*/ 454 h 454"/>
                  <a:gd name="T8" fmla="*/ 46 w 454"/>
                  <a:gd name="T9" fmla="*/ 454 h 454"/>
                  <a:gd name="T10" fmla="*/ 46 w 454"/>
                  <a:gd name="T11" fmla="*/ 409 h 454"/>
                  <a:gd name="T12" fmla="*/ 409 w 454"/>
                  <a:gd name="T13" fmla="*/ 409 h 454"/>
                  <a:gd name="T14" fmla="*/ 409 w 454"/>
                  <a:gd name="T15" fmla="*/ 46 h 454"/>
                  <a:gd name="T16" fmla="*/ 46 w 454"/>
                  <a:gd name="T17" fmla="*/ 46 h 454"/>
                  <a:gd name="T18" fmla="*/ 46 w 454"/>
                  <a:gd name="T19" fmla="*/ 454 h 454"/>
                  <a:gd name="T20" fmla="*/ 0 w 454"/>
                  <a:gd name="T21" fmla="*/ 454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54" h="454">
                    <a:moveTo>
                      <a:pt x="0" y="454"/>
                    </a:moveTo>
                    <a:lnTo>
                      <a:pt x="0" y="0"/>
                    </a:lnTo>
                    <a:lnTo>
                      <a:pt x="454" y="0"/>
                    </a:lnTo>
                    <a:lnTo>
                      <a:pt x="454" y="454"/>
                    </a:lnTo>
                    <a:lnTo>
                      <a:pt x="46" y="454"/>
                    </a:lnTo>
                    <a:lnTo>
                      <a:pt x="46" y="409"/>
                    </a:lnTo>
                    <a:lnTo>
                      <a:pt x="409" y="409"/>
                    </a:lnTo>
                    <a:lnTo>
                      <a:pt x="409" y="46"/>
                    </a:lnTo>
                    <a:lnTo>
                      <a:pt x="46" y="46"/>
                    </a:lnTo>
                    <a:lnTo>
                      <a:pt x="46" y="454"/>
                    </a:lnTo>
                    <a:lnTo>
                      <a:pt x="0" y="45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732" name="Freeform 196">
                <a:extLst>
                  <a:ext uri="{FF2B5EF4-FFF2-40B4-BE49-F238E27FC236}">
                    <a16:creationId xmlns:a16="http://schemas.microsoft.com/office/drawing/2014/main" id="{AF654AEC-1FC1-40C7-8142-B42AD03A91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14" y="1363"/>
                <a:ext cx="454" cy="454"/>
              </a:xfrm>
              <a:custGeom>
                <a:avLst/>
                <a:gdLst>
                  <a:gd name="T0" fmla="*/ 0 w 454"/>
                  <a:gd name="T1" fmla="*/ 454 h 454"/>
                  <a:gd name="T2" fmla="*/ 91 w 454"/>
                  <a:gd name="T3" fmla="*/ 454 h 454"/>
                  <a:gd name="T4" fmla="*/ 91 w 454"/>
                  <a:gd name="T5" fmla="*/ 91 h 454"/>
                  <a:gd name="T6" fmla="*/ 363 w 454"/>
                  <a:gd name="T7" fmla="*/ 91 h 454"/>
                  <a:gd name="T8" fmla="*/ 363 w 454"/>
                  <a:gd name="T9" fmla="*/ 363 h 454"/>
                  <a:gd name="T10" fmla="*/ 91 w 454"/>
                  <a:gd name="T11" fmla="*/ 363 h 454"/>
                  <a:gd name="T12" fmla="*/ 91 w 454"/>
                  <a:gd name="T13" fmla="*/ 454 h 454"/>
                  <a:gd name="T14" fmla="*/ 454 w 454"/>
                  <a:gd name="T15" fmla="*/ 454 h 454"/>
                  <a:gd name="T16" fmla="*/ 454 w 454"/>
                  <a:gd name="T17" fmla="*/ 0 h 454"/>
                  <a:gd name="T18" fmla="*/ 0 w 454"/>
                  <a:gd name="T19" fmla="*/ 0 h 454"/>
                  <a:gd name="T20" fmla="*/ 0 w 454"/>
                  <a:gd name="T21" fmla="*/ 454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54" h="454">
                    <a:moveTo>
                      <a:pt x="0" y="454"/>
                    </a:moveTo>
                    <a:lnTo>
                      <a:pt x="91" y="454"/>
                    </a:lnTo>
                    <a:lnTo>
                      <a:pt x="91" y="91"/>
                    </a:lnTo>
                    <a:lnTo>
                      <a:pt x="363" y="91"/>
                    </a:lnTo>
                    <a:lnTo>
                      <a:pt x="363" y="363"/>
                    </a:lnTo>
                    <a:lnTo>
                      <a:pt x="91" y="363"/>
                    </a:lnTo>
                    <a:lnTo>
                      <a:pt x="91" y="454"/>
                    </a:lnTo>
                    <a:lnTo>
                      <a:pt x="454" y="454"/>
                    </a:lnTo>
                    <a:lnTo>
                      <a:pt x="454" y="0"/>
                    </a:lnTo>
                    <a:lnTo>
                      <a:pt x="0" y="0"/>
                    </a:lnTo>
                    <a:lnTo>
                      <a:pt x="0" y="45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733" name="Freeform 197">
                <a:extLst>
                  <a:ext uri="{FF2B5EF4-FFF2-40B4-BE49-F238E27FC236}">
                    <a16:creationId xmlns:a16="http://schemas.microsoft.com/office/drawing/2014/main" id="{D86581C3-99FE-4D4C-936F-036279C1F4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1" y="1363"/>
                <a:ext cx="544" cy="454"/>
              </a:xfrm>
              <a:custGeom>
                <a:avLst/>
                <a:gdLst>
                  <a:gd name="T0" fmla="*/ 0 w 544"/>
                  <a:gd name="T1" fmla="*/ 454 h 454"/>
                  <a:gd name="T2" fmla="*/ 181 w 544"/>
                  <a:gd name="T3" fmla="*/ 454 h 454"/>
                  <a:gd name="T4" fmla="*/ 181 w 544"/>
                  <a:gd name="T5" fmla="*/ 363 h 454"/>
                  <a:gd name="T6" fmla="*/ 272 w 544"/>
                  <a:gd name="T7" fmla="*/ 182 h 454"/>
                  <a:gd name="T8" fmla="*/ 363 w 544"/>
                  <a:gd name="T9" fmla="*/ 363 h 454"/>
                  <a:gd name="T10" fmla="*/ 181 w 544"/>
                  <a:gd name="T11" fmla="*/ 363 h 454"/>
                  <a:gd name="T12" fmla="*/ 181 w 544"/>
                  <a:gd name="T13" fmla="*/ 454 h 454"/>
                  <a:gd name="T14" fmla="*/ 544 w 544"/>
                  <a:gd name="T15" fmla="*/ 454 h 454"/>
                  <a:gd name="T16" fmla="*/ 272 w 544"/>
                  <a:gd name="T17" fmla="*/ 0 h 454"/>
                  <a:gd name="T18" fmla="*/ 0 w 544"/>
                  <a:gd name="T19" fmla="*/ 454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44" h="454">
                    <a:moveTo>
                      <a:pt x="0" y="454"/>
                    </a:moveTo>
                    <a:lnTo>
                      <a:pt x="181" y="454"/>
                    </a:lnTo>
                    <a:lnTo>
                      <a:pt x="181" y="363"/>
                    </a:lnTo>
                    <a:lnTo>
                      <a:pt x="272" y="182"/>
                    </a:lnTo>
                    <a:lnTo>
                      <a:pt x="363" y="363"/>
                    </a:lnTo>
                    <a:lnTo>
                      <a:pt x="181" y="363"/>
                    </a:lnTo>
                    <a:lnTo>
                      <a:pt x="181" y="454"/>
                    </a:lnTo>
                    <a:lnTo>
                      <a:pt x="544" y="454"/>
                    </a:lnTo>
                    <a:lnTo>
                      <a:pt x="272" y="0"/>
                    </a:lnTo>
                    <a:lnTo>
                      <a:pt x="0" y="45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734" name="AutoShape 198">
                <a:extLst>
                  <a:ext uri="{FF2B5EF4-FFF2-40B4-BE49-F238E27FC236}">
                    <a16:creationId xmlns:a16="http://schemas.microsoft.com/office/drawing/2014/main" id="{396A9CF2-DF11-433C-B1EE-D40525F2461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5" y="1363"/>
                <a:ext cx="454" cy="454"/>
              </a:xfrm>
              <a:custGeom>
                <a:avLst/>
                <a:gdLst>
                  <a:gd name="G0" fmla="+- 4663 0 0"/>
                  <a:gd name="G1" fmla="+- 21600 0 4663"/>
                  <a:gd name="G2" fmla="+- 21600 0 4663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4663" y="10800"/>
                    </a:moveTo>
                    <a:cubicBezTo>
                      <a:pt x="4663" y="14189"/>
                      <a:pt x="7411" y="16937"/>
                      <a:pt x="10800" y="16937"/>
                    </a:cubicBezTo>
                    <a:cubicBezTo>
                      <a:pt x="14189" y="16937"/>
                      <a:pt x="16937" y="14189"/>
                      <a:pt x="16937" y="10800"/>
                    </a:cubicBezTo>
                    <a:cubicBezTo>
                      <a:pt x="16937" y="7411"/>
                      <a:pt x="14189" y="4663"/>
                      <a:pt x="10800" y="4663"/>
                    </a:cubicBezTo>
                    <a:cubicBezTo>
                      <a:pt x="7411" y="4663"/>
                      <a:pt x="4663" y="7411"/>
                      <a:pt x="4663" y="1080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735" name="AutoShape 199">
                <a:extLst>
                  <a:ext uri="{FF2B5EF4-FFF2-40B4-BE49-F238E27FC236}">
                    <a16:creationId xmlns:a16="http://schemas.microsoft.com/office/drawing/2014/main" id="{950D0C1F-DE2D-4430-BFC9-F5D99ADA9BC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00000">
                <a:off x="1170" y="1330"/>
                <a:ext cx="522" cy="522"/>
              </a:xfrm>
              <a:prstGeom prst="plus">
                <a:avLst>
                  <a:gd name="adj" fmla="val 36588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736" name="Freeform 200">
                <a:extLst>
                  <a:ext uri="{FF2B5EF4-FFF2-40B4-BE49-F238E27FC236}">
                    <a16:creationId xmlns:a16="http://schemas.microsoft.com/office/drawing/2014/main" id="{53B78843-04EE-4A69-BFAC-454BEC02DD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1" y="258"/>
                <a:ext cx="544" cy="435"/>
              </a:xfrm>
              <a:custGeom>
                <a:avLst/>
                <a:gdLst>
                  <a:gd name="T0" fmla="*/ 0 w 907"/>
                  <a:gd name="T1" fmla="*/ 726 h 726"/>
                  <a:gd name="T2" fmla="*/ 453 w 907"/>
                  <a:gd name="T3" fmla="*/ 0 h 726"/>
                  <a:gd name="T4" fmla="*/ 907 w 907"/>
                  <a:gd name="T5" fmla="*/ 726 h 726"/>
                  <a:gd name="T6" fmla="*/ 453 w 907"/>
                  <a:gd name="T7" fmla="*/ 726 h 726"/>
                  <a:gd name="T8" fmla="*/ 453 w 907"/>
                  <a:gd name="T9" fmla="*/ 680 h 726"/>
                  <a:gd name="T10" fmla="*/ 816 w 907"/>
                  <a:gd name="T11" fmla="*/ 680 h 726"/>
                  <a:gd name="T12" fmla="*/ 453 w 907"/>
                  <a:gd name="T13" fmla="*/ 91 h 726"/>
                  <a:gd name="T14" fmla="*/ 90 w 907"/>
                  <a:gd name="T15" fmla="*/ 680 h 726"/>
                  <a:gd name="T16" fmla="*/ 453 w 907"/>
                  <a:gd name="T17" fmla="*/ 680 h 726"/>
                  <a:gd name="T18" fmla="*/ 453 w 907"/>
                  <a:gd name="T19" fmla="*/ 726 h 726"/>
                  <a:gd name="T20" fmla="*/ 0 w 907"/>
                  <a:gd name="T21" fmla="*/ 726 h 7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07" h="726">
                    <a:moveTo>
                      <a:pt x="0" y="726"/>
                    </a:moveTo>
                    <a:lnTo>
                      <a:pt x="453" y="0"/>
                    </a:lnTo>
                    <a:lnTo>
                      <a:pt x="907" y="726"/>
                    </a:lnTo>
                    <a:lnTo>
                      <a:pt x="453" y="726"/>
                    </a:lnTo>
                    <a:lnTo>
                      <a:pt x="453" y="680"/>
                    </a:lnTo>
                    <a:lnTo>
                      <a:pt x="816" y="680"/>
                    </a:lnTo>
                    <a:lnTo>
                      <a:pt x="453" y="91"/>
                    </a:lnTo>
                    <a:lnTo>
                      <a:pt x="90" y="680"/>
                    </a:lnTo>
                    <a:lnTo>
                      <a:pt x="453" y="680"/>
                    </a:lnTo>
                    <a:lnTo>
                      <a:pt x="453" y="726"/>
                    </a:lnTo>
                    <a:lnTo>
                      <a:pt x="0" y="726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737" name="Freeform 201">
                <a:extLst>
                  <a:ext uri="{FF2B5EF4-FFF2-40B4-BE49-F238E27FC236}">
                    <a16:creationId xmlns:a16="http://schemas.microsoft.com/office/drawing/2014/main" id="{164A9A11-D83C-4CDE-A68A-FBAAEF7059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14" y="249"/>
                <a:ext cx="453" cy="453"/>
              </a:xfrm>
              <a:custGeom>
                <a:avLst/>
                <a:gdLst>
                  <a:gd name="T0" fmla="*/ 0 w 635"/>
                  <a:gd name="T1" fmla="*/ 635 h 635"/>
                  <a:gd name="T2" fmla="*/ 45 w 635"/>
                  <a:gd name="T3" fmla="*/ 635 h 635"/>
                  <a:gd name="T4" fmla="*/ 45 w 635"/>
                  <a:gd name="T5" fmla="*/ 45 h 635"/>
                  <a:gd name="T6" fmla="*/ 589 w 635"/>
                  <a:gd name="T7" fmla="*/ 45 h 635"/>
                  <a:gd name="T8" fmla="*/ 589 w 635"/>
                  <a:gd name="T9" fmla="*/ 589 h 635"/>
                  <a:gd name="T10" fmla="*/ 45 w 635"/>
                  <a:gd name="T11" fmla="*/ 589 h 635"/>
                  <a:gd name="T12" fmla="*/ 45 w 635"/>
                  <a:gd name="T13" fmla="*/ 635 h 635"/>
                  <a:gd name="T14" fmla="*/ 635 w 635"/>
                  <a:gd name="T15" fmla="*/ 635 h 635"/>
                  <a:gd name="T16" fmla="*/ 635 w 635"/>
                  <a:gd name="T17" fmla="*/ 0 h 635"/>
                  <a:gd name="T18" fmla="*/ 0 w 635"/>
                  <a:gd name="T19" fmla="*/ 0 h 635"/>
                  <a:gd name="T20" fmla="*/ 0 w 635"/>
                  <a:gd name="T21" fmla="*/ 635 h 6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35" h="635">
                    <a:moveTo>
                      <a:pt x="0" y="635"/>
                    </a:moveTo>
                    <a:lnTo>
                      <a:pt x="45" y="635"/>
                    </a:lnTo>
                    <a:lnTo>
                      <a:pt x="45" y="45"/>
                    </a:lnTo>
                    <a:lnTo>
                      <a:pt x="589" y="45"/>
                    </a:lnTo>
                    <a:lnTo>
                      <a:pt x="589" y="589"/>
                    </a:lnTo>
                    <a:lnTo>
                      <a:pt x="45" y="589"/>
                    </a:lnTo>
                    <a:lnTo>
                      <a:pt x="45" y="635"/>
                    </a:lnTo>
                    <a:lnTo>
                      <a:pt x="635" y="635"/>
                    </a:lnTo>
                    <a:lnTo>
                      <a:pt x="635" y="0"/>
                    </a:lnTo>
                    <a:lnTo>
                      <a:pt x="0" y="0"/>
                    </a:lnTo>
                    <a:lnTo>
                      <a:pt x="0" y="635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738" name="AutoShape 202">
                <a:extLst>
                  <a:ext uri="{FF2B5EF4-FFF2-40B4-BE49-F238E27FC236}">
                    <a16:creationId xmlns:a16="http://schemas.microsoft.com/office/drawing/2014/main" id="{540F03BB-6561-48E2-980E-A8103DD4EF9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00000">
                <a:off x="1170" y="215"/>
                <a:ext cx="522" cy="522"/>
              </a:xfrm>
              <a:prstGeom prst="plus">
                <a:avLst>
                  <a:gd name="adj" fmla="val 46745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739" name="AutoShape 203">
                <a:extLst>
                  <a:ext uri="{FF2B5EF4-FFF2-40B4-BE49-F238E27FC236}">
                    <a16:creationId xmlns:a16="http://schemas.microsoft.com/office/drawing/2014/main" id="{5177A215-631A-4CD7-B89E-D7EA95649E2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4" y="249"/>
                <a:ext cx="454" cy="454"/>
              </a:xfrm>
              <a:custGeom>
                <a:avLst/>
                <a:gdLst>
                  <a:gd name="G0" fmla="+- 1237 0 0"/>
                  <a:gd name="G1" fmla="+- 21600 0 1237"/>
                  <a:gd name="G2" fmla="+- 21600 0 1237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237" y="10800"/>
                    </a:moveTo>
                    <a:cubicBezTo>
                      <a:pt x="1237" y="16081"/>
                      <a:pt x="5519" y="20363"/>
                      <a:pt x="10800" y="20363"/>
                    </a:cubicBezTo>
                    <a:cubicBezTo>
                      <a:pt x="16081" y="20363"/>
                      <a:pt x="20363" y="16081"/>
                      <a:pt x="20363" y="10800"/>
                    </a:cubicBezTo>
                    <a:cubicBezTo>
                      <a:pt x="20363" y="5519"/>
                      <a:pt x="16081" y="1237"/>
                      <a:pt x="10800" y="1237"/>
                    </a:cubicBezTo>
                    <a:cubicBezTo>
                      <a:pt x="5519" y="1237"/>
                      <a:pt x="1237" y="5519"/>
                      <a:pt x="1237" y="1080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740" name="Freeform 204">
                <a:extLst>
                  <a:ext uri="{FF2B5EF4-FFF2-40B4-BE49-F238E27FC236}">
                    <a16:creationId xmlns:a16="http://schemas.microsoft.com/office/drawing/2014/main" id="{F89DD7C1-B5F2-4F99-B733-3ED4E8FE84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14" y="1933"/>
                <a:ext cx="454" cy="454"/>
              </a:xfrm>
              <a:custGeom>
                <a:avLst/>
                <a:gdLst>
                  <a:gd name="T0" fmla="*/ 0 w 454"/>
                  <a:gd name="T1" fmla="*/ 454 h 454"/>
                  <a:gd name="T2" fmla="*/ 0 w 454"/>
                  <a:gd name="T3" fmla="*/ 0 h 454"/>
                  <a:gd name="T4" fmla="*/ 454 w 454"/>
                  <a:gd name="T5" fmla="*/ 0 h 454"/>
                  <a:gd name="T6" fmla="*/ 454 w 454"/>
                  <a:gd name="T7" fmla="*/ 454 h 454"/>
                  <a:gd name="T8" fmla="*/ 136 w 454"/>
                  <a:gd name="T9" fmla="*/ 454 h 454"/>
                  <a:gd name="T10" fmla="*/ 136 w 454"/>
                  <a:gd name="T11" fmla="*/ 318 h 454"/>
                  <a:gd name="T12" fmla="*/ 318 w 454"/>
                  <a:gd name="T13" fmla="*/ 318 h 454"/>
                  <a:gd name="T14" fmla="*/ 318 w 454"/>
                  <a:gd name="T15" fmla="*/ 136 h 454"/>
                  <a:gd name="T16" fmla="*/ 136 w 454"/>
                  <a:gd name="T17" fmla="*/ 136 h 454"/>
                  <a:gd name="T18" fmla="*/ 136 w 454"/>
                  <a:gd name="T19" fmla="*/ 454 h 454"/>
                  <a:gd name="T20" fmla="*/ 0 w 454"/>
                  <a:gd name="T21" fmla="*/ 454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54" h="454">
                    <a:moveTo>
                      <a:pt x="0" y="454"/>
                    </a:moveTo>
                    <a:lnTo>
                      <a:pt x="0" y="0"/>
                    </a:lnTo>
                    <a:lnTo>
                      <a:pt x="454" y="0"/>
                    </a:lnTo>
                    <a:lnTo>
                      <a:pt x="454" y="454"/>
                    </a:lnTo>
                    <a:lnTo>
                      <a:pt x="136" y="454"/>
                    </a:lnTo>
                    <a:lnTo>
                      <a:pt x="136" y="318"/>
                    </a:lnTo>
                    <a:lnTo>
                      <a:pt x="318" y="318"/>
                    </a:lnTo>
                    <a:lnTo>
                      <a:pt x="318" y="136"/>
                    </a:lnTo>
                    <a:lnTo>
                      <a:pt x="136" y="136"/>
                    </a:lnTo>
                    <a:lnTo>
                      <a:pt x="136" y="454"/>
                    </a:lnTo>
                    <a:lnTo>
                      <a:pt x="0" y="45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741" name="AutoShape 205">
                <a:extLst>
                  <a:ext uri="{FF2B5EF4-FFF2-40B4-BE49-F238E27FC236}">
                    <a16:creationId xmlns:a16="http://schemas.microsoft.com/office/drawing/2014/main" id="{AA97C42E-57D0-4F21-BB33-D014E5C300B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00000">
                <a:off x="1199" y="1928"/>
                <a:ext cx="465" cy="465"/>
              </a:xfrm>
              <a:prstGeom prst="plus">
                <a:avLst>
                  <a:gd name="adj" fmla="val 32056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742" name="AutoShape 206">
                <a:extLst>
                  <a:ext uri="{FF2B5EF4-FFF2-40B4-BE49-F238E27FC236}">
                    <a16:creationId xmlns:a16="http://schemas.microsoft.com/office/drawing/2014/main" id="{3ABB91D8-933F-4460-B035-00F8ACFDD6E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5" y="1933"/>
                <a:ext cx="454" cy="454"/>
              </a:xfrm>
              <a:custGeom>
                <a:avLst/>
                <a:gdLst>
                  <a:gd name="G0" fmla="+- 6566 0 0"/>
                  <a:gd name="G1" fmla="+- 21600 0 6566"/>
                  <a:gd name="G2" fmla="+- 21600 0 6566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6566" y="10800"/>
                    </a:moveTo>
                    <a:cubicBezTo>
                      <a:pt x="6566" y="13138"/>
                      <a:pt x="8462" y="15034"/>
                      <a:pt x="10800" y="15034"/>
                    </a:cubicBezTo>
                    <a:cubicBezTo>
                      <a:pt x="13138" y="15034"/>
                      <a:pt x="15034" y="13138"/>
                      <a:pt x="15034" y="10800"/>
                    </a:cubicBezTo>
                    <a:cubicBezTo>
                      <a:pt x="15034" y="8462"/>
                      <a:pt x="13138" y="6566"/>
                      <a:pt x="10800" y="6566"/>
                    </a:cubicBezTo>
                    <a:cubicBezTo>
                      <a:pt x="8462" y="6566"/>
                      <a:pt x="6566" y="8462"/>
                      <a:pt x="6566" y="1080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743" name="Freeform 207">
                <a:extLst>
                  <a:ext uri="{FF2B5EF4-FFF2-40B4-BE49-F238E27FC236}">
                    <a16:creationId xmlns:a16="http://schemas.microsoft.com/office/drawing/2014/main" id="{EFC97B6F-CC21-4899-B2E0-D4B51279763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2" y="1935"/>
                <a:ext cx="563" cy="450"/>
              </a:xfrm>
              <a:custGeom>
                <a:avLst/>
                <a:gdLst>
                  <a:gd name="T0" fmla="*/ 0 w 907"/>
                  <a:gd name="T1" fmla="*/ 726 h 726"/>
                  <a:gd name="T2" fmla="*/ 453 w 907"/>
                  <a:gd name="T3" fmla="*/ 726 h 726"/>
                  <a:gd name="T4" fmla="*/ 453 w 907"/>
                  <a:gd name="T5" fmla="*/ 544 h 726"/>
                  <a:gd name="T6" fmla="*/ 362 w 907"/>
                  <a:gd name="T7" fmla="*/ 544 h 726"/>
                  <a:gd name="T8" fmla="*/ 453 w 907"/>
                  <a:gd name="T9" fmla="*/ 363 h 726"/>
                  <a:gd name="T10" fmla="*/ 544 w 907"/>
                  <a:gd name="T11" fmla="*/ 544 h 726"/>
                  <a:gd name="T12" fmla="*/ 453 w 907"/>
                  <a:gd name="T13" fmla="*/ 544 h 726"/>
                  <a:gd name="T14" fmla="*/ 453 w 907"/>
                  <a:gd name="T15" fmla="*/ 726 h 726"/>
                  <a:gd name="T16" fmla="*/ 907 w 907"/>
                  <a:gd name="T17" fmla="*/ 726 h 726"/>
                  <a:gd name="T18" fmla="*/ 453 w 907"/>
                  <a:gd name="T19" fmla="*/ 0 h 726"/>
                  <a:gd name="T20" fmla="*/ 0 w 907"/>
                  <a:gd name="T21" fmla="*/ 726 h 7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07" h="726">
                    <a:moveTo>
                      <a:pt x="0" y="726"/>
                    </a:moveTo>
                    <a:lnTo>
                      <a:pt x="453" y="726"/>
                    </a:lnTo>
                    <a:lnTo>
                      <a:pt x="453" y="544"/>
                    </a:lnTo>
                    <a:lnTo>
                      <a:pt x="362" y="544"/>
                    </a:lnTo>
                    <a:lnTo>
                      <a:pt x="453" y="363"/>
                    </a:lnTo>
                    <a:lnTo>
                      <a:pt x="544" y="544"/>
                    </a:lnTo>
                    <a:lnTo>
                      <a:pt x="453" y="544"/>
                    </a:lnTo>
                    <a:lnTo>
                      <a:pt x="453" y="726"/>
                    </a:lnTo>
                    <a:lnTo>
                      <a:pt x="907" y="726"/>
                    </a:lnTo>
                    <a:lnTo>
                      <a:pt x="453" y="0"/>
                    </a:lnTo>
                    <a:lnTo>
                      <a:pt x="0" y="726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65744" name="Group 208">
              <a:extLst>
                <a:ext uri="{FF2B5EF4-FFF2-40B4-BE49-F238E27FC236}">
                  <a16:creationId xmlns:a16="http://schemas.microsoft.com/office/drawing/2014/main" id="{5B1A83D3-A0D0-475B-830C-86DC58A7DCC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82" y="1842"/>
              <a:ext cx="1974" cy="2178"/>
              <a:chOff x="194" y="215"/>
              <a:chExt cx="1974" cy="2178"/>
            </a:xfrm>
          </p:grpSpPr>
          <p:sp>
            <p:nvSpPr>
              <p:cNvPr id="65745" name="AutoShape 209">
                <a:extLst>
                  <a:ext uri="{FF2B5EF4-FFF2-40B4-BE49-F238E27FC236}">
                    <a16:creationId xmlns:a16="http://schemas.microsoft.com/office/drawing/2014/main" id="{D98145B4-114D-4977-9CF4-41A39D4878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5" y="819"/>
                <a:ext cx="454" cy="454"/>
              </a:xfrm>
              <a:custGeom>
                <a:avLst/>
                <a:gdLst>
                  <a:gd name="G0" fmla="+- 2379 0 0"/>
                  <a:gd name="G1" fmla="+- 21600 0 2379"/>
                  <a:gd name="G2" fmla="+- 21600 0 2379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2379" y="10800"/>
                    </a:moveTo>
                    <a:cubicBezTo>
                      <a:pt x="2379" y="15451"/>
                      <a:pt x="6149" y="19221"/>
                      <a:pt x="10800" y="19221"/>
                    </a:cubicBezTo>
                    <a:cubicBezTo>
                      <a:pt x="15451" y="19221"/>
                      <a:pt x="19221" y="15451"/>
                      <a:pt x="19221" y="10800"/>
                    </a:cubicBezTo>
                    <a:cubicBezTo>
                      <a:pt x="19221" y="6149"/>
                      <a:pt x="15451" y="2379"/>
                      <a:pt x="10800" y="2379"/>
                    </a:cubicBezTo>
                    <a:cubicBezTo>
                      <a:pt x="6149" y="2379"/>
                      <a:pt x="2379" y="6149"/>
                      <a:pt x="2379" y="1080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746" name="Freeform 210">
                <a:extLst>
                  <a:ext uri="{FF2B5EF4-FFF2-40B4-BE49-F238E27FC236}">
                    <a16:creationId xmlns:a16="http://schemas.microsoft.com/office/drawing/2014/main" id="{F2859AA0-F659-4718-8807-4CC047012D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1" y="819"/>
                <a:ext cx="544" cy="454"/>
              </a:xfrm>
              <a:custGeom>
                <a:avLst/>
                <a:gdLst>
                  <a:gd name="T0" fmla="*/ 91 w 544"/>
                  <a:gd name="T1" fmla="*/ 409 h 454"/>
                  <a:gd name="T2" fmla="*/ 272 w 544"/>
                  <a:gd name="T3" fmla="*/ 409 h 454"/>
                  <a:gd name="T4" fmla="*/ 272 w 544"/>
                  <a:gd name="T5" fmla="*/ 454 h 454"/>
                  <a:gd name="T6" fmla="*/ 0 w 544"/>
                  <a:gd name="T7" fmla="*/ 454 h 454"/>
                  <a:gd name="T8" fmla="*/ 272 w 544"/>
                  <a:gd name="T9" fmla="*/ 0 h 454"/>
                  <a:gd name="T10" fmla="*/ 544 w 544"/>
                  <a:gd name="T11" fmla="*/ 454 h 454"/>
                  <a:gd name="T12" fmla="*/ 272 w 544"/>
                  <a:gd name="T13" fmla="*/ 454 h 454"/>
                  <a:gd name="T14" fmla="*/ 272 w 544"/>
                  <a:gd name="T15" fmla="*/ 409 h 454"/>
                  <a:gd name="T16" fmla="*/ 454 w 544"/>
                  <a:gd name="T17" fmla="*/ 409 h 454"/>
                  <a:gd name="T18" fmla="*/ 272 w 544"/>
                  <a:gd name="T19" fmla="*/ 91 h 454"/>
                  <a:gd name="T20" fmla="*/ 91 w 544"/>
                  <a:gd name="T21" fmla="*/ 409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44" h="454">
                    <a:moveTo>
                      <a:pt x="91" y="409"/>
                    </a:moveTo>
                    <a:lnTo>
                      <a:pt x="272" y="409"/>
                    </a:lnTo>
                    <a:lnTo>
                      <a:pt x="272" y="454"/>
                    </a:lnTo>
                    <a:lnTo>
                      <a:pt x="0" y="454"/>
                    </a:lnTo>
                    <a:lnTo>
                      <a:pt x="272" y="0"/>
                    </a:lnTo>
                    <a:lnTo>
                      <a:pt x="544" y="454"/>
                    </a:lnTo>
                    <a:lnTo>
                      <a:pt x="272" y="454"/>
                    </a:lnTo>
                    <a:lnTo>
                      <a:pt x="272" y="409"/>
                    </a:lnTo>
                    <a:lnTo>
                      <a:pt x="454" y="409"/>
                    </a:lnTo>
                    <a:lnTo>
                      <a:pt x="272" y="91"/>
                    </a:lnTo>
                    <a:lnTo>
                      <a:pt x="91" y="409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747" name="AutoShape 211">
                <a:extLst>
                  <a:ext uri="{FF2B5EF4-FFF2-40B4-BE49-F238E27FC236}">
                    <a16:creationId xmlns:a16="http://schemas.microsoft.com/office/drawing/2014/main" id="{3C08F57A-334F-4040-B51B-F6AE7C4751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00000">
                <a:off x="1170" y="786"/>
                <a:ext cx="522" cy="522"/>
              </a:xfrm>
              <a:prstGeom prst="plus">
                <a:avLst>
                  <a:gd name="adj" fmla="val 45463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748" name="Freeform 212">
                <a:extLst>
                  <a:ext uri="{FF2B5EF4-FFF2-40B4-BE49-F238E27FC236}">
                    <a16:creationId xmlns:a16="http://schemas.microsoft.com/office/drawing/2014/main" id="{C35A2283-4990-406A-AD69-D15BB3E0A9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14" y="819"/>
                <a:ext cx="454" cy="454"/>
              </a:xfrm>
              <a:custGeom>
                <a:avLst/>
                <a:gdLst>
                  <a:gd name="T0" fmla="*/ 0 w 454"/>
                  <a:gd name="T1" fmla="*/ 454 h 454"/>
                  <a:gd name="T2" fmla="*/ 0 w 454"/>
                  <a:gd name="T3" fmla="*/ 0 h 454"/>
                  <a:gd name="T4" fmla="*/ 454 w 454"/>
                  <a:gd name="T5" fmla="*/ 0 h 454"/>
                  <a:gd name="T6" fmla="*/ 454 w 454"/>
                  <a:gd name="T7" fmla="*/ 454 h 454"/>
                  <a:gd name="T8" fmla="*/ 46 w 454"/>
                  <a:gd name="T9" fmla="*/ 454 h 454"/>
                  <a:gd name="T10" fmla="*/ 46 w 454"/>
                  <a:gd name="T11" fmla="*/ 409 h 454"/>
                  <a:gd name="T12" fmla="*/ 409 w 454"/>
                  <a:gd name="T13" fmla="*/ 409 h 454"/>
                  <a:gd name="T14" fmla="*/ 409 w 454"/>
                  <a:gd name="T15" fmla="*/ 46 h 454"/>
                  <a:gd name="T16" fmla="*/ 46 w 454"/>
                  <a:gd name="T17" fmla="*/ 46 h 454"/>
                  <a:gd name="T18" fmla="*/ 46 w 454"/>
                  <a:gd name="T19" fmla="*/ 454 h 454"/>
                  <a:gd name="T20" fmla="*/ 0 w 454"/>
                  <a:gd name="T21" fmla="*/ 454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54" h="454">
                    <a:moveTo>
                      <a:pt x="0" y="454"/>
                    </a:moveTo>
                    <a:lnTo>
                      <a:pt x="0" y="0"/>
                    </a:lnTo>
                    <a:lnTo>
                      <a:pt x="454" y="0"/>
                    </a:lnTo>
                    <a:lnTo>
                      <a:pt x="454" y="454"/>
                    </a:lnTo>
                    <a:lnTo>
                      <a:pt x="46" y="454"/>
                    </a:lnTo>
                    <a:lnTo>
                      <a:pt x="46" y="409"/>
                    </a:lnTo>
                    <a:lnTo>
                      <a:pt x="409" y="409"/>
                    </a:lnTo>
                    <a:lnTo>
                      <a:pt x="409" y="46"/>
                    </a:lnTo>
                    <a:lnTo>
                      <a:pt x="46" y="46"/>
                    </a:lnTo>
                    <a:lnTo>
                      <a:pt x="46" y="454"/>
                    </a:lnTo>
                    <a:lnTo>
                      <a:pt x="0" y="45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749" name="Freeform 213">
                <a:extLst>
                  <a:ext uri="{FF2B5EF4-FFF2-40B4-BE49-F238E27FC236}">
                    <a16:creationId xmlns:a16="http://schemas.microsoft.com/office/drawing/2014/main" id="{D2A7C8A5-45BF-4E64-8C7E-47AFC6C818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14" y="1363"/>
                <a:ext cx="454" cy="454"/>
              </a:xfrm>
              <a:custGeom>
                <a:avLst/>
                <a:gdLst>
                  <a:gd name="T0" fmla="*/ 0 w 454"/>
                  <a:gd name="T1" fmla="*/ 454 h 454"/>
                  <a:gd name="T2" fmla="*/ 91 w 454"/>
                  <a:gd name="T3" fmla="*/ 454 h 454"/>
                  <a:gd name="T4" fmla="*/ 91 w 454"/>
                  <a:gd name="T5" fmla="*/ 91 h 454"/>
                  <a:gd name="T6" fmla="*/ 363 w 454"/>
                  <a:gd name="T7" fmla="*/ 91 h 454"/>
                  <a:gd name="T8" fmla="*/ 363 w 454"/>
                  <a:gd name="T9" fmla="*/ 363 h 454"/>
                  <a:gd name="T10" fmla="*/ 91 w 454"/>
                  <a:gd name="T11" fmla="*/ 363 h 454"/>
                  <a:gd name="T12" fmla="*/ 91 w 454"/>
                  <a:gd name="T13" fmla="*/ 454 h 454"/>
                  <a:gd name="T14" fmla="*/ 454 w 454"/>
                  <a:gd name="T15" fmla="*/ 454 h 454"/>
                  <a:gd name="T16" fmla="*/ 454 w 454"/>
                  <a:gd name="T17" fmla="*/ 0 h 454"/>
                  <a:gd name="T18" fmla="*/ 0 w 454"/>
                  <a:gd name="T19" fmla="*/ 0 h 454"/>
                  <a:gd name="T20" fmla="*/ 0 w 454"/>
                  <a:gd name="T21" fmla="*/ 454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54" h="454">
                    <a:moveTo>
                      <a:pt x="0" y="454"/>
                    </a:moveTo>
                    <a:lnTo>
                      <a:pt x="91" y="454"/>
                    </a:lnTo>
                    <a:lnTo>
                      <a:pt x="91" y="91"/>
                    </a:lnTo>
                    <a:lnTo>
                      <a:pt x="363" y="91"/>
                    </a:lnTo>
                    <a:lnTo>
                      <a:pt x="363" y="363"/>
                    </a:lnTo>
                    <a:lnTo>
                      <a:pt x="91" y="363"/>
                    </a:lnTo>
                    <a:lnTo>
                      <a:pt x="91" y="454"/>
                    </a:lnTo>
                    <a:lnTo>
                      <a:pt x="454" y="454"/>
                    </a:lnTo>
                    <a:lnTo>
                      <a:pt x="454" y="0"/>
                    </a:lnTo>
                    <a:lnTo>
                      <a:pt x="0" y="0"/>
                    </a:lnTo>
                    <a:lnTo>
                      <a:pt x="0" y="45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750" name="Freeform 214">
                <a:extLst>
                  <a:ext uri="{FF2B5EF4-FFF2-40B4-BE49-F238E27FC236}">
                    <a16:creationId xmlns:a16="http://schemas.microsoft.com/office/drawing/2014/main" id="{FD0B4A3B-BCD3-4DBC-9C22-DD0984C856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1" y="1363"/>
                <a:ext cx="544" cy="454"/>
              </a:xfrm>
              <a:custGeom>
                <a:avLst/>
                <a:gdLst>
                  <a:gd name="T0" fmla="*/ 0 w 544"/>
                  <a:gd name="T1" fmla="*/ 454 h 454"/>
                  <a:gd name="T2" fmla="*/ 181 w 544"/>
                  <a:gd name="T3" fmla="*/ 454 h 454"/>
                  <a:gd name="T4" fmla="*/ 181 w 544"/>
                  <a:gd name="T5" fmla="*/ 363 h 454"/>
                  <a:gd name="T6" fmla="*/ 272 w 544"/>
                  <a:gd name="T7" fmla="*/ 182 h 454"/>
                  <a:gd name="T8" fmla="*/ 363 w 544"/>
                  <a:gd name="T9" fmla="*/ 363 h 454"/>
                  <a:gd name="T10" fmla="*/ 181 w 544"/>
                  <a:gd name="T11" fmla="*/ 363 h 454"/>
                  <a:gd name="T12" fmla="*/ 181 w 544"/>
                  <a:gd name="T13" fmla="*/ 454 h 454"/>
                  <a:gd name="T14" fmla="*/ 544 w 544"/>
                  <a:gd name="T15" fmla="*/ 454 h 454"/>
                  <a:gd name="T16" fmla="*/ 272 w 544"/>
                  <a:gd name="T17" fmla="*/ 0 h 454"/>
                  <a:gd name="T18" fmla="*/ 0 w 544"/>
                  <a:gd name="T19" fmla="*/ 454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44" h="454">
                    <a:moveTo>
                      <a:pt x="0" y="454"/>
                    </a:moveTo>
                    <a:lnTo>
                      <a:pt x="181" y="454"/>
                    </a:lnTo>
                    <a:lnTo>
                      <a:pt x="181" y="363"/>
                    </a:lnTo>
                    <a:lnTo>
                      <a:pt x="272" y="182"/>
                    </a:lnTo>
                    <a:lnTo>
                      <a:pt x="363" y="363"/>
                    </a:lnTo>
                    <a:lnTo>
                      <a:pt x="181" y="363"/>
                    </a:lnTo>
                    <a:lnTo>
                      <a:pt x="181" y="454"/>
                    </a:lnTo>
                    <a:lnTo>
                      <a:pt x="544" y="454"/>
                    </a:lnTo>
                    <a:lnTo>
                      <a:pt x="272" y="0"/>
                    </a:lnTo>
                    <a:lnTo>
                      <a:pt x="0" y="45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751" name="AutoShape 215">
                <a:extLst>
                  <a:ext uri="{FF2B5EF4-FFF2-40B4-BE49-F238E27FC236}">
                    <a16:creationId xmlns:a16="http://schemas.microsoft.com/office/drawing/2014/main" id="{071F805E-7425-40DD-94D5-226CF711D32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5" y="1363"/>
                <a:ext cx="454" cy="454"/>
              </a:xfrm>
              <a:custGeom>
                <a:avLst/>
                <a:gdLst>
                  <a:gd name="G0" fmla="+- 4663 0 0"/>
                  <a:gd name="G1" fmla="+- 21600 0 4663"/>
                  <a:gd name="G2" fmla="+- 21600 0 4663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4663" y="10800"/>
                    </a:moveTo>
                    <a:cubicBezTo>
                      <a:pt x="4663" y="14189"/>
                      <a:pt x="7411" y="16937"/>
                      <a:pt x="10800" y="16937"/>
                    </a:cubicBezTo>
                    <a:cubicBezTo>
                      <a:pt x="14189" y="16937"/>
                      <a:pt x="16937" y="14189"/>
                      <a:pt x="16937" y="10800"/>
                    </a:cubicBezTo>
                    <a:cubicBezTo>
                      <a:pt x="16937" y="7411"/>
                      <a:pt x="14189" y="4663"/>
                      <a:pt x="10800" y="4663"/>
                    </a:cubicBezTo>
                    <a:cubicBezTo>
                      <a:pt x="7411" y="4663"/>
                      <a:pt x="4663" y="7411"/>
                      <a:pt x="4663" y="1080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752" name="AutoShape 216">
                <a:extLst>
                  <a:ext uri="{FF2B5EF4-FFF2-40B4-BE49-F238E27FC236}">
                    <a16:creationId xmlns:a16="http://schemas.microsoft.com/office/drawing/2014/main" id="{3FDDB825-1900-4850-9AD8-F9DEFC9C418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00000">
                <a:off x="1170" y="1330"/>
                <a:ext cx="522" cy="522"/>
              </a:xfrm>
              <a:prstGeom prst="plus">
                <a:avLst>
                  <a:gd name="adj" fmla="val 36588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753" name="Freeform 217">
                <a:extLst>
                  <a:ext uri="{FF2B5EF4-FFF2-40B4-BE49-F238E27FC236}">
                    <a16:creationId xmlns:a16="http://schemas.microsoft.com/office/drawing/2014/main" id="{55D09C9D-ABCC-4678-83FE-FC66DAC68F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1" y="258"/>
                <a:ext cx="544" cy="435"/>
              </a:xfrm>
              <a:custGeom>
                <a:avLst/>
                <a:gdLst>
                  <a:gd name="T0" fmla="*/ 0 w 907"/>
                  <a:gd name="T1" fmla="*/ 726 h 726"/>
                  <a:gd name="T2" fmla="*/ 453 w 907"/>
                  <a:gd name="T3" fmla="*/ 0 h 726"/>
                  <a:gd name="T4" fmla="*/ 907 w 907"/>
                  <a:gd name="T5" fmla="*/ 726 h 726"/>
                  <a:gd name="T6" fmla="*/ 453 w 907"/>
                  <a:gd name="T7" fmla="*/ 726 h 726"/>
                  <a:gd name="T8" fmla="*/ 453 w 907"/>
                  <a:gd name="T9" fmla="*/ 680 h 726"/>
                  <a:gd name="T10" fmla="*/ 816 w 907"/>
                  <a:gd name="T11" fmla="*/ 680 h 726"/>
                  <a:gd name="T12" fmla="*/ 453 w 907"/>
                  <a:gd name="T13" fmla="*/ 91 h 726"/>
                  <a:gd name="T14" fmla="*/ 90 w 907"/>
                  <a:gd name="T15" fmla="*/ 680 h 726"/>
                  <a:gd name="T16" fmla="*/ 453 w 907"/>
                  <a:gd name="T17" fmla="*/ 680 h 726"/>
                  <a:gd name="T18" fmla="*/ 453 w 907"/>
                  <a:gd name="T19" fmla="*/ 726 h 726"/>
                  <a:gd name="T20" fmla="*/ 0 w 907"/>
                  <a:gd name="T21" fmla="*/ 726 h 7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07" h="726">
                    <a:moveTo>
                      <a:pt x="0" y="726"/>
                    </a:moveTo>
                    <a:lnTo>
                      <a:pt x="453" y="0"/>
                    </a:lnTo>
                    <a:lnTo>
                      <a:pt x="907" y="726"/>
                    </a:lnTo>
                    <a:lnTo>
                      <a:pt x="453" y="726"/>
                    </a:lnTo>
                    <a:lnTo>
                      <a:pt x="453" y="680"/>
                    </a:lnTo>
                    <a:lnTo>
                      <a:pt x="816" y="680"/>
                    </a:lnTo>
                    <a:lnTo>
                      <a:pt x="453" y="91"/>
                    </a:lnTo>
                    <a:lnTo>
                      <a:pt x="90" y="680"/>
                    </a:lnTo>
                    <a:lnTo>
                      <a:pt x="453" y="680"/>
                    </a:lnTo>
                    <a:lnTo>
                      <a:pt x="453" y="726"/>
                    </a:lnTo>
                    <a:lnTo>
                      <a:pt x="0" y="726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754" name="Freeform 218">
                <a:extLst>
                  <a:ext uri="{FF2B5EF4-FFF2-40B4-BE49-F238E27FC236}">
                    <a16:creationId xmlns:a16="http://schemas.microsoft.com/office/drawing/2014/main" id="{42D7CD2D-4D2E-4104-A027-5CB3A8957F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14" y="249"/>
                <a:ext cx="453" cy="453"/>
              </a:xfrm>
              <a:custGeom>
                <a:avLst/>
                <a:gdLst>
                  <a:gd name="T0" fmla="*/ 0 w 635"/>
                  <a:gd name="T1" fmla="*/ 635 h 635"/>
                  <a:gd name="T2" fmla="*/ 45 w 635"/>
                  <a:gd name="T3" fmla="*/ 635 h 635"/>
                  <a:gd name="T4" fmla="*/ 45 w 635"/>
                  <a:gd name="T5" fmla="*/ 45 h 635"/>
                  <a:gd name="T6" fmla="*/ 589 w 635"/>
                  <a:gd name="T7" fmla="*/ 45 h 635"/>
                  <a:gd name="T8" fmla="*/ 589 w 635"/>
                  <a:gd name="T9" fmla="*/ 589 h 635"/>
                  <a:gd name="T10" fmla="*/ 45 w 635"/>
                  <a:gd name="T11" fmla="*/ 589 h 635"/>
                  <a:gd name="T12" fmla="*/ 45 w 635"/>
                  <a:gd name="T13" fmla="*/ 635 h 635"/>
                  <a:gd name="T14" fmla="*/ 635 w 635"/>
                  <a:gd name="T15" fmla="*/ 635 h 635"/>
                  <a:gd name="T16" fmla="*/ 635 w 635"/>
                  <a:gd name="T17" fmla="*/ 0 h 635"/>
                  <a:gd name="T18" fmla="*/ 0 w 635"/>
                  <a:gd name="T19" fmla="*/ 0 h 635"/>
                  <a:gd name="T20" fmla="*/ 0 w 635"/>
                  <a:gd name="T21" fmla="*/ 635 h 6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35" h="635">
                    <a:moveTo>
                      <a:pt x="0" y="635"/>
                    </a:moveTo>
                    <a:lnTo>
                      <a:pt x="45" y="635"/>
                    </a:lnTo>
                    <a:lnTo>
                      <a:pt x="45" y="45"/>
                    </a:lnTo>
                    <a:lnTo>
                      <a:pt x="589" y="45"/>
                    </a:lnTo>
                    <a:lnTo>
                      <a:pt x="589" y="589"/>
                    </a:lnTo>
                    <a:lnTo>
                      <a:pt x="45" y="589"/>
                    </a:lnTo>
                    <a:lnTo>
                      <a:pt x="45" y="635"/>
                    </a:lnTo>
                    <a:lnTo>
                      <a:pt x="635" y="635"/>
                    </a:lnTo>
                    <a:lnTo>
                      <a:pt x="635" y="0"/>
                    </a:lnTo>
                    <a:lnTo>
                      <a:pt x="0" y="0"/>
                    </a:lnTo>
                    <a:lnTo>
                      <a:pt x="0" y="635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755" name="AutoShape 219">
                <a:extLst>
                  <a:ext uri="{FF2B5EF4-FFF2-40B4-BE49-F238E27FC236}">
                    <a16:creationId xmlns:a16="http://schemas.microsoft.com/office/drawing/2014/main" id="{1C1EA6F7-0526-4C60-8BCD-6D987F53AD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00000">
                <a:off x="1170" y="215"/>
                <a:ext cx="522" cy="522"/>
              </a:xfrm>
              <a:prstGeom prst="plus">
                <a:avLst>
                  <a:gd name="adj" fmla="val 46745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756" name="AutoShape 220">
                <a:extLst>
                  <a:ext uri="{FF2B5EF4-FFF2-40B4-BE49-F238E27FC236}">
                    <a16:creationId xmlns:a16="http://schemas.microsoft.com/office/drawing/2014/main" id="{DC2696AE-9FD7-41F1-A69E-0DA913D9B19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4" y="249"/>
                <a:ext cx="454" cy="454"/>
              </a:xfrm>
              <a:custGeom>
                <a:avLst/>
                <a:gdLst>
                  <a:gd name="G0" fmla="+- 1237 0 0"/>
                  <a:gd name="G1" fmla="+- 21600 0 1237"/>
                  <a:gd name="G2" fmla="+- 21600 0 1237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237" y="10800"/>
                    </a:moveTo>
                    <a:cubicBezTo>
                      <a:pt x="1237" y="16081"/>
                      <a:pt x="5519" y="20363"/>
                      <a:pt x="10800" y="20363"/>
                    </a:cubicBezTo>
                    <a:cubicBezTo>
                      <a:pt x="16081" y="20363"/>
                      <a:pt x="20363" y="16081"/>
                      <a:pt x="20363" y="10800"/>
                    </a:cubicBezTo>
                    <a:cubicBezTo>
                      <a:pt x="20363" y="5519"/>
                      <a:pt x="16081" y="1237"/>
                      <a:pt x="10800" y="1237"/>
                    </a:cubicBezTo>
                    <a:cubicBezTo>
                      <a:pt x="5519" y="1237"/>
                      <a:pt x="1237" y="5519"/>
                      <a:pt x="1237" y="1080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757" name="Freeform 221">
                <a:extLst>
                  <a:ext uri="{FF2B5EF4-FFF2-40B4-BE49-F238E27FC236}">
                    <a16:creationId xmlns:a16="http://schemas.microsoft.com/office/drawing/2014/main" id="{C3DC4203-8DF7-45E2-A1EB-50D4AEF7FB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14" y="1933"/>
                <a:ext cx="454" cy="454"/>
              </a:xfrm>
              <a:custGeom>
                <a:avLst/>
                <a:gdLst>
                  <a:gd name="T0" fmla="*/ 0 w 454"/>
                  <a:gd name="T1" fmla="*/ 454 h 454"/>
                  <a:gd name="T2" fmla="*/ 0 w 454"/>
                  <a:gd name="T3" fmla="*/ 0 h 454"/>
                  <a:gd name="T4" fmla="*/ 454 w 454"/>
                  <a:gd name="T5" fmla="*/ 0 h 454"/>
                  <a:gd name="T6" fmla="*/ 454 w 454"/>
                  <a:gd name="T7" fmla="*/ 454 h 454"/>
                  <a:gd name="T8" fmla="*/ 136 w 454"/>
                  <a:gd name="T9" fmla="*/ 454 h 454"/>
                  <a:gd name="T10" fmla="*/ 136 w 454"/>
                  <a:gd name="T11" fmla="*/ 318 h 454"/>
                  <a:gd name="T12" fmla="*/ 318 w 454"/>
                  <a:gd name="T13" fmla="*/ 318 h 454"/>
                  <a:gd name="T14" fmla="*/ 318 w 454"/>
                  <a:gd name="T15" fmla="*/ 136 h 454"/>
                  <a:gd name="T16" fmla="*/ 136 w 454"/>
                  <a:gd name="T17" fmla="*/ 136 h 454"/>
                  <a:gd name="T18" fmla="*/ 136 w 454"/>
                  <a:gd name="T19" fmla="*/ 454 h 454"/>
                  <a:gd name="T20" fmla="*/ 0 w 454"/>
                  <a:gd name="T21" fmla="*/ 454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54" h="454">
                    <a:moveTo>
                      <a:pt x="0" y="454"/>
                    </a:moveTo>
                    <a:lnTo>
                      <a:pt x="0" y="0"/>
                    </a:lnTo>
                    <a:lnTo>
                      <a:pt x="454" y="0"/>
                    </a:lnTo>
                    <a:lnTo>
                      <a:pt x="454" y="454"/>
                    </a:lnTo>
                    <a:lnTo>
                      <a:pt x="136" y="454"/>
                    </a:lnTo>
                    <a:lnTo>
                      <a:pt x="136" y="318"/>
                    </a:lnTo>
                    <a:lnTo>
                      <a:pt x="318" y="318"/>
                    </a:lnTo>
                    <a:lnTo>
                      <a:pt x="318" y="136"/>
                    </a:lnTo>
                    <a:lnTo>
                      <a:pt x="136" y="136"/>
                    </a:lnTo>
                    <a:lnTo>
                      <a:pt x="136" y="454"/>
                    </a:lnTo>
                    <a:lnTo>
                      <a:pt x="0" y="45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758" name="AutoShape 222">
                <a:extLst>
                  <a:ext uri="{FF2B5EF4-FFF2-40B4-BE49-F238E27FC236}">
                    <a16:creationId xmlns:a16="http://schemas.microsoft.com/office/drawing/2014/main" id="{99968734-7BC3-4B4A-9544-EFB2C00D33E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00000">
                <a:off x="1199" y="1928"/>
                <a:ext cx="465" cy="465"/>
              </a:xfrm>
              <a:prstGeom prst="plus">
                <a:avLst>
                  <a:gd name="adj" fmla="val 32056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759" name="AutoShape 223">
                <a:extLst>
                  <a:ext uri="{FF2B5EF4-FFF2-40B4-BE49-F238E27FC236}">
                    <a16:creationId xmlns:a16="http://schemas.microsoft.com/office/drawing/2014/main" id="{30E652CF-AF05-4755-8A69-7272504E7E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5" y="1933"/>
                <a:ext cx="454" cy="454"/>
              </a:xfrm>
              <a:custGeom>
                <a:avLst/>
                <a:gdLst>
                  <a:gd name="G0" fmla="+- 6566 0 0"/>
                  <a:gd name="G1" fmla="+- 21600 0 6566"/>
                  <a:gd name="G2" fmla="+- 21600 0 6566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6566" y="10800"/>
                    </a:moveTo>
                    <a:cubicBezTo>
                      <a:pt x="6566" y="13138"/>
                      <a:pt x="8462" y="15034"/>
                      <a:pt x="10800" y="15034"/>
                    </a:cubicBezTo>
                    <a:cubicBezTo>
                      <a:pt x="13138" y="15034"/>
                      <a:pt x="15034" y="13138"/>
                      <a:pt x="15034" y="10800"/>
                    </a:cubicBezTo>
                    <a:cubicBezTo>
                      <a:pt x="15034" y="8462"/>
                      <a:pt x="13138" y="6566"/>
                      <a:pt x="10800" y="6566"/>
                    </a:cubicBezTo>
                    <a:cubicBezTo>
                      <a:pt x="8462" y="6566"/>
                      <a:pt x="6566" y="8462"/>
                      <a:pt x="6566" y="1080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760" name="Freeform 224">
                <a:extLst>
                  <a:ext uri="{FF2B5EF4-FFF2-40B4-BE49-F238E27FC236}">
                    <a16:creationId xmlns:a16="http://schemas.microsoft.com/office/drawing/2014/main" id="{04C2C599-C756-4994-83E3-280673E844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2" y="1935"/>
                <a:ext cx="563" cy="450"/>
              </a:xfrm>
              <a:custGeom>
                <a:avLst/>
                <a:gdLst>
                  <a:gd name="T0" fmla="*/ 0 w 907"/>
                  <a:gd name="T1" fmla="*/ 726 h 726"/>
                  <a:gd name="T2" fmla="*/ 453 w 907"/>
                  <a:gd name="T3" fmla="*/ 726 h 726"/>
                  <a:gd name="T4" fmla="*/ 453 w 907"/>
                  <a:gd name="T5" fmla="*/ 544 h 726"/>
                  <a:gd name="T6" fmla="*/ 362 w 907"/>
                  <a:gd name="T7" fmla="*/ 544 h 726"/>
                  <a:gd name="T8" fmla="*/ 453 w 907"/>
                  <a:gd name="T9" fmla="*/ 363 h 726"/>
                  <a:gd name="T10" fmla="*/ 544 w 907"/>
                  <a:gd name="T11" fmla="*/ 544 h 726"/>
                  <a:gd name="T12" fmla="*/ 453 w 907"/>
                  <a:gd name="T13" fmla="*/ 544 h 726"/>
                  <a:gd name="T14" fmla="*/ 453 w 907"/>
                  <a:gd name="T15" fmla="*/ 726 h 726"/>
                  <a:gd name="T16" fmla="*/ 907 w 907"/>
                  <a:gd name="T17" fmla="*/ 726 h 726"/>
                  <a:gd name="T18" fmla="*/ 453 w 907"/>
                  <a:gd name="T19" fmla="*/ 0 h 726"/>
                  <a:gd name="T20" fmla="*/ 0 w 907"/>
                  <a:gd name="T21" fmla="*/ 726 h 7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07" h="726">
                    <a:moveTo>
                      <a:pt x="0" y="726"/>
                    </a:moveTo>
                    <a:lnTo>
                      <a:pt x="453" y="726"/>
                    </a:lnTo>
                    <a:lnTo>
                      <a:pt x="453" y="544"/>
                    </a:lnTo>
                    <a:lnTo>
                      <a:pt x="362" y="544"/>
                    </a:lnTo>
                    <a:lnTo>
                      <a:pt x="453" y="363"/>
                    </a:lnTo>
                    <a:lnTo>
                      <a:pt x="544" y="544"/>
                    </a:lnTo>
                    <a:lnTo>
                      <a:pt x="453" y="544"/>
                    </a:lnTo>
                    <a:lnTo>
                      <a:pt x="453" y="726"/>
                    </a:lnTo>
                    <a:lnTo>
                      <a:pt x="907" y="726"/>
                    </a:lnTo>
                    <a:lnTo>
                      <a:pt x="453" y="0"/>
                    </a:lnTo>
                    <a:lnTo>
                      <a:pt x="0" y="726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65761" name="Group 225">
              <a:extLst>
                <a:ext uri="{FF2B5EF4-FFF2-40B4-BE49-F238E27FC236}">
                  <a16:creationId xmlns:a16="http://schemas.microsoft.com/office/drawing/2014/main" id="{2E0FA4D5-9E5B-45F6-B3B7-7E229683AA9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349" y="2387"/>
              <a:ext cx="1479" cy="1632"/>
              <a:chOff x="194" y="215"/>
              <a:chExt cx="1974" cy="2178"/>
            </a:xfrm>
          </p:grpSpPr>
          <p:sp>
            <p:nvSpPr>
              <p:cNvPr id="65762" name="AutoShape 226">
                <a:extLst>
                  <a:ext uri="{FF2B5EF4-FFF2-40B4-BE49-F238E27FC236}">
                    <a16:creationId xmlns:a16="http://schemas.microsoft.com/office/drawing/2014/main" id="{4A5F7677-6CE4-4523-BED5-425C0CDE5E1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5" y="819"/>
                <a:ext cx="454" cy="454"/>
              </a:xfrm>
              <a:custGeom>
                <a:avLst/>
                <a:gdLst>
                  <a:gd name="G0" fmla="+- 2379 0 0"/>
                  <a:gd name="G1" fmla="+- 21600 0 2379"/>
                  <a:gd name="G2" fmla="+- 21600 0 2379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2379" y="10800"/>
                    </a:moveTo>
                    <a:cubicBezTo>
                      <a:pt x="2379" y="15451"/>
                      <a:pt x="6149" y="19221"/>
                      <a:pt x="10800" y="19221"/>
                    </a:cubicBezTo>
                    <a:cubicBezTo>
                      <a:pt x="15451" y="19221"/>
                      <a:pt x="19221" y="15451"/>
                      <a:pt x="19221" y="10800"/>
                    </a:cubicBezTo>
                    <a:cubicBezTo>
                      <a:pt x="19221" y="6149"/>
                      <a:pt x="15451" y="2379"/>
                      <a:pt x="10800" y="2379"/>
                    </a:cubicBezTo>
                    <a:cubicBezTo>
                      <a:pt x="6149" y="2379"/>
                      <a:pt x="2379" y="6149"/>
                      <a:pt x="2379" y="1080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763" name="Freeform 227">
                <a:extLst>
                  <a:ext uri="{FF2B5EF4-FFF2-40B4-BE49-F238E27FC236}">
                    <a16:creationId xmlns:a16="http://schemas.microsoft.com/office/drawing/2014/main" id="{8BD24408-402B-4B80-AE31-7941ECECBF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1" y="819"/>
                <a:ext cx="544" cy="454"/>
              </a:xfrm>
              <a:custGeom>
                <a:avLst/>
                <a:gdLst>
                  <a:gd name="T0" fmla="*/ 91 w 544"/>
                  <a:gd name="T1" fmla="*/ 409 h 454"/>
                  <a:gd name="T2" fmla="*/ 272 w 544"/>
                  <a:gd name="T3" fmla="*/ 409 h 454"/>
                  <a:gd name="T4" fmla="*/ 272 w 544"/>
                  <a:gd name="T5" fmla="*/ 454 h 454"/>
                  <a:gd name="T6" fmla="*/ 0 w 544"/>
                  <a:gd name="T7" fmla="*/ 454 h 454"/>
                  <a:gd name="T8" fmla="*/ 272 w 544"/>
                  <a:gd name="T9" fmla="*/ 0 h 454"/>
                  <a:gd name="T10" fmla="*/ 544 w 544"/>
                  <a:gd name="T11" fmla="*/ 454 h 454"/>
                  <a:gd name="T12" fmla="*/ 272 w 544"/>
                  <a:gd name="T13" fmla="*/ 454 h 454"/>
                  <a:gd name="T14" fmla="*/ 272 w 544"/>
                  <a:gd name="T15" fmla="*/ 409 h 454"/>
                  <a:gd name="T16" fmla="*/ 454 w 544"/>
                  <a:gd name="T17" fmla="*/ 409 h 454"/>
                  <a:gd name="T18" fmla="*/ 272 w 544"/>
                  <a:gd name="T19" fmla="*/ 91 h 454"/>
                  <a:gd name="T20" fmla="*/ 91 w 544"/>
                  <a:gd name="T21" fmla="*/ 409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44" h="454">
                    <a:moveTo>
                      <a:pt x="91" y="409"/>
                    </a:moveTo>
                    <a:lnTo>
                      <a:pt x="272" y="409"/>
                    </a:lnTo>
                    <a:lnTo>
                      <a:pt x="272" y="454"/>
                    </a:lnTo>
                    <a:lnTo>
                      <a:pt x="0" y="454"/>
                    </a:lnTo>
                    <a:lnTo>
                      <a:pt x="272" y="0"/>
                    </a:lnTo>
                    <a:lnTo>
                      <a:pt x="544" y="454"/>
                    </a:lnTo>
                    <a:lnTo>
                      <a:pt x="272" y="454"/>
                    </a:lnTo>
                    <a:lnTo>
                      <a:pt x="272" y="409"/>
                    </a:lnTo>
                    <a:lnTo>
                      <a:pt x="454" y="409"/>
                    </a:lnTo>
                    <a:lnTo>
                      <a:pt x="272" y="91"/>
                    </a:lnTo>
                    <a:lnTo>
                      <a:pt x="91" y="409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764" name="AutoShape 228">
                <a:extLst>
                  <a:ext uri="{FF2B5EF4-FFF2-40B4-BE49-F238E27FC236}">
                    <a16:creationId xmlns:a16="http://schemas.microsoft.com/office/drawing/2014/main" id="{9CD48B5D-052C-4536-A64C-0DAB02440F9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00000">
                <a:off x="1170" y="786"/>
                <a:ext cx="522" cy="522"/>
              </a:xfrm>
              <a:prstGeom prst="plus">
                <a:avLst>
                  <a:gd name="adj" fmla="val 45463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765" name="Freeform 229">
                <a:extLst>
                  <a:ext uri="{FF2B5EF4-FFF2-40B4-BE49-F238E27FC236}">
                    <a16:creationId xmlns:a16="http://schemas.microsoft.com/office/drawing/2014/main" id="{EB05912A-6A9A-4982-A7E9-A808F4A8E8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14" y="819"/>
                <a:ext cx="454" cy="454"/>
              </a:xfrm>
              <a:custGeom>
                <a:avLst/>
                <a:gdLst>
                  <a:gd name="T0" fmla="*/ 0 w 454"/>
                  <a:gd name="T1" fmla="*/ 454 h 454"/>
                  <a:gd name="T2" fmla="*/ 0 w 454"/>
                  <a:gd name="T3" fmla="*/ 0 h 454"/>
                  <a:gd name="T4" fmla="*/ 454 w 454"/>
                  <a:gd name="T5" fmla="*/ 0 h 454"/>
                  <a:gd name="T6" fmla="*/ 454 w 454"/>
                  <a:gd name="T7" fmla="*/ 454 h 454"/>
                  <a:gd name="T8" fmla="*/ 46 w 454"/>
                  <a:gd name="T9" fmla="*/ 454 h 454"/>
                  <a:gd name="T10" fmla="*/ 46 w 454"/>
                  <a:gd name="T11" fmla="*/ 409 h 454"/>
                  <a:gd name="T12" fmla="*/ 409 w 454"/>
                  <a:gd name="T13" fmla="*/ 409 h 454"/>
                  <a:gd name="T14" fmla="*/ 409 w 454"/>
                  <a:gd name="T15" fmla="*/ 46 h 454"/>
                  <a:gd name="T16" fmla="*/ 46 w 454"/>
                  <a:gd name="T17" fmla="*/ 46 h 454"/>
                  <a:gd name="T18" fmla="*/ 46 w 454"/>
                  <a:gd name="T19" fmla="*/ 454 h 454"/>
                  <a:gd name="T20" fmla="*/ 0 w 454"/>
                  <a:gd name="T21" fmla="*/ 454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54" h="454">
                    <a:moveTo>
                      <a:pt x="0" y="454"/>
                    </a:moveTo>
                    <a:lnTo>
                      <a:pt x="0" y="0"/>
                    </a:lnTo>
                    <a:lnTo>
                      <a:pt x="454" y="0"/>
                    </a:lnTo>
                    <a:lnTo>
                      <a:pt x="454" y="454"/>
                    </a:lnTo>
                    <a:lnTo>
                      <a:pt x="46" y="454"/>
                    </a:lnTo>
                    <a:lnTo>
                      <a:pt x="46" y="409"/>
                    </a:lnTo>
                    <a:lnTo>
                      <a:pt x="409" y="409"/>
                    </a:lnTo>
                    <a:lnTo>
                      <a:pt x="409" y="46"/>
                    </a:lnTo>
                    <a:lnTo>
                      <a:pt x="46" y="46"/>
                    </a:lnTo>
                    <a:lnTo>
                      <a:pt x="46" y="454"/>
                    </a:lnTo>
                    <a:lnTo>
                      <a:pt x="0" y="45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766" name="Freeform 230">
                <a:extLst>
                  <a:ext uri="{FF2B5EF4-FFF2-40B4-BE49-F238E27FC236}">
                    <a16:creationId xmlns:a16="http://schemas.microsoft.com/office/drawing/2014/main" id="{EFA3D09F-55AC-416A-A0AA-6705FF242C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14" y="1363"/>
                <a:ext cx="454" cy="454"/>
              </a:xfrm>
              <a:custGeom>
                <a:avLst/>
                <a:gdLst>
                  <a:gd name="T0" fmla="*/ 0 w 454"/>
                  <a:gd name="T1" fmla="*/ 454 h 454"/>
                  <a:gd name="T2" fmla="*/ 91 w 454"/>
                  <a:gd name="T3" fmla="*/ 454 h 454"/>
                  <a:gd name="T4" fmla="*/ 91 w 454"/>
                  <a:gd name="T5" fmla="*/ 91 h 454"/>
                  <a:gd name="T6" fmla="*/ 363 w 454"/>
                  <a:gd name="T7" fmla="*/ 91 h 454"/>
                  <a:gd name="T8" fmla="*/ 363 w 454"/>
                  <a:gd name="T9" fmla="*/ 363 h 454"/>
                  <a:gd name="T10" fmla="*/ 91 w 454"/>
                  <a:gd name="T11" fmla="*/ 363 h 454"/>
                  <a:gd name="T12" fmla="*/ 91 w 454"/>
                  <a:gd name="T13" fmla="*/ 454 h 454"/>
                  <a:gd name="T14" fmla="*/ 454 w 454"/>
                  <a:gd name="T15" fmla="*/ 454 h 454"/>
                  <a:gd name="T16" fmla="*/ 454 w 454"/>
                  <a:gd name="T17" fmla="*/ 0 h 454"/>
                  <a:gd name="T18" fmla="*/ 0 w 454"/>
                  <a:gd name="T19" fmla="*/ 0 h 454"/>
                  <a:gd name="T20" fmla="*/ 0 w 454"/>
                  <a:gd name="T21" fmla="*/ 454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54" h="454">
                    <a:moveTo>
                      <a:pt x="0" y="454"/>
                    </a:moveTo>
                    <a:lnTo>
                      <a:pt x="91" y="454"/>
                    </a:lnTo>
                    <a:lnTo>
                      <a:pt x="91" y="91"/>
                    </a:lnTo>
                    <a:lnTo>
                      <a:pt x="363" y="91"/>
                    </a:lnTo>
                    <a:lnTo>
                      <a:pt x="363" y="363"/>
                    </a:lnTo>
                    <a:lnTo>
                      <a:pt x="91" y="363"/>
                    </a:lnTo>
                    <a:lnTo>
                      <a:pt x="91" y="454"/>
                    </a:lnTo>
                    <a:lnTo>
                      <a:pt x="454" y="454"/>
                    </a:lnTo>
                    <a:lnTo>
                      <a:pt x="454" y="0"/>
                    </a:lnTo>
                    <a:lnTo>
                      <a:pt x="0" y="0"/>
                    </a:lnTo>
                    <a:lnTo>
                      <a:pt x="0" y="45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767" name="Freeform 231">
                <a:extLst>
                  <a:ext uri="{FF2B5EF4-FFF2-40B4-BE49-F238E27FC236}">
                    <a16:creationId xmlns:a16="http://schemas.microsoft.com/office/drawing/2014/main" id="{4A2B5651-ABF9-475F-A8DB-0B4BA2745F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1" y="1363"/>
                <a:ext cx="544" cy="454"/>
              </a:xfrm>
              <a:custGeom>
                <a:avLst/>
                <a:gdLst>
                  <a:gd name="T0" fmla="*/ 0 w 544"/>
                  <a:gd name="T1" fmla="*/ 454 h 454"/>
                  <a:gd name="T2" fmla="*/ 181 w 544"/>
                  <a:gd name="T3" fmla="*/ 454 h 454"/>
                  <a:gd name="T4" fmla="*/ 181 w 544"/>
                  <a:gd name="T5" fmla="*/ 363 h 454"/>
                  <a:gd name="T6" fmla="*/ 272 w 544"/>
                  <a:gd name="T7" fmla="*/ 182 h 454"/>
                  <a:gd name="T8" fmla="*/ 363 w 544"/>
                  <a:gd name="T9" fmla="*/ 363 h 454"/>
                  <a:gd name="T10" fmla="*/ 181 w 544"/>
                  <a:gd name="T11" fmla="*/ 363 h 454"/>
                  <a:gd name="T12" fmla="*/ 181 w 544"/>
                  <a:gd name="T13" fmla="*/ 454 h 454"/>
                  <a:gd name="T14" fmla="*/ 544 w 544"/>
                  <a:gd name="T15" fmla="*/ 454 h 454"/>
                  <a:gd name="T16" fmla="*/ 272 w 544"/>
                  <a:gd name="T17" fmla="*/ 0 h 454"/>
                  <a:gd name="T18" fmla="*/ 0 w 544"/>
                  <a:gd name="T19" fmla="*/ 454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44" h="454">
                    <a:moveTo>
                      <a:pt x="0" y="454"/>
                    </a:moveTo>
                    <a:lnTo>
                      <a:pt x="181" y="454"/>
                    </a:lnTo>
                    <a:lnTo>
                      <a:pt x="181" y="363"/>
                    </a:lnTo>
                    <a:lnTo>
                      <a:pt x="272" y="182"/>
                    </a:lnTo>
                    <a:lnTo>
                      <a:pt x="363" y="363"/>
                    </a:lnTo>
                    <a:lnTo>
                      <a:pt x="181" y="363"/>
                    </a:lnTo>
                    <a:lnTo>
                      <a:pt x="181" y="454"/>
                    </a:lnTo>
                    <a:lnTo>
                      <a:pt x="544" y="454"/>
                    </a:lnTo>
                    <a:lnTo>
                      <a:pt x="272" y="0"/>
                    </a:lnTo>
                    <a:lnTo>
                      <a:pt x="0" y="45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768" name="AutoShape 232">
                <a:extLst>
                  <a:ext uri="{FF2B5EF4-FFF2-40B4-BE49-F238E27FC236}">
                    <a16:creationId xmlns:a16="http://schemas.microsoft.com/office/drawing/2014/main" id="{EF7F74E1-5E3B-4872-AA9D-F7229E1362B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5" y="1363"/>
                <a:ext cx="454" cy="454"/>
              </a:xfrm>
              <a:custGeom>
                <a:avLst/>
                <a:gdLst>
                  <a:gd name="G0" fmla="+- 4663 0 0"/>
                  <a:gd name="G1" fmla="+- 21600 0 4663"/>
                  <a:gd name="G2" fmla="+- 21600 0 4663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4663" y="10800"/>
                    </a:moveTo>
                    <a:cubicBezTo>
                      <a:pt x="4663" y="14189"/>
                      <a:pt x="7411" y="16937"/>
                      <a:pt x="10800" y="16937"/>
                    </a:cubicBezTo>
                    <a:cubicBezTo>
                      <a:pt x="14189" y="16937"/>
                      <a:pt x="16937" y="14189"/>
                      <a:pt x="16937" y="10800"/>
                    </a:cubicBezTo>
                    <a:cubicBezTo>
                      <a:pt x="16937" y="7411"/>
                      <a:pt x="14189" y="4663"/>
                      <a:pt x="10800" y="4663"/>
                    </a:cubicBezTo>
                    <a:cubicBezTo>
                      <a:pt x="7411" y="4663"/>
                      <a:pt x="4663" y="7411"/>
                      <a:pt x="4663" y="1080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769" name="AutoShape 233">
                <a:extLst>
                  <a:ext uri="{FF2B5EF4-FFF2-40B4-BE49-F238E27FC236}">
                    <a16:creationId xmlns:a16="http://schemas.microsoft.com/office/drawing/2014/main" id="{0C395113-7A88-477D-A4A8-4950D7B098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00000">
                <a:off x="1170" y="1330"/>
                <a:ext cx="522" cy="522"/>
              </a:xfrm>
              <a:prstGeom prst="plus">
                <a:avLst>
                  <a:gd name="adj" fmla="val 36588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770" name="Freeform 234">
                <a:extLst>
                  <a:ext uri="{FF2B5EF4-FFF2-40B4-BE49-F238E27FC236}">
                    <a16:creationId xmlns:a16="http://schemas.microsoft.com/office/drawing/2014/main" id="{0F7D6319-DD0C-4504-8253-1D38282F3C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1" y="258"/>
                <a:ext cx="544" cy="435"/>
              </a:xfrm>
              <a:custGeom>
                <a:avLst/>
                <a:gdLst>
                  <a:gd name="T0" fmla="*/ 0 w 907"/>
                  <a:gd name="T1" fmla="*/ 726 h 726"/>
                  <a:gd name="T2" fmla="*/ 453 w 907"/>
                  <a:gd name="T3" fmla="*/ 0 h 726"/>
                  <a:gd name="T4" fmla="*/ 907 w 907"/>
                  <a:gd name="T5" fmla="*/ 726 h 726"/>
                  <a:gd name="T6" fmla="*/ 453 w 907"/>
                  <a:gd name="T7" fmla="*/ 726 h 726"/>
                  <a:gd name="T8" fmla="*/ 453 w 907"/>
                  <a:gd name="T9" fmla="*/ 680 h 726"/>
                  <a:gd name="T10" fmla="*/ 816 w 907"/>
                  <a:gd name="T11" fmla="*/ 680 h 726"/>
                  <a:gd name="T12" fmla="*/ 453 w 907"/>
                  <a:gd name="T13" fmla="*/ 91 h 726"/>
                  <a:gd name="T14" fmla="*/ 90 w 907"/>
                  <a:gd name="T15" fmla="*/ 680 h 726"/>
                  <a:gd name="T16" fmla="*/ 453 w 907"/>
                  <a:gd name="T17" fmla="*/ 680 h 726"/>
                  <a:gd name="T18" fmla="*/ 453 w 907"/>
                  <a:gd name="T19" fmla="*/ 726 h 726"/>
                  <a:gd name="T20" fmla="*/ 0 w 907"/>
                  <a:gd name="T21" fmla="*/ 726 h 7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07" h="726">
                    <a:moveTo>
                      <a:pt x="0" y="726"/>
                    </a:moveTo>
                    <a:lnTo>
                      <a:pt x="453" y="0"/>
                    </a:lnTo>
                    <a:lnTo>
                      <a:pt x="907" y="726"/>
                    </a:lnTo>
                    <a:lnTo>
                      <a:pt x="453" y="726"/>
                    </a:lnTo>
                    <a:lnTo>
                      <a:pt x="453" y="680"/>
                    </a:lnTo>
                    <a:lnTo>
                      <a:pt x="816" y="680"/>
                    </a:lnTo>
                    <a:lnTo>
                      <a:pt x="453" y="91"/>
                    </a:lnTo>
                    <a:lnTo>
                      <a:pt x="90" y="680"/>
                    </a:lnTo>
                    <a:lnTo>
                      <a:pt x="453" y="680"/>
                    </a:lnTo>
                    <a:lnTo>
                      <a:pt x="453" y="726"/>
                    </a:lnTo>
                    <a:lnTo>
                      <a:pt x="0" y="726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771" name="Freeform 235">
                <a:extLst>
                  <a:ext uri="{FF2B5EF4-FFF2-40B4-BE49-F238E27FC236}">
                    <a16:creationId xmlns:a16="http://schemas.microsoft.com/office/drawing/2014/main" id="{1AC66DEA-F475-4F04-9DA5-006A171770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14" y="249"/>
                <a:ext cx="453" cy="453"/>
              </a:xfrm>
              <a:custGeom>
                <a:avLst/>
                <a:gdLst>
                  <a:gd name="T0" fmla="*/ 0 w 635"/>
                  <a:gd name="T1" fmla="*/ 635 h 635"/>
                  <a:gd name="T2" fmla="*/ 45 w 635"/>
                  <a:gd name="T3" fmla="*/ 635 h 635"/>
                  <a:gd name="T4" fmla="*/ 45 w 635"/>
                  <a:gd name="T5" fmla="*/ 45 h 635"/>
                  <a:gd name="T6" fmla="*/ 589 w 635"/>
                  <a:gd name="T7" fmla="*/ 45 h 635"/>
                  <a:gd name="T8" fmla="*/ 589 w 635"/>
                  <a:gd name="T9" fmla="*/ 589 h 635"/>
                  <a:gd name="T10" fmla="*/ 45 w 635"/>
                  <a:gd name="T11" fmla="*/ 589 h 635"/>
                  <a:gd name="T12" fmla="*/ 45 w 635"/>
                  <a:gd name="T13" fmla="*/ 635 h 635"/>
                  <a:gd name="T14" fmla="*/ 635 w 635"/>
                  <a:gd name="T15" fmla="*/ 635 h 635"/>
                  <a:gd name="T16" fmla="*/ 635 w 635"/>
                  <a:gd name="T17" fmla="*/ 0 h 635"/>
                  <a:gd name="T18" fmla="*/ 0 w 635"/>
                  <a:gd name="T19" fmla="*/ 0 h 635"/>
                  <a:gd name="T20" fmla="*/ 0 w 635"/>
                  <a:gd name="T21" fmla="*/ 635 h 6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35" h="635">
                    <a:moveTo>
                      <a:pt x="0" y="635"/>
                    </a:moveTo>
                    <a:lnTo>
                      <a:pt x="45" y="635"/>
                    </a:lnTo>
                    <a:lnTo>
                      <a:pt x="45" y="45"/>
                    </a:lnTo>
                    <a:lnTo>
                      <a:pt x="589" y="45"/>
                    </a:lnTo>
                    <a:lnTo>
                      <a:pt x="589" y="589"/>
                    </a:lnTo>
                    <a:lnTo>
                      <a:pt x="45" y="589"/>
                    </a:lnTo>
                    <a:lnTo>
                      <a:pt x="45" y="635"/>
                    </a:lnTo>
                    <a:lnTo>
                      <a:pt x="635" y="635"/>
                    </a:lnTo>
                    <a:lnTo>
                      <a:pt x="635" y="0"/>
                    </a:lnTo>
                    <a:lnTo>
                      <a:pt x="0" y="0"/>
                    </a:lnTo>
                    <a:lnTo>
                      <a:pt x="0" y="635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772" name="AutoShape 236">
                <a:extLst>
                  <a:ext uri="{FF2B5EF4-FFF2-40B4-BE49-F238E27FC236}">
                    <a16:creationId xmlns:a16="http://schemas.microsoft.com/office/drawing/2014/main" id="{F5338F8C-E195-4D69-945A-89C2DEE84C6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00000">
                <a:off x="1170" y="215"/>
                <a:ext cx="522" cy="522"/>
              </a:xfrm>
              <a:prstGeom prst="plus">
                <a:avLst>
                  <a:gd name="adj" fmla="val 46745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773" name="AutoShape 237">
                <a:extLst>
                  <a:ext uri="{FF2B5EF4-FFF2-40B4-BE49-F238E27FC236}">
                    <a16:creationId xmlns:a16="http://schemas.microsoft.com/office/drawing/2014/main" id="{F772466A-C8DA-4565-94E1-55F38EDC52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4" y="249"/>
                <a:ext cx="454" cy="454"/>
              </a:xfrm>
              <a:custGeom>
                <a:avLst/>
                <a:gdLst>
                  <a:gd name="G0" fmla="+- 1237 0 0"/>
                  <a:gd name="G1" fmla="+- 21600 0 1237"/>
                  <a:gd name="G2" fmla="+- 21600 0 1237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237" y="10800"/>
                    </a:moveTo>
                    <a:cubicBezTo>
                      <a:pt x="1237" y="16081"/>
                      <a:pt x="5519" y="20363"/>
                      <a:pt x="10800" y="20363"/>
                    </a:cubicBezTo>
                    <a:cubicBezTo>
                      <a:pt x="16081" y="20363"/>
                      <a:pt x="20363" y="16081"/>
                      <a:pt x="20363" y="10800"/>
                    </a:cubicBezTo>
                    <a:cubicBezTo>
                      <a:pt x="20363" y="5519"/>
                      <a:pt x="16081" y="1237"/>
                      <a:pt x="10800" y="1237"/>
                    </a:cubicBezTo>
                    <a:cubicBezTo>
                      <a:pt x="5519" y="1237"/>
                      <a:pt x="1237" y="5519"/>
                      <a:pt x="1237" y="1080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774" name="Freeform 238">
                <a:extLst>
                  <a:ext uri="{FF2B5EF4-FFF2-40B4-BE49-F238E27FC236}">
                    <a16:creationId xmlns:a16="http://schemas.microsoft.com/office/drawing/2014/main" id="{E6AA100D-7B62-432D-A4BD-46F99D5378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14" y="1933"/>
                <a:ext cx="454" cy="454"/>
              </a:xfrm>
              <a:custGeom>
                <a:avLst/>
                <a:gdLst>
                  <a:gd name="T0" fmla="*/ 0 w 454"/>
                  <a:gd name="T1" fmla="*/ 454 h 454"/>
                  <a:gd name="T2" fmla="*/ 0 w 454"/>
                  <a:gd name="T3" fmla="*/ 0 h 454"/>
                  <a:gd name="T4" fmla="*/ 454 w 454"/>
                  <a:gd name="T5" fmla="*/ 0 h 454"/>
                  <a:gd name="T6" fmla="*/ 454 w 454"/>
                  <a:gd name="T7" fmla="*/ 454 h 454"/>
                  <a:gd name="T8" fmla="*/ 136 w 454"/>
                  <a:gd name="T9" fmla="*/ 454 h 454"/>
                  <a:gd name="T10" fmla="*/ 136 w 454"/>
                  <a:gd name="T11" fmla="*/ 318 h 454"/>
                  <a:gd name="T12" fmla="*/ 318 w 454"/>
                  <a:gd name="T13" fmla="*/ 318 h 454"/>
                  <a:gd name="T14" fmla="*/ 318 w 454"/>
                  <a:gd name="T15" fmla="*/ 136 h 454"/>
                  <a:gd name="T16" fmla="*/ 136 w 454"/>
                  <a:gd name="T17" fmla="*/ 136 h 454"/>
                  <a:gd name="T18" fmla="*/ 136 w 454"/>
                  <a:gd name="T19" fmla="*/ 454 h 454"/>
                  <a:gd name="T20" fmla="*/ 0 w 454"/>
                  <a:gd name="T21" fmla="*/ 454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54" h="454">
                    <a:moveTo>
                      <a:pt x="0" y="454"/>
                    </a:moveTo>
                    <a:lnTo>
                      <a:pt x="0" y="0"/>
                    </a:lnTo>
                    <a:lnTo>
                      <a:pt x="454" y="0"/>
                    </a:lnTo>
                    <a:lnTo>
                      <a:pt x="454" y="454"/>
                    </a:lnTo>
                    <a:lnTo>
                      <a:pt x="136" y="454"/>
                    </a:lnTo>
                    <a:lnTo>
                      <a:pt x="136" y="318"/>
                    </a:lnTo>
                    <a:lnTo>
                      <a:pt x="318" y="318"/>
                    </a:lnTo>
                    <a:lnTo>
                      <a:pt x="318" y="136"/>
                    </a:lnTo>
                    <a:lnTo>
                      <a:pt x="136" y="136"/>
                    </a:lnTo>
                    <a:lnTo>
                      <a:pt x="136" y="454"/>
                    </a:lnTo>
                    <a:lnTo>
                      <a:pt x="0" y="45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775" name="AutoShape 239">
                <a:extLst>
                  <a:ext uri="{FF2B5EF4-FFF2-40B4-BE49-F238E27FC236}">
                    <a16:creationId xmlns:a16="http://schemas.microsoft.com/office/drawing/2014/main" id="{BC3248DD-6BF5-4D9B-A656-3DF63872625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00000">
                <a:off x="1199" y="1928"/>
                <a:ext cx="465" cy="465"/>
              </a:xfrm>
              <a:prstGeom prst="plus">
                <a:avLst>
                  <a:gd name="adj" fmla="val 32056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776" name="AutoShape 240">
                <a:extLst>
                  <a:ext uri="{FF2B5EF4-FFF2-40B4-BE49-F238E27FC236}">
                    <a16:creationId xmlns:a16="http://schemas.microsoft.com/office/drawing/2014/main" id="{F39D5E9C-CFD9-41B9-BA9E-21F2495AAFB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5" y="1933"/>
                <a:ext cx="454" cy="454"/>
              </a:xfrm>
              <a:custGeom>
                <a:avLst/>
                <a:gdLst>
                  <a:gd name="G0" fmla="+- 6566 0 0"/>
                  <a:gd name="G1" fmla="+- 21600 0 6566"/>
                  <a:gd name="G2" fmla="+- 21600 0 6566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6566" y="10800"/>
                    </a:moveTo>
                    <a:cubicBezTo>
                      <a:pt x="6566" y="13138"/>
                      <a:pt x="8462" y="15034"/>
                      <a:pt x="10800" y="15034"/>
                    </a:cubicBezTo>
                    <a:cubicBezTo>
                      <a:pt x="13138" y="15034"/>
                      <a:pt x="15034" y="13138"/>
                      <a:pt x="15034" y="10800"/>
                    </a:cubicBezTo>
                    <a:cubicBezTo>
                      <a:pt x="15034" y="8462"/>
                      <a:pt x="13138" y="6566"/>
                      <a:pt x="10800" y="6566"/>
                    </a:cubicBezTo>
                    <a:cubicBezTo>
                      <a:pt x="8462" y="6566"/>
                      <a:pt x="6566" y="8462"/>
                      <a:pt x="6566" y="1080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777" name="Freeform 241">
                <a:extLst>
                  <a:ext uri="{FF2B5EF4-FFF2-40B4-BE49-F238E27FC236}">
                    <a16:creationId xmlns:a16="http://schemas.microsoft.com/office/drawing/2014/main" id="{0C50A6EB-E94B-4FE8-A4CE-B12163005D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2" y="1935"/>
                <a:ext cx="563" cy="450"/>
              </a:xfrm>
              <a:custGeom>
                <a:avLst/>
                <a:gdLst>
                  <a:gd name="T0" fmla="*/ 0 w 907"/>
                  <a:gd name="T1" fmla="*/ 726 h 726"/>
                  <a:gd name="T2" fmla="*/ 453 w 907"/>
                  <a:gd name="T3" fmla="*/ 726 h 726"/>
                  <a:gd name="T4" fmla="*/ 453 w 907"/>
                  <a:gd name="T5" fmla="*/ 544 h 726"/>
                  <a:gd name="T6" fmla="*/ 362 w 907"/>
                  <a:gd name="T7" fmla="*/ 544 h 726"/>
                  <a:gd name="T8" fmla="*/ 453 w 907"/>
                  <a:gd name="T9" fmla="*/ 363 h 726"/>
                  <a:gd name="T10" fmla="*/ 544 w 907"/>
                  <a:gd name="T11" fmla="*/ 544 h 726"/>
                  <a:gd name="T12" fmla="*/ 453 w 907"/>
                  <a:gd name="T13" fmla="*/ 544 h 726"/>
                  <a:gd name="T14" fmla="*/ 453 w 907"/>
                  <a:gd name="T15" fmla="*/ 726 h 726"/>
                  <a:gd name="T16" fmla="*/ 907 w 907"/>
                  <a:gd name="T17" fmla="*/ 726 h 726"/>
                  <a:gd name="T18" fmla="*/ 453 w 907"/>
                  <a:gd name="T19" fmla="*/ 0 h 726"/>
                  <a:gd name="T20" fmla="*/ 0 w 907"/>
                  <a:gd name="T21" fmla="*/ 726 h 7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07" h="726">
                    <a:moveTo>
                      <a:pt x="0" y="726"/>
                    </a:moveTo>
                    <a:lnTo>
                      <a:pt x="453" y="726"/>
                    </a:lnTo>
                    <a:lnTo>
                      <a:pt x="453" y="544"/>
                    </a:lnTo>
                    <a:lnTo>
                      <a:pt x="362" y="544"/>
                    </a:lnTo>
                    <a:lnTo>
                      <a:pt x="453" y="363"/>
                    </a:lnTo>
                    <a:lnTo>
                      <a:pt x="544" y="544"/>
                    </a:lnTo>
                    <a:lnTo>
                      <a:pt x="453" y="544"/>
                    </a:lnTo>
                    <a:lnTo>
                      <a:pt x="453" y="726"/>
                    </a:lnTo>
                    <a:lnTo>
                      <a:pt x="907" y="726"/>
                    </a:lnTo>
                    <a:lnTo>
                      <a:pt x="453" y="0"/>
                    </a:lnTo>
                    <a:lnTo>
                      <a:pt x="0" y="726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65778" name="Group 242">
              <a:extLst>
                <a:ext uri="{FF2B5EF4-FFF2-40B4-BE49-F238E27FC236}">
                  <a16:creationId xmlns:a16="http://schemas.microsoft.com/office/drawing/2014/main" id="{F32135A8-D2E6-4472-943D-17FAA9DAAD8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261" y="3022"/>
              <a:ext cx="904" cy="998"/>
              <a:chOff x="194" y="215"/>
              <a:chExt cx="1974" cy="2178"/>
            </a:xfrm>
          </p:grpSpPr>
          <p:sp>
            <p:nvSpPr>
              <p:cNvPr id="65779" name="AutoShape 243">
                <a:extLst>
                  <a:ext uri="{FF2B5EF4-FFF2-40B4-BE49-F238E27FC236}">
                    <a16:creationId xmlns:a16="http://schemas.microsoft.com/office/drawing/2014/main" id="{76A31BA1-4B93-4812-8DD1-92594CC8B8F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5" y="819"/>
                <a:ext cx="454" cy="454"/>
              </a:xfrm>
              <a:custGeom>
                <a:avLst/>
                <a:gdLst>
                  <a:gd name="G0" fmla="+- 2379 0 0"/>
                  <a:gd name="G1" fmla="+- 21600 0 2379"/>
                  <a:gd name="G2" fmla="+- 21600 0 2379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2379" y="10800"/>
                    </a:moveTo>
                    <a:cubicBezTo>
                      <a:pt x="2379" y="15451"/>
                      <a:pt x="6149" y="19221"/>
                      <a:pt x="10800" y="19221"/>
                    </a:cubicBezTo>
                    <a:cubicBezTo>
                      <a:pt x="15451" y="19221"/>
                      <a:pt x="19221" y="15451"/>
                      <a:pt x="19221" y="10800"/>
                    </a:cubicBezTo>
                    <a:cubicBezTo>
                      <a:pt x="19221" y="6149"/>
                      <a:pt x="15451" y="2379"/>
                      <a:pt x="10800" y="2379"/>
                    </a:cubicBezTo>
                    <a:cubicBezTo>
                      <a:pt x="6149" y="2379"/>
                      <a:pt x="2379" y="6149"/>
                      <a:pt x="2379" y="1080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780" name="Freeform 244">
                <a:extLst>
                  <a:ext uri="{FF2B5EF4-FFF2-40B4-BE49-F238E27FC236}">
                    <a16:creationId xmlns:a16="http://schemas.microsoft.com/office/drawing/2014/main" id="{E5A2C6E8-046C-41DC-B19E-5892980030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1" y="819"/>
                <a:ext cx="544" cy="454"/>
              </a:xfrm>
              <a:custGeom>
                <a:avLst/>
                <a:gdLst>
                  <a:gd name="T0" fmla="*/ 91 w 544"/>
                  <a:gd name="T1" fmla="*/ 409 h 454"/>
                  <a:gd name="T2" fmla="*/ 272 w 544"/>
                  <a:gd name="T3" fmla="*/ 409 h 454"/>
                  <a:gd name="T4" fmla="*/ 272 w 544"/>
                  <a:gd name="T5" fmla="*/ 454 h 454"/>
                  <a:gd name="T6" fmla="*/ 0 w 544"/>
                  <a:gd name="T7" fmla="*/ 454 h 454"/>
                  <a:gd name="T8" fmla="*/ 272 w 544"/>
                  <a:gd name="T9" fmla="*/ 0 h 454"/>
                  <a:gd name="T10" fmla="*/ 544 w 544"/>
                  <a:gd name="T11" fmla="*/ 454 h 454"/>
                  <a:gd name="T12" fmla="*/ 272 w 544"/>
                  <a:gd name="T13" fmla="*/ 454 h 454"/>
                  <a:gd name="T14" fmla="*/ 272 w 544"/>
                  <a:gd name="T15" fmla="*/ 409 h 454"/>
                  <a:gd name="T16" fmla="*/ 454 w 544"/>
                  <a:gd name="T17" fmla="*/ 409 h 454"/>
                  <a:gd name="T18" fmla="*/ 272 w 544"/>
                  <a:gd name="T19" fmla="*/ 91 h 454"/>
                  <a:gd name="T20" fmla="*/ 91 w 544"/>
                  <a:gd name="T21" fmla="*/ 409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44" h="454">
                    <a:moveTo>
                      <a:pt x="91" y="409"/>
                    </a:moveTo>
                    <a:lnTo>
                      <a:pt x="272" y="409"/>
                    </a:lnTo>
                    <a:lnTo>
                      <a:pt x="272" y="454"/>
                    </a:lnTo>
                    <a:lnTo>
                      <a:pt x="0" y="454"/>
                    </a:lnTo>
                    <a:lnTo>
                      <a:pt x="272" y="0"/>
                    </a:lnTo>
                    <a:lnTo>
                      <a:pt x="544" y="454"/>
                    </a:lnTo>
                    <a:lnTo>
                      <a:pt x="272" y="454"/>
                    </a:lnTo>
                    <a:lnTo>
                      <a:pt x="272" y="409"/>
                    </a:lnTo>
                    <a:lnTo>
                      <a:pt x="454" y="409"/>
                    </a:lnTo>
                    <a:lnTo>
                      <a:pt x="272" y="91"/>
                    </a:lnTo>
                    <a:lnTo>
                      <a:pt x="91" y="409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781" name="AutoShape 245">
                <a:extLst>
                  <a:ext uri="{FF2B5EF4-FFF2-40B4-BE49-F238E27FC236}">
                    <a16:creationId xmlns:a16="http://schemas.microsoft.com/office/drawing/2014/main" id="{222FC7DD-3368-4F22-9988-8CFBBEC7B60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00000">
                <a:off x="1170" y="786"/>
                <a:ext cx="522" cy="522"/>
              </a:xfrm>
              <a:prstGeom prst="plus">
                <a:avLst>
                  <a:gd name="adj" fmla="val 45463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782" name="Freeform 246">
                <a:extLst>
                  <a:ext uri="{FF2B5EF4-FFF2-40B4-BE49-F238E27FC236}">
                    <a16:creationId xmlns:a16="http://schemas.microsoft.com/office/drawing/2014/main" id="{55B71E5F-C40F-49C4-A067-5A5FD5371D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14" y="819"/>
                <a:ext cx="454" cy="454"/>
              </a:xfrm>
              <a:custGeom>
                <a:avLst/>
                <a:gdLst>
                  <a:gd name="T0" fmla="*/ 0 w 454"/>
                  <a:gd name="T1" fmla="*/ 454 h 454"/>
                  <a:gd name="T2" fmla="*/ 0 w 454"/>
                  <a:gd name="T3" fmla="*/ 0 h 454"/>
                  <a:gd name="T4" fmla="*/ 454 w 454"/>
                  <a:gd name="T5" fmla="*/ 0 h 454"/>
                  <a:gd name="T6" fmla="*/ 454 w 454"/>
                  <a:gd name="T7" fmla="*/ 454 h 454"/>
                  <a:gd name="T8" fmla="*/ 46 w 454"/>
                  <a:gd name="T9" fmla="*/ 454 h 454"/>
                  <a:gd name="T10" fmla="*/ 46 w 454"/>
                  <a:gd name="T11" fmla="*/ 409 h 454"/>
                  <a:gd name="T12" fmla="*/ 409 w 454"/>
                  <a:gd name="T13" fmla="*/ 409 h 454"/>
                  <a:gd name="T14" fmla="*/ 409 w 454"/>
                  <a:gd name="T15" fmla="*/ 46 h 454"/>
                  <a:gd name="T16" fmla="*/ 46 w 454"/>
                  <a:gd name="T17" fmla="*/ 46 h 454"/>
                  <a:gd name="T18" fmla="*/ 46 w 454"/>
                  <a:gd name="T19" fmla="*/ 454 h 454"/>
                  <a:gd name="T20" fmla="*/ 0 w 454"/>
                  <a:gd name="T21" fmla="*/ 454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54" h="454">
                    <a:moveTo>
                      <a:pt x="0" y="454"/>
                    </a:moveTo>
                    <a:lnTo>
                      <a:pt x="0" y="0"/>
                    </a:lnTo>
                    <a:lnTo>
                      <a:pt x="454" y="0"/>
                    </a:lnTo>
                    <a:lnTo>
                      <a:pt x="454" y="454"/>
                    </a:lnTo>
                    <a:lnTo>
                      <a:pt x="46" y="454"/>
                    </a:lnTo>
                    <a:lnTo>
                      <a:pt x="46" y="409"/>
                    </a:lnTo>
                    <a:lnTo>
                      <a:pt x="409" y="409"/>
                    </a:lnTo>
                    <a:lnTo>
                      <a:pt x="409" y="46"/>
                    </a:lnTo>
                    <a:lnTo>
                      <a:pt x="46" y="46"/>
                    </a:lnTo>
                    <a:lnTo>
                      <a:pt x="46" y="454"/>
                    </a:lnTo>
                    <a:lnTo>
                      <a:pt x="0" y="45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783" name="Freeform 247">
                <a:extLst>
                  <a:ext uri="{FF2B5EF4-FFF2-40B4-BE49-F238E27FC236}">
                    <a16:creationId xmlns:a16="http://schemas.microsoft.com/office/drawing/2014/main" id="{99933274-2128-4A2F-8B4F-5139C3F824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14" y="1363"/>
                <a:ext cx="454" cy="454"/>
              </a:xfrm>
              <a:custGeom>
                <a:avLst/>
                <a:gdLst>
                  <a:gd name="T0" fmla="*/ 0 w 454"/>
                  <a:gd name="T1" fmla="*/ 454 h 454"/>
                  <a:gd name="T2" fmla="*/ 91 w 454"/>
                  <a:gd name="T3" fmla="*/ 454 h 454"/>
                  <a:gd name="T4" fmla="*/ 91 w 454"/>
                  <a:gd name="T5" fmla="*/ 91 h 454"/>
                  <a:gd name="T6" fmla="*/ 363 w 454"/>
                  <a:gd name="T7" fmla="*/ 91 h 454"/>
                  <a:gd name="T8" fmla="*/ 363 w 454"/>
                  <a:gd name="T9" fmla="*/ 363 h 454"/>
                  <a:gd name="T10" fmla="*/ 91 w 454"/>
                  <a:gd name="T11" fmla="*/ 363 h 454"/>
                  <a:gd name="T12" fmla="*/ 91 w 454"/>
                  <a:gd name="T13" fmla="*/ 454 h 454"/>
                  <a:gd name="T14" fmla="*/ 454 w 454"/>
                  <a:gd name="T15" fmla="*/ 454 h 454"/>
                  <a:gd name="T16" fmla="*/ 454 w 454"/>
                  <a:gd name="T17" fmla="*/ 0 h 454"/>
                  <a:gd name="T18" fmla="*/ 0 w 454"/>
                  <a:gd name="T19" fmla="*/ 0 h 454"/>
                  <a:gd name="T20" fmla="*/ 0 w 454"/>
                  <a:gd name="T21" fmla="*/ 454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54" h="454">
                    <a:moveTo>
                      <a:pt x="0" y="454"/>
                    </a:moveTo>
                    <a:lnTo>
                      <a:pt x="91" y="454"/>
                    </a:lnTo>
                    <a:lnTo>
                      <a:pt x="91" y="91"/>
                    </a:lnTo>
                    <a:lnTo>
                      <a:pt x="363" y="91"/>
                    </a:lnTo>
                    <a:lnTo>
                      <a:pt x="363" y="363"/>
                    </a:lnTo>
                    <a:lnTo>
                      <a:pt x="91" y="363"/>
                    </a:lnTo>
                    <a:lnTo>
                      <a:pt x="91" y="454"/>
                    </a:lnTo>
                    <a:lnTo>
                      <a:pt x="454" y="454"/>
                    </a:lnTo>
                    <a:lnTo>
                      <a:pt x="454" y="0"/>
                    </a:lnTo>
                    <a:lnTo>
                      <a:pt x="0" y="0"/>
                    </a:lnTo>
                    <a:lnTo>
                      <a:pt x="0" y="45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784" name="Freeform 248">
                <a:extLst>
                  <a:ext uri="{FF2B5EF4-FFF2-40B4-BE49-F238E27FC236}">
                    <a16:creationId xmlns:a16="http://schemas.microsoft.com/office/drawing/2014/main" id="{1F7DF958-7DCA-40F7-A5C0-28B40261EF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1" y="1363"/>
                <a:ext cx="544" cy="454"/>
              </a:xfrm>
              <a:custGeom>
                <a:avLst/>
                <a:gdLst>
                  <a:gd name="T0" fmla="*/ 0 w 544"/>
                  <a:gd name="T1" fmla="*/ 454 h 454"/>
                  <a:gd name="T2" fmla="*/ 181 w 544"/>
                  <a:gd name="T3" fmla="*/ 454 h 454"/>
                  <a:gd name="T4" fmla="*/ 181 w 544"/>
                  <a:gd name="T5" fmla="*/ 363 h 454"/>
                  <a:gd name="T6" fmla="*/ 272 w 544"/>
                  <a:gd name="T7" fmla="*/ 182 h 454"/>
                  <a:gd name="T8" fmla="*/ 363 w 544"/>
                  <a:gd name="T9" fmla="*/ 363 h 454"/>
                  <a:gd name="T10" fmla="*/ 181 w 544"/>
                  <a:gd name="T11" fmla="*/ 363 h 454"/>
                  <a:gd name="T12" fmla="*/ 181 w 544"/>
                  <a:gd name="T13" fmla="*/ 454 h 454"/>
                  <a:gd name="T14" fmla="*/ 544 w 544"/>
                  <a:gd name="T15" fmla="*/ 454 h 454"/>
                  <a:gd name="T16" fmla="*/ 272 w 544"/>
                  <a:gd name="T17" fmla="*/ 0 h 454"/>
                  <a:gd name="T18" fmla="*/ 0 w 544"/>
                  <a:gd name="T19" fmla="*/ 454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44" h="454">
                    <a:moveTo>
                      <a:pt x="0" y="454"/>
                    </a:moveTo>
                    <a:lnTo>
                      <a:pt x="181" y="454"/>
                    </a:lnTo>
                    <a:lnTo>
                      <a:pt x="181" y="363"/>
                    </a:lnTo>
                    <a:lnTo>
                      <a:pt x="272" y="182"/>
                    </a:lnTo>
                    <a:lnTo>
                      <a:pt x="363" y="363"/>
                    </a:lnTo>
                    <a:lnTo>
                      <a:pt x="181" y="363"/>
                    </a:lnTo>
                    <a:lnTo>
                      <a:pt x="181" y="454"/>
                    </a:lnTo>
                    <a:lnTo>
                      <a:pt x="544" y="454"/>
                    </a:lnTo>
                    <a:lnTo>
                      <a:pt x="272" y="0"/>
                    </a:lnTo>
                    <a:lnTo>
                      <a:pt x="0" y="45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785" name="AutoShape 249">
                <a:extLst>
                  <a:ext uri="{FF2B5EF4-FFF2-40B4-BE49-F238E27FC236}">
                    <a16:creationId xmlns:a16="http://schemas.microsoft.com/office/drawing/2014/main" id="{FA1B16B3-A646-4406-AC66-3605877998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5" y="1363"/>
                <a:ext cx="454" cy="454"/>
              </a:xfrm>
              <a:custGeom>
                <a:avLst/>
                <a:gdLst>
                  <a:gd name="G0" fmla="+- 4663 0 0"/>
                  <a:gd name="G1" fmla="+- 21600 0 4663"/>
                  <a:gd name="G2" fmla="+- 21600 0 4663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4663" y="10800"/>
                    </a:moveTo>
                    <a:cubicBezTo>
                      <a:pt x="4663" y="14189"/>
                      <a:pt x="7411" y="16937"/>
                      <a:pt x="10800" y="16937"/>
                    </a:cubicBezTo>
                    <a:cubicBezTo>
                      <a:pt x="14189" y="16937"/>
                      <a:pt x="16937" y="14189"/>
                      <a:pt x="16937" y="10800"/>
                    </a:cubicBezTo>
                    <a:cubicBezTo>
                      <a:pt x="16937" y="7411"/>
                      <a:pt x="14189" y="4663"/>
                      <a:pt x="10800" y="4663"/>
                    </a:cubicBezTo>
                    <a:cubicBezTo>
                      <a:pt x="7411" y="4663"/>
                      <a:pt x="4663" y="7411"/>
                      <a:pt x="4663" y="1080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786" name="AutoShape 250">
                <a:extLst>
                  <a:ext uri="{FF2B5EF4-FFF2-40B4-BE49-F238E27FC236}">
                    <a16:creationId xmlns:a16="http://schemas.microsoft.com/office/drawing/2014/main" id="{6C4B19D4-BAA7-4904-B6FD-5D285A571CA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00000">
                <a:off x="1170" y="1330"/>
                <a:ext cx="522" cy="522"/>
              </a:xfrm>
              <a:prstGeom prst="plus">
                <a:avLst>
                  <a:gd name="adj" fmla="val 36588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787" name="Freeform 251">
                <a:extLst>
                  <a:ext uri="{FF2B5EF4-FFF2-40B4-BE49-F238E27FC236}">
                    <a16:creationId xmlns:a16="http://schemas.microsoft.com/office/drawing/2014/main" id="{7142E38B-9232-42C0-A4C5-EC689FC21B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1" y="258"/>
                <a:ext cx="544" cy="435"/>
              </a:xfrm>
              <a:custGeom>
                <a:avLst/>
                <a:gdLst>
                  <a:gd name="T0" fmla="*/ 0 w 907"/>
                  <a:gd name="T1" fmla="*/ 726 h 726"/>
                  <a:gd name="T2" fmla="*/ 453 w 907"/>
                  <a:gd name="T3" fmla="*/ 0 h 726"/>
                  <a:gd name="T4" fmla="*/ 907 w 907"/>
                  <a:gd name="T5" fmla="*/ 726 h 726"/>
                  <a:gd name="T6" fmla="*/ 453 w 907"/>
                  <a:gd name="T7" fmla="*/ 726 h 726"/>
                  <a:gd name="T8" fmla="*/ 453 w 907"/>
                  <a:gd name="T9" fmla="*/ 680 h 726"/>
                  <a:gd name="T10" fmla="*/ 816 w 907"/>
                  <a:gd name="T11" fmla="*/ 680 h 726"/>
                  <a:gd name="T12" fmla="*/ 453 w 907"/>
                  <a:gd name="T13" fmla="*/ 91 h 726"/>
                  <a:gd name="T14" fmla="*/ 90 w 907"/>
                  <a:gd name="T15" fmla="*/ 680 h 726"/>
                  <a:gd name="T16" fmla="*/ 453 w 907"/>
                  <a:gd name="T17" fmla="*/ 680 h 726"/>
                  <a:gd name="T18" fmla="*/ 453 w 907"/>
                  <a:gd name="T19" fmla="*/ 726 h 726"/>
                  <a:gd name="T20" fmla="*/ 0 w 907"/>
                  <a:gd name="T21" fmla="*/ 726 h 7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07" h="726">
                    <a:moveTo>
                      <a:pt x="0" y="726"/>
                    </a:moveTo>
                    <a:lnTo>
                      <a:pt x="453" y="0"/>
                    </a:lnTo>
                    <a:lnTo>
                      <a:pt x="907" y="726"/>
                    </a:lnTo>
                    <a:lnTo>
                      <a:pt x="453" y="726"/>
                    </a:lnTo>
                    <a:lnTo>
                      <a:pt x="453" y="680"/>
                    </a:lnTo>
                    <a:lnTo>
                      <a:pt x="816" y="680"/>
                    </a:lnTo>
                    <a:lnTo>
                      <a:pt x="453" y="91"/>
                    </a:lnTo>
                    <a:lnTo>
                      <a:pt x="90" y="680"/>
                    </a:lnTo>
                    <a:lnTo>
                      <a:pt x="453" y="680"/>
                    </a:lnTo>
                    <a:lnTo>
                      <a:pt x="453" y="726"/>
                    </a:lnTo>
                    <a:lnTo>
                      <a:pt x="0" y="726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788" name="Freeform 252">
                <a:extLst>
                  <a:ext uri="{FF2B5EF4-FFF2-40B4-BE49-F238E27FC236}">
                    <a16:creationId xmlns:a16="http://schemas.microsoft.com/office/drawing/2014/main" id="{98CCD6CB-4051-4ADA-8B04-FBC8C053E3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14" y="249"/>
                <a:ext cx="453" cy="453"/>
              </a:xfrm>
              <a:custGeom>
                <a:avLst/>
                <a:gdLst>
                  <a:gd name="T0" fmla="*/ 0 w 635"/>
                  <a:gd name="T1" fmla="*/ 635 h 635"/>
                  <a:gd name="T2" fmla="*/ 45 w 635"/>
                  <a:gd name="T3" fmla="*/ 635 h 635"/>
                  <a:gd name="T4" fmla="*/ 45 w 635"/>
                  <a:gd name="T5" fmla="*/ 45 h 635"/>
                  <a:gd name="T6" fmla="*/ 589 w 635"/>
                  <a:gd name="T7" fmla="*/ 45 h 635"/>
                  <a:gd name="T8" fmla="*/ 589 w 635"/>
                  <a:gd name="T9" fmla="*/ 589 h 635"/>
                  <a:gd name="T10" fmla="*/ 45 w 635"/>
                  <a:gd name="T11" fmla="*/ 589 h 635"/>
                  <a:gd name="T12" fmla="*/ 45 w 635"/>
                  <a:gd name="T13" fmla="*/ 635 h 635"/>
                  <a:gd name="T14" fmla="*/ 635 w 635"/>
                  <a:gd name="T15" fmla="*/ 635 h 635"/>
                  <a:gd name="T16" fmla="*/ 635 w 635"/>
                  <a:gd name="T17" fmla="*/ 0 h 635"/>
                  <a:gd name="T18" fmla="*/ 0 w 635"/>
                  <a:gd name="T19" fmla="*/ 0 h 635"/>
                  <a:gd name="T20" fmla="*/ 0 w 635"/>
                  <a:gd name="T21" fmla="*/ 635 h 6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35" h="635">
                    <a:moveTo>
                      <a:pt x="0" y="635"/>
                    </a:moveTo>
                    <a:lnTo>
                      <a:pt x="45" y="635"/>
                    </a:lnTo>
                    <a:lnTo>
                      <a:pt x="45" y="45"/>
                    </a:lnTo>
                    <a:lnTo>
                      <a:pt x="589" y="45"/>
                    </a:lnTo>
                    <a:lnTo>
                      <a:pt x="589" y="589"/>
                    </a:lnTo>
                    <a:lnTo>
                      <a:pt x="45" y="589"/>
                    </a:lnTo>
                    <a:lnTo>
                      <a:pt x="45" y="635"/>
                    </a:lnTo>
                    <a:lnTo>
                      <a:pt x="635" y="635"/>
                    </a:lnTo>
                    <a:lnTo>
                      <a:pt x="635" y="0"/>
                    </a:lnTo>
                    <a:lnTo>
                      <a:pt x="0" y="0"/>
                    </a:lnTo>
                    <a:lnTo>
                      <a:pt x="0" y="635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789" name="AutoShape 253">
                <a:extLst>
                  <a:ext uri="{FF2B5EF4-FFF2-40B4-BE49-F238E27FC236}">
                    <a16:creationId xmlns:a16="http://schemas.microsoft.com/office/drawing/2014/main" id="{EB9B1DE4-8D8A-4EC3-9309-4D9BF81BC9D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00000">
                <a:off x="1170" y="215"/>
                <a:ext cx="522" cy="522"/>
              </a:xfrm>
              <a:prstGeom prst="plus">
                <a:avLst>
                  <a:gd name="adj" fmla="val 46745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790" name="AutoShape 254">
                <a:extLst>
                  <a:ext uri="{FF2B5EF4-FFF2-40B4-BE49-F238E27FC236}">
                    <a16:creationId xmlns:a16="http://schemas.microsoft.com/office/drawing/2014/main" id="{D20B8719-7222-4291-9BA4-A9CA37C6F41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4" y="249"/>
                <a:ext cx="454" cy="454"/>
              </a:xfrm>
              <a:custGeom>
                <a:avLst/>
                <a:gdLst>
                  <a:gd name="G0" fmla="+- 1237 0 0"/>
                  <a:gd name="G1" fmla="+- 21600 0 1237"/>
                  <a:gd name="G2" fmla="+- 21600 0 1237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237" y="10800"/>
                    </a:moveTo>
                    <a:cubicBezTo>
                      <a:pt x="1237" y="16081"/>
                      <a:pt x="5519" y="20363"/>
                      <a:pt x="10800" y="20363"/>
                    </a:cubicBezTo>
                    <a:cubicBezTo>
                      <a:pt x="16081" y="20363"/>
                      <a:pt x="20363" y="16081"/>
                      <a:pt x="20363" y="10800"/>
                    </a:cubicBezTo>
                    <a:cubicBezTo>
                      <a:pt x="20363" y="5519"/>
                      <a:pt x="16081" y="1237"/>
                      <a:pt x="10800" y="1237"/>
                    </a:cubicBezTo>
                    <a:cubicBezTo>
                      <a:pt x="5519" y="1237"/>
                      <a:pt x="1237" y="5519"/>
                      <a:pt x="1237" y="1080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791" name="Freeform 255">
                <a:extLst>
                  <a:ext uri="{FF2B5EF4-FFF2-40B4-BE49-F238E27FC236}">
                    <a16:creationId xmlns:a16="http://schemas.microsoft.com/office/drawing/2014/main" id="{46027224-6964-4C0A-992E-823DA98FA3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14" y="1933"/>
                <a:ext cx="454" cy="454"/>
              </a:xfrm>
              <a:custGeom>
                <a:avLst/>
                <a:gdLst>
                  <a:gd name="T0" fmla="*/ 0 w 454"/>
                  <a:gd name="T1" fmla="*/ 454 h 454"/>
                  <a:gd name="T2" fmla="*/ 0 w 454"/>
                  <a:gd name="T3" fmla="*/ 0 h 454"/>
                  <a:gd name="T4" fmla="*/ 454 w 454"/>
                  <a:gd name="T5" fmla="*/ 0 h 454"/>
                  <a:gd name="T6" fmla="*/ 454 w 454"/>
                  <a:gd name="T7" fmla="*/ 454 h 454"/>
                  <a:gd name="T8" fmla="*/ 136 w 454"/>
                  <a:gd name="T9" fmla="*/ 454 h 454"/>
                  <a:gd name="T10" fmla="*/ 136 w 454"/>
                  <a:gd name="T11" fmla="*/ 318 h 454"/>
                  <a:gd name="T12" fmla="*/ 318 w 454"/>
                  <a:gd name="T13" fmla="*/ 318 h 454"/>
                  <a:gd name="T14" fmla="*/ 318 w 454"/>
                  <a:gd name="T15" fmla="*/ 136 h 454"/>
                  <a:gd name="T16" fmla="*/ 136 w 454"/>
                  <a:gd name="T17" fmla="*/ 136 h 454"/>
                  <a:gd name="T18" fmla="*/ 136 w 454"/>
                  <a:gd name="T19" fmla="*/ 454 h 454"/>
                  <a:gd name="T20" fmla="*/ 0 w 454"/>
                  <a:gd name="T21" fmla="*/ 454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54" h="454">
                    <a:moveTo>
                      <a:pt x="0" y="454"/>
                    </a:moveTo>
                    <a:lnTo>
                      <a:pt x="0" y="0"/>
                    </a:lnTo>
                    <a:lnTo>
                      <a:pt x="454" y="0"/>
                    </a:lnTo>
                    <a:lnTo>
                      <a:pt x="454" y="454"/>
                    </a:lnTo>
                    <a:lnTo>
                      <a:pt x="136" y="454"/>
                    </a:lnTo>
                    <a:lnTo>
                      <a:pt x="136" y="318"/>
                    </a:lnTo>
                    <a:lnTo>
                      <a:pt x="318" y="318"/>
                    </a:lnTo>
                    <a:lnTo>
                      <a:pt x="318" y="136"/>
                    </a:lnTo>
                    <a:lnTo>
                      <a:pt x="136" y="136"/>
                    </a:lnTo>
                    <a:lnTo>
                      <a:pt x="136" y="454"/>
                    </a:lnTo>
                    <a:lnTo>
                      <a:pt x="0" y="45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792" name="AutoShape 256">
                <a:extLst>
                  <a:ext uri="{FF2B5EF4-FFF2-40B4-BE49-F238E27FC236}">
                    <a16:creationId xmlns:a16="http://schemas.microsoft.com/office/drawing/2014/main" id="{117314B4-338E-478F-8E94-E520D7BB6CE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00000">
                <a:off x="1199" y="1928"/>
                <a:ext cx="465" cy="465"/>
              </a:xfrm>
              <a:prstGeom prst="plus">
                <a:avLst>
                  <a:gd name="adj" fmla="val 32056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793" name="AutoShape 257">
                <a:extLst>
                  <a:ext uri="{FF2B5EF4-FFF2-40B4-BE49-F238E27FC236}">
                    <a16:creationId xmlns:a16="http://schemas.microsoft.com/office/drawing/2014/main" id="{C3B8F61A-240D-4A48-A0B1-FC960ADD20C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5" y="1933"/>
                <a:ext cx="454" cy="454"/>
              </a:xfrm>
              <a:custGeom>
                <a:avLst/>
                <a:gdLst>
                  <a:gd name="G0" fmla="+- 6566 0 0"/>
                  <a:gd name="G1" fmla="+- 21600 0 6566"/>
                  <a:gd name="G2" fmla="+- 21600 0 6566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6566" y="10800"/>
                    </a:moveTo>
                    <a:cubicBezTo>
                      <a:pt x="6566" y="13138"/>
                      <a:pt x="8462" y="15034"/>
                      <a:pt x="10800" y="15034"/>
                    </a:cubicBezTo>
                    <a:cubicBezTo>
                      <a:pt x="13138" y="15034"/>
                      <a:pt x="15034" y="13138"/>
                      <a:pt x="15034" y="10800"/>
                    </a:cubicBezTo>
                    <a:cubicBezTo>
                      <a:pt x="15034" y="8462"/>
                      <a:pt x="13138" y="6566"/>
                      <a:pt x="10800" y="6566"/>
                    </a:cubicBezTo>
                    <a:cubicBezTo>
                      <a:pt x="8462" y="6566"/>
                      <a:pt x="6566" y="8462"/>
                      <a:pt x="6566" y="1080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794" name="Freeform 258">
                <a:extLst>
                  <a:ext uri="{FF2B5EF4-FFF2-40B4-BE49-F238E27FC236}">
                    <a16:creationId xmlns:a16="http://schemas.microsoft.com/office/drawing/2014/main" id="{400671B4-6022-41BF-B0C1-30ACBBD92C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2" y="1935"/>
                <a:ext cx="563" cy="450"/>
              </a:xfrm>
              <a:custGeom>
                <a:avLst/>
                <a:gdLst>
                  <a:gd name="T0" fmla="*/ 0 w 907"/>
                  <a:gd name="T1" fmla="*/ 726 h 726"/>
                  <a:gd name="T2" fmla="*/ 453 w 907"/>
                  <a:gd name="T3" fmla="*/ 726 h 726"/>
                  <a:gd name="T4" fmla="*/ 453 w 907"/>
                  <a:gd name="T5" fmla="*/ 544 h 726"/>
                  <a:gd name="T6" fmla="*/ 362 w 907"/>
                  <a:gd name="T7" fmla="*/ 544 h 726"/>
                  <a:gd name="T8" fmla="*/ 453 w 907"/>
                  <a:gd name="T9" fmla="*/ 363 h 726"/>
                  <a:gd name="T10" fmla="*/ 544 w 907"/>
                  <a:gd name="T11" fmla="*/ 544 h 726"/>
                  <a:gd name="T12" fmla="*/ 453 w 907"/>
                  <a:gd name="T13" fmla="*/ 544 h 726"/>
                  <a:gd name="T14" fmla="*/ 453 w 907"/>
                  <a:gd name="T15" fmla="*/ 726 h 726"/>
                  <a:gd name="T16" fmla="*/ 907 w 907"/>
                  <a:gd name="T17" fmla="*/ 726 h 726"/>
                  <a:gd name="T18" fmla="*/ 453 w 907"/>
                  <a:gd name="T19" fmla="*/ 0 h 726"/>
                  <a:gd name="T20" fmla="*/ 0 w 907"/>
                  <a:gd name="T21" fmla="*/ 726 h 7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07" h="726">
                    <a:moveTo>
                      <a:pt x="0" y="726"/>
                    </a:moveTo>
                    <a:lnTo>
                      <a:pt x="453" y="726"/>
                    </a:lnTo>
                    <a:lnTo>
                      <a:pt x="453" y="544"/>
                    </a:lnTo>
                    <a:lnTo>
                      <a:pt x="362" y="544"/>
                    </a:lnTo>
                    <a:lnTo>
                      <a:pt x="453" y="363"/>
                    </a:lnTo>
                    <a:lnTo>
                      <a:pt x="544" y="544"/>
                    </a:lnTo>
                    <a:lnTo>
                      <a:pt x="453" y="544"/>
                    </a:lnTo>
                    <a:lnTo>
                      <a:pt x="453" y="726"/>
                    </a:lnTo>
                    <a:lnTo>
                      <a:pt x="907" y="726"/>
                    </a:lnTo>
                    <a:lnTo>
                      <a:pt x="453" y="0"/>
                    </a:lnTo>
                    <a:lnTo>
                      <a:pt x="0" y="726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65795" name="Group 259">
              <a:extLst>
                <a:ext uri="{FF2B5EF4-FFF2-40B4-BE49-F238E27FC236}">
                  <a16:creationId xmlns:a16="http://schemas.microsoft.com/office/drawing/2014/main" id="{FFE5AA3C-6B11-421B-BAFD-972522577DC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26" y="3475"/>
              <a:ext cx="492" cy="544"/>
              <a:chOff x="194" y="215"/>
              <a:chExt cx="1974" cy="2178"/>
            </a:xfrm>
          </p:grpSpPr>
          <p:sp>
            <p:nvSpPr>
              <p:cNvPr id="65796" name="AutoShape 260">
                <a:extLst>
                  <a:ext uri="{FF2B5EF4-FFF2-40B4-BE49-F238E27FC236}">
                    <a16:creationId xmlns:a16="http://schemas.microsoft.com/office/drawing/2014/main" id="{443E5DB8-3E3D-47AB-A36E-B28DB5BB9BC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5" y="819"/>
                <a:ext cx="454" cy="454"/>
              </a:xfrm>
              <a:custGeom>
                <a:avLst/>
                <a:gdLst>
                  <a:gd name="G0" fmla="+- 2379 0 0"/>
                  <a:gd name="G1" fmla="+- 21600 0 2379"/>
                  <a:gd name="G2" fmla="+- 21600 0 2379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2379" y="10800"/>
                    </a:moveTo>
                    <a:cubicBezTo>
                      <a:pt x="2379" y="15451"/>
                      <a:pt x="6149" y="19221"/>
                      <a:pt x="10800" y="19221"/>
                    </a:cubicBezTo>
                    <a:cubicBezTo>
                      <a:pt x="15451" y="19221"/>
                      <a:pt x="19221" y="15451"/>
                      <a:pt x="19221" y="10800"/>
                    </a:cubicBezTo>
                    <a:cubicBezTo>
                      <a:pt x="19221" y="6149"/>
                      <a:pt x="15451" y="2379"/>
                      <a:pt x="10800" y="2379"/>
                    </a:cubicBezTo>
                    <a:cubicBezTo>
                      <a:pt x="6149" y="2379"/>
                      <a:pt x="2379" y="6149"/>
                      <a:pt x="2379" y="1080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797" name="Freeform 261">
                <a:extLst>
                  <a:ext uri="{FF2B5EF4-FFF2-40B4-BE49-F238E27FC236}">
                    <a16:creationId xmlns:a16="http://schemas.microsoft.com/office/drawing/2014/main" id="{12E7895B-6053-4045-94C6-ED9BC7CF5B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1" y="819"/>
                <a:ext cx="544" cy="454"/>
              </a:xfrm>
              <a:custGeom>
                <a:avLst/>
                <a:gdLst>
                  <a:gd name="T0" fmla="*/ 91 w 544"/>
                  <a:gd name="T1" fmla="*/ 409 h 454"/>
                  <a:gd name="T2" fmla="*/ 272 w 544"/>
                  <a:gd name="T3" fmla="*/ 409 h 454"/>
                  <a:gd name="T4" fmla="*/ 272 w 544"/>
                  <a:gd name="T5" fmla="*/ 454 h 454"/>
                  <a:gd name="T6" fmla="*/ 0 w 544"/>
                  <a:gd name="T7" fmla="*/ 454 h 454"/>
                  <a:gd name="T8" fmla="*/ 272 w 544"/>
                  <a:gd name="T9" fmla="*/ 0 h 454"/>
                  <a:gd name="T10" fmla="*/ 544 w 544"/>
                  <a:gd name="T11" fmla="*/ 454 h 454"/>
                  <a:gd name="T12" fmla="*/ 272 w 544"/>
                  <a:gd name="T13" fmla="*/ 454 h 454"/>
                  <a:gd name="T14" fmla="*/ 272 w 544"/>
                  <a:gd name="T15" fmla="*/ 409 h 454"/>
                  <a:gd name="T16" fmla="*/ 454 w 544"/>
                  <a:gd name="T17" fmla="*/ 409 h 454"/>
                  <a:gd name="T18" fmla="*/ 272 w 544"/>
                  <a:gd name="T19" fmla="*/ 91 h 454"/>
                  <a:gd name="T20" fmla="*/ 91 w 544"/>
                  <a:gd name="T21" fmla="*/ 409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44" h="454">
                    <a:moveTo>
                      <a:pt x="91" y="409"/>
                    </a:moveTo>
                    <a:lnTo>
                      <a:pt x="272" y="409"/>
                    </a:lnTo>
                    <a:lnTo>
                      <a:pt x="272" y="454"/>
                    </a:lnTo>
                    <a:lnTo>
                      <a:pt x="0" y="454"/>
                    </a:lnTo>
                    <a:lnTo>
                      <a:pt x="272" y="0"/>
                    </a:lnTo>
                    <a:lnTo>
                      <a:pt x="544" y="454"/>
                    </a:lnTo>
                    <a:lnTo>
                      <a:pt x="272" y="454"/>
                    </a:lnTo>
                    <a:lnTo>
                      <a:pt x="272" y="409"/>
                    </a:lnTo>
                    <a:lnTo>
                      <a:pt x="454" y="409"/>
                    </a:lnTo>
                    <a:lnTo>
                      <a:pt x="272" y="91"/>
                    </a:lnTo>
                    <a:lnTo>
                      <a:pt x="91" y="409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798" name="AutoShape 262">
                <a:extLst>
                  <a:ext uri="{FF2B5EF4-FFF2-40B4-BE49-F238E27FC236}">
                    <a16:creationId xmlns:a16="http://schemas.microsoft.com/office/drawing/2014/main" id="{EDD24B76-3D04-411A-9F4E-633EF5AFD01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00000">
                <a:off x="1170" y="786"/>
                <a:ext cx="522" cy="522"/>
              </a:xfrm>
              <a:prstGeom prst="plus">
                <a:avLst>
                  <a:gd name="adj" fmla="val 45463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799" name="Freeform 263">
                <a:extLst>
                  <a:ext uri="{FF2B5EF4-FFF2-40B4-BE49-F238E27FC236}">
                    <a16:creationId xmlns:a16="http://schemas.microsoft.com/office/drawing/2014/main" id="{F9D52980-E468-47E2-BDD2-10AE2D29A6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14" y="819"/>
                <a:ext cx="454" cy="454"/>
              </a:xfrm>
              <a:custGeom>
                <a:avLst/>
                <a:gdLst>
                  <a:gd name="T0" fmla="*/ 0 w 454"/>
                  <a:gd name="T1" fmla="*/ 454 h 454"/>
                  <a:gd name="T2" fmla="*/ 0 w 454"/>
                  <a:gd name="T3" fmla="*/ 0 h 454"/>
                  <a:gd name="T4" fmla="*/ 454 w 454"/>
                  <a:gd name="T5" fmla="*/ 0 h 454"/>
                  <a:gd name="T6" fmla="*/ 454 w 454"/>
                  <a:gd name="T7" fmla="*/ 454 h 454"/>
                  <a:gd name="T8" fmla="*/ 46 w 454"/>
                  <a:gd name="T9" fmla="*/ 454 h 454"/>
                  <a:gd name="T10" fmla="*/ 46 w 454"/>
                  <a:gd name="T11" fmla="*/ 409 h 454"/>
                  <a:gd name="T12" fmla="*/ 409 w 454"/>
                  <a:gd name="T13" fmla="*/ 409 h 454"/>
                  <a:gd name="T14" fmla="*/ 409 w 454"/>
                  <a:gd name="T15" fmla="*/ 46 h 454"/>
                  <a:gd name="T16" fmla="*/ 46 w 454"/>
                  <a:gd name="T17" fmla="*/ 46 h 454"/>
                  <a:gd name="T18" fmla="*/ 46 w 454"/>
                  <a:gd name="T19" fmla="*/ 454 h 454"/>
                  <a:gd name="T20" fmla="*/ 0 w 454"/>
                  <a:gd name="T21" fmla="*/ 454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54" h="454">
                    <a:moveTo>
                      <a:pt x="0" y="454"/>
                    </a:moveTo>
                    <a:lnTo>
                      <a:pt x="0" y="0"/>
                    </a:lnTo>
                    <a:lnTo>
                      <a:pt x="454" y="0"/>
                    </a:lnTo>
                    <a:lnTo>
                      <a:pt x="454" y="454"/>
                    </a:lnTo>
                    <a:lnTo>
                      <a:pt x="46" y="454"/>
                    </a:lnTo>
                    <a:lnTo>
                      <a:pt x="46" y="409"/>
                    </a:lnTo>
                    <a:lnTo>
                      <a:pt x="409" y="409"/>
                    </a:lnTo>
                    <a:lnTo>
                      <a:pt x="409" y="46"/>
                    </a:lnTo>
                    <a:lnTo>
                      <a:pt x="46" y="46"/>
                    </a:lnTo>
                    <a:lnTo>
                      <a:pt x="46" y="454"/>
                    </a:lnTo>
                    <a:lnTo>
                      <a:pt x="0" y="45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800" name="Freeform 264">
                <a:extLst>
                  <a:ext uri="{FF2B5EF4-FFF2-40B4-BE49-F238E27FC236}">
                    <a16:creationId xmlns:a16="http://schemas.microsoft.com/office/drawing/2014/main" id="{BC4C5CA3-F484-4CE6-9508-9E476A568B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14" y="1363"/>
                <a:ext cx="454" cy="454"/>
              </a:xfrm>
              <a:custGeom>
                <a:avLst/>
                <a:gdLst>
                  <a:gd name="T0" fmla="*/ 0 w 454"/>
                  <a:gd name="T1" fmla="*/ 454 h 454"/>
                  <a:gd name="T2" fmla="*/ 91 w 454"/>
                  <a:gd name="T3" fmla="*/ 454 h 454"/>
                  <a:gd name="T4" fmla="*/ 91 w 454"/>
                  <a:gd name="T5" fmla="*/ 91 h 454"/>
                  <a:gd name="T6" fmla="*/ 363 w 454"/>
                  <a:gd name="T7" fmla="*/ 91 h 454"/>
                  <a:gd name="T8" fmla="*/ 363 w 454"/>
                  <a:gd name="T9" fmla="*/ 363 h 454"/>
                  <a:gd name="T10" fmla="*/ 91 w 454"/>
                  <a:gd name="T11" fmla="*/ 363 h 454"/>
                  <a:gd name="T12" fmla="*/ 91 w 454"/>
                  <a:gd name="T13" fmla="*/ 454 h 454"/>
                  <a:gd name="T14" fmla="*/ 454 w 454"/>
                  <a:gd name="T15" fmla="*/ 454 h 454"/>
                  <a:gd name="T16" fmla="*/ 454 w 454"/>
                  <a:gd name="T17" fmla="*/ 0 h 454"/>
                  <a:gd name="T18" fmla="*/ 0 w 454"/>
                  <a:gd name="T19" fmla="*/ 0 h 454"/>
                  <a:gd name="T20" fmla="*/ 0 w 454"/>
                  <a:gd name="T21" fmla="*/ 454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54" h="454">
                    <a:moveTo>
                      <a:pt x="0" y="454"/>
                    </a:moveTo>
                    <a:lnTo>
                      <a:pt x="91" y="454"/>
                    </a:lnTo>
                    <a:lnTo>
                      <a:pt x="91" y="91"/>
                    </a:lnTo>
                    <a:lnTo>
                      <a:pt x="363" y="91"/>
                    </a:lnTo>
                    <a:lnTo>
                      <a:pt x="363" y="363"/>
                    </a:lnTo>
                    <a:lnTo>
                      <a:pt x="91" y="363"/>
                    </a:lnTo>
                    <a:lnTo>
                      <a:pt x="91" y="454"/>
                    </a:lnTo>
                    <a:lnTo>
                      <a:pt x="454" y="454"/>
                    </a:lnTo>
                    <a:lnTo>
                      <a:pt x="454" y="0"/>
                    </a:lnTo>
                    <a:lnTo>
                      <a:pt x="0" y="0"/>
                    </a:lnTo>
                    <a:lnTo>
                      <a:pt x="0" y="45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801" name="Freeform 265">
                <a:extLst>
                  <a:ext uri="{FF2B5EF4-FFF2-40B4-BE49-F238E27FC236}">
                    <a16:creationId xmlns:a16="http://schemas.microsoft.com/office/drawing/2014/main" id="{16962020-B130-44E1-9CE4-8CB51B7004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1" y="1363"/>
                <a:ext cx="544" cy="454"/>
              </a:xfrm>
              <a:custGeom>
                <a:avLst/>
                <a:gdLst>
                  <a:gd name="T0" fmla="*/ 0 w 544"/>
                  <a:gd name="T1" fmla="*/ 454 h 454"/>
                  <a:gd name="T2" fmla="*/ 181 w 544"/>
                  <a:gd name="T3" fmla="*/ 454 h 454"/>
                  <a:gd name="T4" fmla="*/ 181 w 544"/>
                  <a:gd name="T5" fmla="*/ 363 h 454"/>
                  <a:gd name="T6" fmla="*/ 272 w 544"/>
                  <a:gd name="T7" fmla="*/ 182 h 454"/>
                  <a:gd name="T8" fmla="*/ 363 w 544"/>
                  <a:gd name="T9" fmla="*/ 363 h 454"/>
                  <a:gd name="T10" fmla="*/ 181 w 544"/>
                  <a:gd name="T11" fmla="*/ 363 h 454"/>
                  <a:gd name="T12" fmla="*/ 181 w 544"/>
                  <a:gd name="T13" fmla="*/ 454 h 454"/>
                  <a:gd name="T14" fmla="*/ 544 w 544"/>
                  <a:gd name="T15" fmla="*/ 454 h 454"/>
                  <a:gd name="T16" fmla="*/ 272 w 544"/>
                  <a:gd name="T17" fmla="*/ 0 h 454"/>
                  <a:gd name="T18" fmla="*/ 0 w 544"/>
                  <a:gd name="T19" fmla="*/ 454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44" h="454">
                    <a:moveTo>
                      <a:pt x="0" y="454"/>
                    </a:moveTo>
                    <a:lnTo>
                      <a:pt x="181" y="454"/>
                    </a:lnTo>
                    <a:lnTo>
                      <a:pt x="181" y="363"/>
                    </a:lnTo>
                    <a:lnTo>
                      <a:pt x="272" y="182"/>
                    </a:lnTo>
                    <a:lnTo>
                      <a:pt x="363" y="363"/>
                    </a:lnTo>
                    <a:lnTo>
                      <a:pt x="181" y="363"/>
                    </a:lnTo>
                    <a:lnTo>
                      <a:pt x="181" y="454"/>
                    </a:lnTo>
                    <a:lnTo>
                      <a:pt x="544" y="454"/>
                    </a:lnTo>
                    <a:lnTo>
                      <a:pt x="272" y="0"/>
                    </a:lnTo>
                    <a:lnTo>
                      <a:pt x="0" y="45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802" name="AutoShape 266">
                <a:extLst>
                  <a:ext uri="{FF2B5EF4-FFF2-40B4-BE49-F238E27FC236}">
                    <a16:creationId xmlns:a16="http://schemas.microsoft.com/office/drawing/2014/main" id="{794968FF-2CE3-4873-96A5-DB26AC3DB5A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5" y="1363"/>
                <a:ext cx="454" cy="454"/>
              </a:xfrm>
              <a:custGeom>
                <a:avLst/>
                <a:gdLst>
                  <a:gd name="G0" fmla="+- 4663 0 0"/>
                  <a:gd name="G1" fmla="+- 21600 0 4663"/>
                  <a:gd name="G2" fmla="+- 21600 0 4663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4663" y="10800"/>
                    </a:moveTo>
                    <a:cubicBezTo>
                      <a:pt x="4663" y="14189"/>
                      <a:pt x="7411" y="16937"/>
                      <a:pt x="10800" y="16937"/>
                    </a:cubicBezTo>
                    <a:cubicBezTo>
                      <a:pt x="14189" y="16937"/>
                      <a:pt x="16937" y="14189"/>
                      <a:pt x="16937" y="10800"/>
                    </a:cubicBezTo>
                    <a:cubicBezTo>
                      <a:pt x="16937" y="7411"/>
                      <a:pt x="14189" y="4663"/>
                      <a:pt x="10800" y="4663"/>
                    </a:cubicBezTo>
                    <a:cubicBezTo>
                      <a:pt x="7411" y="4663"/>
                      <a:pt x="4663" y="7411"/>
                      <a:pt x="4663" y="1080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803" name="AutoShape 267">
                <a:extLst>
                  <a:ext uri="{FF2B5EF4-FFF2-40B4-BE49-F238E27FC236}">
                    <a16:creationId xmlns:a16="http://schemas.microsoft.com/office/drawing/2014/main" id="{E85B47E4-9D5A-4AEA-B71E-BEC93689332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00000">
                <a:off x="1170" y="1330"/>
                <a:ext cx="522" cy="522"/>
              </a:xfrm>
              <a:prstGeom prst="plus">
                <a:avLst>
                  <a:gd name="adj" fmla="val 36588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804" name="Freeform 268">
                <a:extLst>
                  <a:ext uri="{FF2B5EF4-FFF2-40B4-BE49-F238E27FC236}">
                    <a16:creationId xmlns:a16="http://schemas.microsoft.com/office/drawing/2014/main" id="{F5AA278B-6955-4653-9EDB-1D6AA3EBEA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1" y="258"/>
                <a:ext cx="544" cy="435"/>
              </a:xfrm>
              <a:custGeom>
                <a:avLst/>
                <a:gdLst>
                  <a:gd name="T0" fmla="*/ 0 w 907"/>
                  <a:gd name="T1" fmla="*/ 726 h 726"/>
                  <a:gd name="T2" fmla="*/ 453 w 907"/>
                  <a:gd name="T3" fmla="*/ 0 h 726"/>
                  <a:gd name="T4" fmla="*/ 907 w 907"/>
                  <a:gd name="T5" fmla="*/ 726 h 726"/>
                  <a:gd name="T6" fmla="*/ 453 w 907"/>
                  <a:gd name="T7" fmla="*/ 726 h 726"/>
                  <a:gd name="T8" fmla="*/ 453 w 907"/>
                  <a:gd name="T9" fmla="*/ 680 h 726"/>
                  <a:gd name="T10" fmla="*/ 816 w 907"/>
                  <a:gd name="T11" fmla="*/ 680 h 726"/>
                  <a:gd name="T12" fmla="*/ 453 w 907"/>
                  <a:gd name="T13" fmla="*/ 91 h 726"/>
                  <a:gd name="T14" fmla="*/ 90 w 907"/>
                  <a:gd name="T15" fmla="*/ 680 h 726"/>
                  <a:gd name="T16" fmla="*/ 453 w 907"/>
                  <a:gd name="T17" fmla="*/ 680 h 726"/>
                  <a:gd name="T18" fmla="*/ 453 w 907"/>
                  <a:gd name="T19" fmla="*/ 726 h 726"/>
                  <a:gd name="T20" fmla="*/ 0 w 907"/>
                  <a:gd name="T21" fmla="*/ 726 h 7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07" h="726">
                    <a:moveTo>
                      <a:pt x="0" y="726"/>
                    </a:moveTo>
                    <a:lnTo>
                      <a:pt x="453" y="0"/>
                    </a:lnTo>
                    <a:lnTo>
                      <a:pt x="907" y="726"/>
                    </a:lnTo>
                    <a:lnTo>
                      <a:pt x="453" y="726"/>
                    </a:lnTo>
                    <a:lnTo>
                      <a:pt x="453" y="680"/>
                    </a:lnTo>
                    <a:lnTo>
                      <a:pt x="816" y="680"/>
                    </a:lnTo>
                    <a:lnTo>
                      <a:pt x="453" y="91"/>
                    </a:lnTo>
                    <a:lnTo>
                      <a:pt x="90" y="680"/>
                    </a:lnTo>
                    <a:lnTo>
                      <a:pt x="453" y="680"/>
                    </a:lnTo>
                    <a:lnTo>
                      <a:pt x="453" y="726"/>
                    </a:lnTo>
                    <a:lnTo>
                      <a:pt x="0" y="726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805" name="Freeform 269">
                <a:extLst>
                  <a:ext uri="{FF2B5EF4-FFF2-40B4-BE49-F238E27FC236}">
                    <a16:creationId xmlns:a16="http://schemas.microsoft.com/office/drawing/2014/main" id="{DA136211-8836-4A23-9A55-3170E3F624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14" y="249"/>
                <a:ext cx="453" cy="453"/>
              </a:xfrm>
              <a:custGeom>
                <a:avLst/>
                <a:gdLst>
                  <a:gd name="T0" fmla="*/ 0 w 635"/>
                  <a:gd name="T1" fmla="*/ 635 h 635"/>
                  <a:gd name="T2" fmla="*/ 45 w 635"/>
                  <a:gd name="T3" fmla="*/ 635 h 635"/>
                  <a:gd name="T4" fmla="*/ 45 w 635"/>
                  <a:gd name="T5" fmla="*/ 45 h 635"/>
                  <a:gd name="T6" fmla="*/ 589 w 635"/>
                  <a:gd name="T7" fmla="*/ 45 h 635"/>
                  <a:gd name="T8" fmla="*/ 589 w 635"/>
                  <a:gd name="T9" fmla="*/ 589 h 635"/>
                  <a:gd name="T10" fmla="*/ 45 w 635"/>
                  <a:gd name="T11" fmla="*/ 589 h 635"/>
                  <a:gd name="T12" fmla="*/ 45 w 635"/>
                  <a:gd name="T13" fmla="*/ 635 h 635"/>
                  <a:gd name="T14" fmla="*/ 635 w 635"/>
                  <a:gd name="T15" fmla="*/ 635 h 635"/>
                  <a:gd name="T16" fmla="*/ 635 w 635"/>
                  <a:gd name="T17" fmla="*/ 0 h 635"/>
                  <a:gd name="T18" fmla="*/ 0 w 635"/>
                  <a:gd name="T19" fmla="*/ 0 h 635"/>
                  <a:gd name="T20" fmla="*/ 0 w 635"/>
                  <a:gd name="T21" fmla="*/ 635 h 6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35" h="635">
                    <a:moveTo>
                      <a:pt x="0" y="635"/>
                    </a:moveTo>
                    <a:lnTo>
                      <a:pt x="45" y="635"/>
                    </a:lnTo>
                    <a:lnTo>
                      <a:pt x="45" y="45"/>
                    </a:lnTo>
                    <a:lnTo>
                      <a:pt x="589" y="45"/>
                    </a:lnTo>
                    <a:lnTo>
                      <a:pt x="589" y="589"/>
                    </a:lnTo>
                    <a:lnTo>
                      <a:pt x="45" y="589"/>
                    </a:lnTo>
                    <a:lnTo>
                      <a:pt x="45" y="635"/>
                    </a:lnTo>
                    <a:lnTo>
                      <a:pt x="635" y="635"/>
                    </a:lnTo>
                    <a:lnTo>
                      <a:pt x="635" y="0"/>
                    </a:lnTo>
                    <a:lnTo>
                      <a:pt x="0" y="0"/>
                    </a:lnTo>
                    <a:lnTo>
                      <a:pt x="0" y="635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806" name="AutoShape 270">
                <a:extLst>
                  <a:ext uri="{FF2B5EF4-FFF2-40B4-BE49-F238E27FC236}">
                    <a16:creationId xmlns:a16="http://schemas.microsoft.com/office/drawing/2014/main" id="{76FD4939-6285-4844-B8D0-47232765D55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00000">
                <a:off x="1170" y="215"/>
                <a:ext cx="522" cy="522"/>
              </a:xfrm>
              <a:prstGeom prst="plus">
                <a:avLst>
                  <a:gd name="adj" fmla="val 46745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807" name="AutoShape 271">
                <a:extLst>
                  <a:ext uri="{FF2B5EF4-FFF2-40B4-BE49-F238E27FC236}">
                    <a16:creationId xmlns:a16="http://schemas.microsoft.com/office/drawing/2014/main" id="{629931A7-9333-48B6-9FAC-F79F5DF81BC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4" y="249"/>
                <a:ext cx="454" cy="454"/>
              </a:xfrm>
              <a:custGeom>
                <a:avLst/>
                <a:gdLst>
                  <a:gd name="G0" fmla="+- 1237 0 0"/>
                  <a:gd name="G1" fmla="+- 21600 0 1237"/>
                  <a:gd name="G2" fmla="+- 21600 0 1237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237" y="10800"/>
                    </a:moveTo>
                    <a:cubicBezTo>
                      <a:pt x="1237" y="16081"/>
                      <a:pt x="5519" y="20363"/>
                      <a:pt x="10800" y="20363"/>
                    </a:cubicBezTo>
                    <a:cubicBezTo>
                      <a:pt x="16081" y="20363"/>
                      <a:pt x="20363" y="16081"/>
                      <a:pt x="20363" y="10800"/>
                    </a:cubicBezTo>
                    <a:cubicBezTo>
                      <a:pt x="20363" y="5519"/>
                      <a:pt x="16081" y="1237"/>
                      <a:pt x="10800" y="1237"/>
                    </a:cubicBezTo>
                    <a:cubicBezTo>
                      <a:pt x="5519" y="1237"/>
                      <a:pt x="1237" y="5519"/>
                      <a:pt x="1237" y="1080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808" name="Freeform 272">
                <a:extLst>
                  <a:ext uri="{FF2B5EF4-FFF2-40B4-BE49-F238E27FC236}">
                    <a16:creationId xmlns:a16="http://schemas.microsoft.com/office/drawing/2014/main" id="{62D92142-0B25-48EE-94A6-91E44CE0DD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14" y="1933"/>
                <a:ext cx="454" cy="454"/>
              </a:xfrm>
              <a:custGeom>
                <a:avLst/>
                <a:gdLst>
                  <a:gd name="T0" fmla="*/ 0 w 454"/>
                  <a:gd name="T1" fmla="*/ 454 h 454"/>
                  <a:gd name="T2" fmla="*/ 0 w 454"/>
                  <a:gd name="T3" fmla="*/ 0 h 454"/>
                  <a:gd name="T4" fmla="*/ 454 w 454"/>
                  <a:gd name="T5" fmla="*/ 0 h 454"/>
                  <a:gd name="T6" fmla="*/ 454 w 454"/>
                  <a:gd name="T7" fmla="*/ 454 h 454"/>
                  <a:gd name="T8" fmla="*/ 136 w 454"/>
                  <a:gd name="T9" fmla="*/ 454 h 454"/>
                  <a:gd name="T10" fmla="*/ 136 w 454"/>
                  <a:gd name="T11" fmla="*/ 318 h 454"/>
                  <a:gd name="T12" fmla="*/ 318 w 454"/>
                  <a:gd name="T13" fmla="*/ 318 h 454"/>
                  <a:gd name="T14" fmla="*/ 318 w 454"/>
                  <a:gd name="T15" fmla="*/ 136 h 454"/>
                  <a:gd name="T16" fmla="*/ 136 w 454"/>
                  <a:gd name="T17" fmla="*/ 136 h 454"/>
                  <a:gd name="T18" fmla="*/ 136 w 454"/>
                  <a:gd name="T19" fmla="*/ 454 h 454"/>
                  <a:gd name="T20" fmla="*/ 0 w 454"/>
                  <a:gd name="T21" fmla="*/ 454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54" h="454">
                    <a:moveTo>
                      <a:pt x="0" y="454"/>
                    </a:moveTo>
                    <a:lnTo>
                      <a:pt x="0" y="0"/>
                    </a:lnTo>
                    <a:lnTo>
                      <a:pt x="454" y="0"/>
                    </a:lnTo>
                    <a:lnTo>
                      <a:pt x="454" y="454"/>
                    </a:lnTo>
                    <a:lnTo>
                      <a:pt x="136" y="454"/>
                    </a:lnTo>
                    <a:lnTo>
                      <a:pt x="136" y="318"/>
                    </a:lnTo>
                    <a:lnTo>
                      <a:pt x="318" y="318"/>
                    </a:lnTo>
                    <a:lnTo>
                      <a:pt x="318" y="136"/>
                    </a:lnTo>
                    <a:lnTo>
                      <a:pt x="136" y="136"/>
                    </a:lnTo>
                    <a:lnTo>
                      <a:pt x="136" y="454"/>
                    </a:lnTo>
                    <a:lnTo>
                      <a:pt x="0" y="45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809" name="AutoShape 273">
                <a:extLst>
                  <a:ext uri="{FF2B5EF4-FFF2-40B4-BE49-F238E27FC236}">
                    <a16:creationId xmlns:a16="http://schemas.microsoft.com/office/drawing/2014/main" id="{56E6B33A-B398-41ED-AD91-902AE946A6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00000">
                <a:off x="1199" y="1928"/>
                <a:ext cx="465" cy="465"/>
              </a:xfrm>
              <a:prstGeom prst="plus">
                <a:avLst>
                  <a:gd name="adj" fmla="val 32056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810" name="AutoShape 274">
                <a:extLst>
                  <a:ext uri="{FF2B5EF4-FFF2-40B4-BE49-F238E27FC236}">
                    <a16:creationId xmlns:a16="http://schemas.microsoft.com/office/drawing/2014/main" id="{A0C0690E-A5FA-46BE-AE4F-0E97DE40227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5" y="1933"/>
                <a:ext cx="454" cy="454"/>
              </a:xfrm>
              <a:custGeom>
                <a:avLst/>
                <a:gdLst>
                  <a:gd name="G0" fmla="+- 6566 0 0"/>
                  <a:gd name="G1" fmla="+- 21600 0 6566"/>
                  <a:gd name="G2" fmla="+- 21600 0 6566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6566" y="10800"/>
                    </a:moveTo>
                    <a:cubicBezTo>
                      <a:pt x="6566" y="13138"/>
                      <a:pt x="8462" y="15034"/>
                      <a:pt x="10800" y="15034"/>
                    </a:cubicBezTo>
                    <a:cubicBezTo>
                      <a:pt x="13138" y="15034"/>
                      <a:pt x="15034" y="13138"/>
                      <a:pt x="15034" y="10800"/>
                    </a:cubicBezTo>
                    <a:cubicBezTo>
                      <a:pt x="15034" y="8462"/>
                      <a:pt x="13138" y="6566"/>
                      <a:pt x="10800" y="6566"/>
                    </a:cubicBezTo>
                    <a:cubicBezTo>
                      <a:pt x="8462" y="6566"/>
                      <a:pt x="6566" y="8462"/>
                      <a:pt x="6566" y="1080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811" name="Freeform 275">
                <a:extLst>
                  <a:ext uri="{FF2B5EF4-FFF2-40B4-BE49-F238E27FC236}">
                    <a16:creationId xmlns:a16="http://schemas.microsoft.com/office/drawing/2014/main" id="{CCEDAD6C-3A42-4926-A8DB-EBD533BBC3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2" y="1935"/>
                <a:ext cx="563" cy="450"/>
              </a:xfrm>
              <a:custGeom>
                <a:avLst/>
                <a:gdLst>
                  <a:gd name="T0" fmla="*/ 0 w 907"/>
                  <a:gd name="T1" fmla="*/ 726 h 726"/>
                  <a:gd name="T2" fmla="*/ 453 w 907"/>
                  <a:gd name="T3" fmla="*/ 726 h 726"/>
                  <a:gd name="T4" fmla="*/ 453 w 907"/>
                  <a:gd name="T5" fmla="*/ 544 h 726"/>
                  <a:gd name="T6" fmla="*/ 362 w 907"/>
                  <a:gd name="T7" fmla="*/ 544 h 726"/>
                  <a:gd name="T8" fmla="*/ 453 w 907"/>
                  <a:gd name="T9" fmla="*/ 363 h 726"/>
                  <a:gd name="T10" fmla="*/ 544 w 907"/>
                  <a:gd name="T11" fmla="*/ 544 h 726"/>
                  <a:gd name="T12" fmla="*/ 453 w 907"/>
                  <a:gd name="T13" fmla="*/ 544 h 726"/>
                  <a:gd name="T14" fmla="*/ 453 w 907"/>
                  <a:gd name="T15" fmla="*/ 726 h 726"/>
                  <a:gd name="T16" fmla="*/ 907 w 907"/>
                  <a:gd name="T17" fmla="*/ 726 h 726"/>
                  <a:gd name="T18" fmla="*/ 453 w 907"/>
                  <a:gd name="T19" fmla="*/ 0 h 726"/>
                  <a:gd name="T20" fmla="*/ 0 w 907"/>
                  <a:gd name="T21" fmla="*/ 726 h 7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07" h="726">
                    <a:moveTo>
                      <a:pt x="0" y="726"/>
                    </a:moveTo>
                    <a:lnTo>
                      <a:pt x="453" y="726"/>
                    </a:lnTo>
                    <a:lnTo>
                      <a:pt x="453" y="544"/>
                    </a:lnTo>
                    <a:lnTo>
                      <a:pt x="362" y="544"/>
                    </a:lnTo>
                    <a:lnTo>
                      <a:pt x="453" y="363"/>
                    </a:lnTo>
                    <a:lnTo>
                      <a:pt x="544" y="544"/>
                    </a:lnTo>
                    <a:lnTo>
                      <a:pt x="453" y="544"/>
                    </a:lnTo>
                    <a:lnTo>
                      <a:pt x="453" y="726"/>
                    </a:lnTo>
                    <a:lnTo>
                      <a:pt x="907" y="726"/>
                    </a:lnTo>
                    <a:lnTo>
                      <a:pt x="453" y="0"/>
                    </a:lnTo>
                    <a:lnTo>
                      <a:pt x="0" y="726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6562" name="Group 2">
            <a:extLst>
              <a:ext uri="{FF2B5EF4-FFF2-40B4-BE49-F238E27FC236}">
                <a16:creationId xmlns:a16="http://schemas.microsoft.com/office/drawing/2014/main" id="{31028097-9376-43AD-B677-DFE4124BBF77}"/>
              </a:ext>
            </a:extLst>
          </p:cNvPr>
          <p:cNvGrpSpPr>
            <a:grpSpLocks/>
          </p:cNvGrpSpPr>
          <p:nvPr/>
        </p:nvGrpSpPr>
        <p:grpSpPr bwMode="auto">
          <a:xfrm>
            <a:off x="307975" y="341313"/>
            <a:ext cx="2851150" cy="3016250"/>
            <a:chOff x="194" y="215"/>
            <a:chExt cx="1973" cy="2087"/>
          </a:xfrm>
        </p:grpSpPr>
        <p:grpSp>
          <p:nvGrpSpPr>
            <p:cNvPr id="66563" name="Group 3">
              <a:extLst>
                <a:ext uri="{FF2B5EF4-FFF2-40B4-BE49-F238E27FC236}">
                  <a16:creationId xmlns:a16="http://schemas.microsoft.com/office/drawing/2014/main" id="{525EEF38-9BE2-4D76-A396-A51115ADEE6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71" y="258"/>
              <a:ext cx="544" cy="435"/>
              <a:chOff x="671" y="258"/>
              <a:chExt cx="544" cy="435"/>
            </a:xfrm>
          </p:grpSpPr>
          <p:sp>
            <p:nvSpPr>
              <p:cNvPr id="66564" name="Freeform 4">
                <a:extLst>
                  <a:ext uri="{FF2B5EF4-FFF2-40B4-BE49-F238E27FC236}">
                    <a16:creationId xmlns:a16="http://schemas.microsoft.com/office/drawing/2014/main" id="{EFA0A9AF-0B2A-46BA-9E5B-040950EB4D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1" y="258"/>
                <a:ext cx="544" cy="435"/>
              </a:xfrm>
              <a:custGeom>
                <a:avLst/>
                <a:gdLst>
                  <a:gd name="T0" fmla="*/ 0 w 907"/>
                  <a:gd name="T1" fmla="*/ 726 h 726"/>
                  <a:gd name="T2" fmla="*/ 453 w 907"/>
                  <a:gd name="T3" fmla="*/ 0 h 726"/>
                  <a:gd name="T4" fmla="*/ 907 w 907"/>
                  <a:gd name="T5" fmla="*/ 726 h 726"/>
                  <a:gd name="T6" fmla="*/ 453 w 907"/>
                  <a:gd name="T7" fmla="*/ 726 h 726"/>
                  <a:gd name="T8" fmla="*/ 453 w 907"/>
                  <a:gd name="T9" fmla="*/ 680 h 726"/>
                  <a:gd name="T10" fmla="*/ 816 w 907"/>
                  <a:gd name="T11" fmla="*/ 680 h 726"/>
                  <a:gd name="T12" fmla="*/ 453 w 907"/>
                  <a:gd name="T13" fmla="*/ 91 h 726"/>
                  <a:gd name="T14" fmla="*/ 90 w 907"/>
                  <a:gd name="T15" fmla="*/ 680 h 726"/>
                  <a:gd name="T16" fmla="*/ 453 w 907"/>
                  <a:gd name="T17" fmla="*/ 680 h 726"/>
                  <a:gd name="T18" fmla="*/ 453 w 907"/>
                  <a:gd name="T19" fmla="*/ 726 h 726"/>
                  <a:gd name="T20" fmla="*/ 0 w 907"/>
                  <a:gd name="T21" fmla="*/ 726 h 7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07" h="726">
                    <a:moveTo>
                      <a:pt x="0" y="726"/>
                    </a:moveTo>
                    <a:lnTo>
                      <a:pt x="453" y="0"/>
                    </a:lnTo>
                    <a:lnTo>
                      <a:pt x="907" y="726"/>
                    </a:lnTo>
                    <a:lnTo>
                      <a:pt x="453" y="726"/>
                    </a:lnTo>
                    <a:lnTo>
                      <a:pt x="453" y="680"/>
                    </a:lnTo>
                    <a:lnTo>
                      <a:pt x="816" y="680"/>
                    </a:lnTo>
                    <a:lnTo>
                      <a:pt x="453" y="91"/>
                    </a:lnTo>
                    <a:lnTo>
                      <a:pt x="90" y="680"/>
                    </a:lnTo>
                    <a:lnTo>
                      <a:pt x="453" y="680"/>
                    </a:lnTo>
                    <a:lnTo>
                      <a:pt x="453" y="726"/>
                    </a:lnTo>
                    <a:lnTo>
                      <a:pt x="0" y="726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565" name="Freeform 5">
                <a:extLst>
                  <a:ext uri="{FF2B5EF4-FFF2-40B4-BE49-F238E27FC236}">
                    <a16:creationId xmlns:a16="http://schemas.microsoft.com/office/drawing/2014/main" id="{2D5434BD-BF1D-4E59-B338-FD77E7FDA4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75" y="527"/>
                <a:ext cx="136" cy="114"/>
              </a:xfrm>
              <a:custGeom>
                <a:avLst/>
                <a:gdLst>
                  <a:gd name="T0" fmla="*/ 0 w 544"/>
                  <a:gd name="T1" fmla="*/ 454 h 454"/>
                  <a:gd name="T2" fmla="*/ 181 w 544"/>
                  <a:gd name="T3" fmla="*/ 454 h 454"/>
                  <a:gd name="T4" fmla="*/ 181 w 544"/>
                  <a:gd name="T5" fmla="*/ 363 h 454"/>
                  <a:gd name="T6" fmla="*/ 272 w 544"/>
                  <a:gd name="T7" fmla="*/ 182 h 454"/>
                  <a:gd name="T8" fmla="*/ 363 w 544"/>
                  <a:gd name="T9" fmla="*/ 363 h 454"/>
                  <a:gd name="T10" fmla="*/ 181 w 544"/>
                  <a:gd name="T11" fmla="*/ 363 h 454"/>
                  <a:gd name="T12" fmla="*/ 181 w 544"/>
                  <a:gd name="T13" fmla="*/ 454 h 454"/>
                  <a:gd name="T14" fmla="*/ 544 w 544"/>
                  <a:gd name="T15" fmla="*/ 454 h 454"/>
                  <a:gd name="T16" fmla="*/ 272 w 544"/>
                  <a:gd name="T17" fmla="*/ 0 h 454"/>
                  <a:gd name="T18" fmla="*/ 0 w 544"/>
                  <a:gd name="T19" fmla="*/ 454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44" h="454">
                    <a:moveTo>
                      <a:pt x="0" y="454"/>
                    </a:moveTo>
                    <a:lnTo>
                      <a:pt x="181" y="454"/>
                    </a:lnTo>
                    <a:lnTo>
                      <a:pt x="181" y="363"/>
                    </a:lnTo>
                    <a:lnTo>
                      <a:pt x="272" y="182"/>
                    </a:lnTo>
                    <a:lnTo>
                      <a:pt x="363" y="363"/>
                    </a:lnTo>
                    <a:lnTo>
                      <a:pt x="181" y="363"/>
                    </a:lnTo>
                    <a:lnTo>
                      <a:pt x="181" y="454"/>
                    </a:lnTo>
                    <a:lnTo>
                      <a:pt x="544" y="454"/>
                    </a:lnTo>
                    <a:lnTo>
                      <a:pt x="272" y="0"/>
                    </a:lnTo>
                    <a:lnTo>
                      <a:pt x="0" y="454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566" name="Freeform 6">
                <a:extLst>
                  <a:ext uri="{FF2B5EF4-FFF2-40B4-BE49-F238E27FC236}">
                    <a16:creationId xmlns:a16="http://schemas.microsoft.com/office/drawing/2014/main" id="{596C00B0-9981-45A2-83F0-FB29F829E7E1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807" y="482"/>
                <a:ext cx="136" cy="114"/>
              </a:xfrm>
              <a:custGeom>
                <a:avLst/>
                <a:gdLst>
                  <a:gd name="T0" fmla="*/ 0 w 544"/>
                  <a:gd name="T1" fmla="*/ 454 h 454"/>
                  <a:gd name="T2" fmla="*/ 181 w 544"/>
                  <a:gd name="T3" fmla="*/ 454 h 454"/>
                  <a:gd name="T4" fmla="*/ 181 w 544"/>
                  <a:gd name="T5" fmla="*/ 363 h 454"/>
                  <a:gd name="T6" fmla="*/ 272 w 544"/>
                  <a:gd name="T7" fmla="*/ 182 h 454"/>
                  <a:gd name="T8" fmla="*/ 363 w 544"/>
                  <a:gd name="T9" fmla="*/ 363 h 454"/>
                  <a:gd name="T10" fmla="*/ 181 w 544"/>
                  <a:gd name="T11" fmla="*/ 363 h 454"/>
                  <a:gd name="T12" fmla="*/ 181 w 544"/>
                  <a:gd name="T13" fmla="*/ 454 h 454"/>
                  <a:gd name="T14" fmla="*/ 544 w 544"/>
                  <a:gd name="T15" fmla="*/ 454 h 454"/>
                  <a:gd name="T16" fmla="*/ 272 w 544"/>
                  <a:gd name="T17" fmla="*/ 0 h 454"/>
                  <a:gd name="T18" fmla="*/ 0 w 544"/>
                  <a:gd name="T19" fmla="*/ 454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44" h="454">
                    <a:moveTo>
                      <a:pt x="0" y="454"/>
                    </a:moveTo>
                    <a:lnTo>
                      <a:pt x="181" y="454"/>
                    </a:lnTo>
                    <a:lnTo>
                      <a:pt x="181" y="363"/>
                    </a:lnTo>
                    <a:lnTo>
                      <a:pt x="272" y="182"/>
                    </a:lnTo>
                    <a:lnTo>
                      <a:pt x="363" y="363"/>
                    </a:lnTo>
                    <a:lnTo>
                      <a:pt x="181" y="363"/>
                    </a:lnTo>
                    <a:lnTo>
                      <a:pt x="181" y="454"/>
                    </a:lnTo>
                    <a:lnTo>
                      <a:pt x="544" y="454"/>
                    </a:lnTo>
                    <a:lnTo>
                      <a:pt x="272" y="0"/>
                    </a:lnTo>
                    <a:lnTo>
                      <a:pt x="0" y="454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567" name="Freeform 7">
                <a:extLst>
                  <a:ext uri="{FF2B5EF4-FFF2-40B4-BE49-F238E27FC236}">
                    <a16:creationId xmlns:a16="http://schemas.microsoft.com/office/drawing/2014/main" id="{5F3AAF1D-B55F-4BF3-8AC2-BBFAB64DAA5E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3" y="482"/>
                <a:ext cx="136" cy="114"/>
              </a:xfrm>
              <a:custGeom>
                <a:avLst/>
                <a:gdLst>
                  <a:gd name="T0" fmla="*/ 0 w 544"/>
                  <a:gd name="T1" fmla="*/ 454 h 454"/>
                  <a:gd name="T2" fmla="*/ 181 w 544"/>
                  <a:gd name="T3" fmla="*/ 454 h 454"/>
                  <a:gd name="T4" fmla="*/ 181 w 544"/>
                  <a:gd name="T5" fmla="*/ 363 h 454"/>
                  <a:gd name="T6" fmla="*/ 272 w 544"/>
                  <a:gd name="T7" fmla="*/ 182 h 454"/>
                  <a:gd name="T8" fmla="*/ 363 w 544"/>
                  <a:gd name="T9" fmla="*/ 363 h 454"/>
                  <a:gd name="T10" fmla="*/ 181 w 544"/>
                  <a:gd name="T11" fmla="*/ 363 h 454"/>
                  <a:gd name="T12" fmla="*/ 181 w 544"/>
                  <a:gd name="T13" fmla="*/ 454 h 454"/>
                  <a:gd name="T14" fmla="*/ 544 w 544"/>
                  <a:gd name="T15" fmla="*/ 454 h 454"/>
                  <a:gd name="T16" fmla="*/ 272 w 544"/>
                  <a:gd name="T17" fmla="*/ 0 h 454"/>
                  <a:gd name="T18" fmla="*/ 0 w 544"/>
                  <a:gd name="T19" fmla="*/ 454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44" h="454">
                    <a:moveTo>
                      <a:pt x="0" y="454"/>
                    </a:moveTo>
                    <a:lnTo>
                      <a:pt x="181" y="454"/>
                    </a:lnTo>
                    <a:lnTo>
                      <a:pt x="181" y="363"/>
                    </a:lnTo>
                    <a:lnTo>
                      <a:pt x="272" y="182"/>
                    </a:lnTo>
                    <a:lnTo>
                      <a:pt x="363" y="363"/>
                    </a:lnTo>
                    <a:lnTo>
                      <a:pt x="181" y="363"/>
                    </a:lnTo>
                    <a:lnTo>
                      <a:pt x="181" y="454"/>
                    </a:lnTo>
                    <a:lnTo>
                      <a:pt x="544" y="454"/>
                    </a:lnTo>
                    <a:lnTo>
                      <a:pt x="272" y="0"/>
                    </a:lnTo>
                    <a:lnTo>
                      <a:pt x="0" y="454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66568" name="Group 8">
              <a:extLst>
                <a:ext uri="{FF2B5EF4-FFF2-40B4-BE49-F238E27FC236}">
                  <a16:creationId xmlns:a16="http://schemas.microsoft.com/office/drawing/2014/main" id="{549ED550-9262-4FC8-99F7-14A52CB6FE1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70" y="215"/>
              <a:ext cx="522" cy="522"/>
              <a:chOff x="1170" y="215"/>
              <a:chExt cx="522" cy="522"/>
            </a:xfrm>
          </p:grpSpPr>
          <p:sp>
            <p:nvSpPr>
              <p:cNvPr id="66569" name="AutoShape 9">
                <a:extLst>
                  <a:ext uri="{FF2B5EF4-FFF2-40B4-BE49-F238E27FC236}">
                    <a16:creationId xmlns:a16="http://schemas.microsoft.com/office/drawing/2014/main" id="{A7B35694-FF21-4C60-8F1C-BEFA2F13CC8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00000">
                <a:off x="1170" y="215"/>
                <a:ext cx="522" cy="522"/>
              </a:xfrm>
              <a:prstGeom prst="plus">
                <a:avLst>
                  <a:gd name="adj" fmla="val 46745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66570" name="Group 10">
                <a:extLst>
                  <a:ext uri="{FF2B5EF4-FFF2-40B4-BE49-F238E27FC236}">
                    <a16:creationId xmlns:a16="http://schemas.microsoft.com/office/drawing/2014/main" id="{9CF8FB35-218D-4CAC-BA4A-F38BD8F8660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327" y="255"/>
                <a:ext cx="204" cy="90"/>
                <a:chOff x="1306" y="255"/>
                <a:chExt cx="204" cy="90"/>
              </a:xfrm>
            </p:grpSpPr>
            <p:sp>
              <p:nvSpPr>
                <p:cNvPr id="66571" name="AutoShape 11">
                  <a:extLst>
                    <a:ext uri="{FF2B5EF4-FFF2-40B4-BE49-F238E27FC236}">
                      <a16:creationId xmlns:a16="http://schemas.microsoft.com/office/drawing/2014/main" id="{FB993B36-0CEC-4AF9-82B0-321FB44E3CB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2700000">
                  <a:off x="1306" y="255"/>
                  <a:ext cx="90" cy="90"/>
                </a:xfrm>
                <a:prstGeom prst="plus">
                  <a:avLst>
                    <a:gd name="adj" fmla="val 42718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572" name="AutoShape 12">
                  <a:extLst>
                    <a:ext uri="{FF2B5EF4-FFF2-40B4-BE49-F238E27FC236}">
                      <a16:creationId xmlns:a16="http://schemas.microsoft.com/office/drawing/2014/main" id="{8A47C27C-7379-42A5-A3FD-F03D878848F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2700000">
                  <a:off x="1420" y="255"/>
                  <a:ext cx="90" cy="90"/>
                </a:xfrm>
                <a:prstGeom prst="plus">
                  <a:avLst>
                    <a:gd name="adj" fmla="val 42718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66573" name="Group 13">
              <a:extLst>
                <a:ext uri="{FF2B5EF4-FFF2-40B4-BE49-F238E27FC236}">
                  <a16:creationId xmlns:a16="http://schemas.microsoft.com/office/drawing/2014/main" id="{79F80351-845F-43E0-B3FF-37C98C1FA22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14" y="249"/>
              <a:ext cx="453" cy="453"/>
              <a:chOff x="1714" y="249"/>
              <a:chExt cx="453" cy="453"/>
            </a:xfrm>
          </p:grpSpPr>
          <p:sp>
            <p:nvSpPr>
              <p:cNvPr id="66574" name="Freeform 14">
                <a:extLst>
                  <a:ext uri="{FF2B5EF4-FFF2-40B4-BE49-F238E27FC236}">
                    <a16:creationId xmlns:a16="http://schemas.microsoft.com/office/drawing/2014/main" id="{9FB8322B-40D0-485D-A1E1-4E05EDA4BB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14" y="249"/>
                <a:ext cx="453" cy="453"/>
              </a:xfrm>
              <a:custGeom>
                <a:avLst/>
                <a:gdLst>
                  <a:gd name="T0" fmla="*/ 0 w 635"/>
                  <a:gd name="T1" fmla="*/ 635 h 635"/>
                  <a:gd name="T2" fmla="*/ 45 w 635"/>
                  <a:gd name="T3" fmla="*/ 635 h 635"/>
                  <a:gd name="T4" fmla="*/ 45 w 635"/>
                  <a:gd name="T5" fmla="*/ 45 h 635"/>
                  <a:gd name="T6" fmla="*/ 589 w 635"/>
                  <a:gd name="T7" fmla="*/ 45 h 635"/>
                  <a:gd name="T8" fmla="*/ 589 w 635"/>
                  <a:gd name="T9" fmla="*/ 589 h 635"/>
                  <a:gd name="T10" fmla="*/ 45 w 635"/>
                  <a:gd name="T11" fmla="*/ 589 h 635"/>
                  <a:gd name="T12" fmla="*/ 45 w 635"/>
                  <a:gd name="T13" fmla="*/ 635 h 635"/>
                  <a:gd name="T14" fmla="*/ 635 w 635"/>
                  <a:gd name="T15" fmla="*/ 635 h 635"/>
                  <a:gd name="T16" fmla="*/ 635 w 635"/>
                  <a:gd name="T17" fmla="*/ 0 h 635"/>
                  <a:gd name="T18" fmla="*/ 0 w 635"/>
                  <a:gd name="T19" fmla="*/ 0 h 635"/>
                  <a:gd name="T20" fmla="*/ 0 w 635"/>
                  <a:gd name="T21" fmla="*/ 635 h 6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35" h="635">
                    <a:moveTo>
                      <a:pt x="0" y="635"/>
                    </a:moveTo>
                    <a:lnTo>
                      <a:pt x="45" y="635"/>
                    </a:lnTo>
                    <a:lnTo>
                      <a:pt x="45" y="45"/>
                    </a:lnTo>
                    <a:lnTo>
                      <a:pt x="589" y="45"/>
                    </a:lnTo>
                    <a:lnTo>
                      <a:pt x="589" y="589"/>
                    </a:lnTo>
                    <a:lnTo>
                      <a:pt x="45" y="589"/>
                    </a:lnTo>
                    <a:lnTo>
                      <a:pt x="45" y="635"/>
                    </a:lnTo>
                    <a:lnTo>
                      <a:pt x="635" y="635"/>
                    </a:lnTo>
                    <a:lnTo>
                      <a:pt x="635" y="0"/>
                    </a:lnTo>
                    <a:lnTo>
                      <a:pt x="0" y="0"/>
                    </a:lnTo>
                    <a:lnTo>
                      <a:pt x="0" y="635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575" name="Freeform 15">
                <a:extLst>
                  <a:ext uri="{FF2B5EF4-FFF2-40B4-BE49-F238E27FC236}">
                    <a16:creationId xmlns:a16="http://schemas.microsoft.com/office/drawing/2014/main" id="{E12D4030-853B-4D1B-9BA3-BBCB4DC209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05" y="346"/>
                <a:ext cx="90" cy="90"/>
              </a:xfrm>
              <a:custGeom>
                <a:avLst/>
                <a:gdLst>
                  <a:gd name="T0" fmla="*/ 0 w 454"/>
                  <a:gd name="T1" fmla="*/ 454 h 454"/>
                  <a:gd name="T2" fmla="*/ 0 w 454"/>
                  <a:gd name="T3" fmla="*/ 0 h 454"/>
                  <a:gd name="T4" fmla="*/ 454 w 454"/>
                  <a:gd name="T5" fmla="*/ 0 h 454"/>
                  <a:gd name="T6" fmla="*/ 454 w 454"/>
                  <a:gd name="T7" fmla="*/ 454 h 454"/>
                  <a:gd name="T8" fmla="*/ 136 w 454"/>
                  <a:gd name="T9" fmla="*/ 454 h 454"/>
                  <a:gd name="T10" fmla="*/ 136 w 454"/>
                  <a:gd name="T11" fmla="*/ 318 h 454"/>
                  <a:gd name="T12" fmla="*/ 318 w 454"/>
                  <a:gd name="T13" fmla="*/ 318 h 454"/>
                  <a:gd name="T14" fmla="*/ 318 w 454"/>
                  <a:gd name="T15" fmla="*/ 136 h 454"/>
                  <a:gd name="T16" fmla="*/ 136 w 454"/>
                  <a:gd name="T17" fmla="*/ 136 h 454"/>
                  <a:gd name="T18" fmla="*/ 136 w 454"/>
                  <a:gd name="T19" fmla="*/ 454 h 454"/>
                  <a:gd name="T20" fmla="*/ 0 w 454"/>
                  <a:gd name="T21" fmla="*/ 454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54" h="454">
                    <a:moveTo>
                      <a:pt x="0" y="454"/>
                    </a:moveTo>
                    <a:lnTo>
                      <a:pt x="0" y="0"/>
                    </a:lnTo>
                    <a:lnTo>
                      <a:pt x="454" y="0"/>
                    </a:lnTo>
                    <a:lnTo>
                      <a:pt x="454" y="454"/>
                    </a:lnTo>
                    <a:lnTo>
                      <a:pt x="136" y="454"/>
                    </a:lnTo>
                    <a:lnTo>
                      <a:pt x="136" y="318"/>
                    </a:lnTo>
                    <a:lnTo>
                      <a:pt x="318" y="318"/>
                    </a:lnTo>
                    <a:lnTo>
                      <a:pt x="318" y="136"/>
                    </a:lnTo>
                    <a:lnTo>
                      <a:pt x="136" y="136"/>
                    </a:lnTo>
                    <a:lnTo>
                      <a:pt x="136" y="454"/>
                    </a:lnTo>
                    <a:lnTo>
                      <a:pt x="0" y="454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576" name="Freeform 16">
                <a:extLst>
                  <a:ext uri="{FF2B5EF4-FFF2-40B4-BE49-F238E27FC236}">
                    <a16:creationId xmlns:a16="http://schemas.microsoft.com/office/drawing/2014/main" id="{15800920-C3FA-4D28-8231-FC5CB622FE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86" y="346"/>
                <a:ext cx="91" cy="91"/>
              </a:xfrm>
              <a:custGeom>
                <a:avLst/>
                <a:gdLst>
                  <a:gd name="T0" fmla="*/ 0 w 454"/>
                  <a:gd name="T1" fmla="*/ 454 h 454"/>
                  <a:gd name="T2" fmla="*/ 0 w 454"/>
                  <a:gd name="T3" fmla="*/ 0 h 454"/>
                  <a:gd name="T4" fmla="*/ 454 w 454"/>
                  <a:gd name="T5" fmla="*/ 0 h 454"/>
                  <a:gd name="T6" fmla="*/ 454 w 454"/>
                  <a:gd name="T7" fmla="*/ 454 h 454"/>
                  <a:gd name="T8" fmla="*/ 136 w 454"/>
                  <a:gd name="T9" fmla="*/ 454 h 454"/>
                  <a:gd name="T10" fmla="*/ 136 w 454"/>
                  <a:gd name="T11" fmla="*/ 318 h 454"/>
                  <a:gd name="T12" fmla="*/ 318 w 454"/>
                  <a:gd name="T13" fmla="*/ 318 h 454"/>
                  <a:gd name="T14" fmla="*/ 318 w 454"/>
                  <a:gd name="T15" fmla="*/ 136 h 454"/>
                  <a:gd name="T16" fmla="*/ 136 w 454"/>
                  <a:gd name="T17" fmla="*/ 136 h 454"/>
                  <a:gd name="T18" fmla="*/ 136 w 454"/>
                  <a:gd name="T19" fmla="*/ 454 h 454"/>
                  <a:gd name="T20" fmla="*/ 0 w 454"/>
                  <a:gd name="T21" fmla="*/ 454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54" h="454">
                    <a:moveTo>
                      <a:pt x="0" y="454"/>
                    </a:moveTo>
                    <a:lnTo>
                      <a:pt x="0" y="0"/>
                    </a:lnTo>
                    <a:lnTo>
                      <a:pt x="454" y="0"/>
                    </a:lnTo>
                    <a:lnTo>
                      <a:pt x="454" y="454"/>
                    </a:lnTo>
                    <a:lnTo>
                      <a:pt x="136" y="454"/>
                    </a:lnTo>
                    <a:lnTo>
                      <a:pt x="136" y="318"/>
                    </a:lnTo>
                    <a:lnTo>
                      <a:pt x="318" y="318"/>
                    </a:lnTo>
                    <a:lnTo>
                      <a:pt x="318" y="136"/>
                    </a:lnTo>
                    <a:lnTo>
                      <a:pt x="136" y="136"/>
                    </a:lnTo>
                    <a:lnTo>
                      <a:pt x="136" y="454"/>
                    </a:lnTo>
                    <a:lnTo>
                      <a:pt x="0" y="454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577" name="Freeform 17">
                <a:extLst>
                  <a:ext uri="{FF2B5EF4-FFF2-40B4-BE49-F238E27FC236}">
                    <a16:creationId xmlns:a16="http://schemas.microsoft.com/office/drawing/2014/main" id="{7143AA29-0B71-4143-AD7E-AD4EFC7B7F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95" y="482"/>
                <a:ext cx="90" cy="90"/>
              </a:xfrm>
              <a:custGeom>
                <a:avLst/>
                <a:gdLst>
                  <a:gd name="T0" fmla="*/ 0 w 454"/>
                  <a:gd name="T1" fmla="*/ 454 h 454"/>
                  <a:gd name="T2" fmla="*/ 0 w 454"/>
                  <a:gd name="T3" fmla="*/ 0 h 454"/>
                  <a:gd name="T4" fmla="*/ 454 w 454"/>
                  <a:gd name="T5" fmla="*/ 0 h 454"/>
                  <a:gd name="T6" fmla="*/ 454 w 454"/>
                  <a:gd name="T7" fmla="*/ 454 h 454"/>
                  <a:gd name="T8" fmla="*/ 136 w 454"/>
                  <a:gd name="T9" fmla="*/ 454 h 454"/>
                  <a:gd name="T10" fmla="*/ 136 w 454"/>
                  <a:gd name="T11" fmla="*/ 318 h 454"/>
                  <a:gd name="T12" fmla="*/ 318 w 454"/>
                  <a:gd name="T13" fmla="*/ 318 h 454"/>
                  <a:gd name="T14" fmla="*/ 318 w 454"/>
                  <a:gd name="T15" fmla="*/ 136 h 454"/>
                  <a:gd name="T16" fmla="*/ 136 w 454"/>
                  <a:gd name="T17" fmla="*/ 136 h 454"/>
                  <a:gd name="T18" fmla="*/ 136 w 454"/>
                  <a:gd name="T19" fmla="*/ 454 h 454"/>
                  <a:gd name="T20" fmla="*/ 0 w 454"/>
                  <a:gd name="T21" fmla="*/ 454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54" h="454">
                    <a:moveTo>
                      <a:pt x="0" y="454"/>
                    </a:moveTo>
                    <a:lnTo>
                      <a:pt x="0" y="0"/>
                    </a:lnTo>
                    <a:lnTo>
                      <a:pt x="454" y="0"/>
                    </a:lnTo>
                    <a:lnTo>
                      <a:pt x="454" y="454"/>
                    </a:lnTo>
                    <a:lnTo>
                      <a:pt x="136" y="454"/>
                    </a:lnTo>
                    <a:lnTo>
                      <a:pt x="136" y="318"/>
                    </a:lnTo>
                    <a:lnTo>
                      <a:pt x="318" y="318"/>
                    </a:lnTo>
                    <a:lnTo>
                      <a:pt x="318" y="136"/>
                    </a:lnTo>
                    <a:lnTo>
                      <a:pt x="136" y="136"/>
                    </a:lnTo>
                    <a:lnTo>
                      <a:pt x="136" y="454"/>
                    </a:lnTo>
                    <a:lnTo>
                      <a:pt x="0" y="454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66578" name="Group 18">
              <a:extLst>
                <a:ext uri="{FF2B5EF4-FFF2-40B4-BE49-F238E27FC236}">
                  <a16:creationId xmlns:a16="http://schemas.microsoft.com/office/drawing/2014/main" id="{FDCC5559-F18E-44F3-BDAF-67260C8B623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4" y="249"/>
              <a:ext cx="454" cy="454"/>
              <a:chOff x="194" y="249"/>
              <a:chExt cx="454" cy="454"/>
            </a:xfrm>
          </p:grpSpPr>
          <p:sp>
            <p:nvSpPr>
              <p:cNvPr id="66579" name="AutoShape 19">
                <a:extLst>
                  <a:ext uri="{FF2B5EF4-FFF2-40B4-BE49-F238E27FC236}">
                    <a16:creationId xmlns:a16="http://schemas.microsoft.com/office/drawing/2014/main" id="{02F04624-C29F-43D5-962A-899EE0E1658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4" y="249"/>
                <a:ext cx="454" cy="454"/>
              </a:xfrm>
              <a:custGeom>
                <a:avLst/>
                <a:gdLst>
                  <a:gd name="G0" fmla="+- 1237 0 0"/>
                  <a:gd name="G1" fmla="+- 21600 0 1237"/>
                  <a:gd name="G2" fmla="+- 21600 0 1237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237" y="10800"/>
                    </a:moveTo>
                    <a:cubicBezTo>
                      <a:pt x="1237" y="16081"/>
                      <a:pt x="5519" y="20363"/>
                      <a:pt x="10800" y="20363"/>
                    </a:cubicBezTo>
                    <a:cubicBezTo>
                      <a:pt x="16081" y="20363"/>
                      <a:pt x="20363" y="16081"/>
                      <a:pt x="20363" y="10800"/>
                    </a:cubicBezTo>
                    <a:cubicBezTo>
                      <a:pt x="20363" y="5519"/>
                      <a:pt x="16081" y="1237"/>
                      <a:pt x="10800" y="1237"/>
                    </a:cubicBezTo>
                    <a:cubicBezTo>
                      <a:pt x="5519" y="1237"/>
                      <a:pt x="1237" y="5519"/>
                      <a:pt x="1237" y="1080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580" name="AutoShape 20">
                <a:extLst>
                  <a:ext uri="{FF2B5EF4-FFF2-40B4-BE49-F238E27FC236}">
                    <a16:creationId xmlns:a16="http://schemas.microsoft.com/office/drawing/2014/main" id="{55F855AF-E031-4AAB-9EBF-E14E592B854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308" y="391"/>
                <a:ext cx="227" cy="227"/>
              </a:xfrm>
              <a:custGeom>
                <a:avLst/>
                <a:gdLst>
                  <a:gd name="G0" fmla="+- 8346 0 0"/>
                  <a:gd name="G1" fmla="+- -10778057 0 0"/>
                  <a:gd name="G2" fmla="+- 0 0 -10778057"/>
                  <a:gd name="T0" fmla="*/ 0 256 1"/>
                  <a:gd name="T1" fmla="*/ 180 256 1"/>
                  <a:gd name="G3" fmla="+- -10778057 T0 T1"/>
                  <a:gd name="T2" fmla="*/ 0 256 1"/>
                  <a:gd name="T3" fmla="*/ 90 256 1"/>
                  <a:gd name="G4" fmla="+- -10778057 T2 T3"/>
                  <a:gd name="G5" fmla="*/ G4 2 1"/>
                  <a:gd name="T4" fmla="*/ 90 256 1"/>
                  <a:gd name="T5" fmla="*/ 0 256 1"/>
                  <a:gd name="G6" fmla="+- -10778057 T4 T5"/>
                  <a:gd name="G7" fmla="*/ G6 2 1"/>
                  <a:gd name="G8" fmla="abs -10778057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8346"/>
                  <a:gd name="G18" fmla="*/ 8346 1 2"/>
                  <a:gd name="G19" fmla="+- G18 5400 0"/>
                  <a:gd name="G20" fmla="cos G19 -10778057"/>
                  <a:gd name="G21" fmla="sin G19 -10778057"/>
                  <a:gd name="G22" fmla="+- G20 10800 0"/>
                  <a:gd name="G23" fmla="+- G21 10800 0"/>
                  <a:gd name="G24" fmla="+- 10800 0 G20"/>
                  <a:gd name="G25" fmla="+- 8346 10800 0"/>
                  <a:gd name="G26" fmla="?: G9 G17 G25"/>
                  <a:gd name="G27" fmla="?: G9 0 21600"/>
                  <a:gd name="G28" fmla="cos 10800 -10778057"/>
                  <a:gd name="G29" fmla="sin 10800 -10778057"/>
                  <a:gd name="G30" fmla="sin 8346 -10778057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-10778057 G34 0"/>
                  <a:gd name="G36" fmla="?: G6 G35 G31"/>
                  <a:gd name="G37" fmla="+- 21600 0 G36"/>
                  <a:gd name="G38" fmla="?: G4 0 G33"/>
                  <a:gd name="G39" fmla="?: -10778057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1576 w 21600"/>
                  <a:gd name="T15" fmla="*/ 8235 h 21600"/>
                  <a:gd name="T16" fmla="*/ 10800 w 21600"/>
                  <a:gd name="T17" fmla="*/ 2454 h 21600"/>
                  <a:gd name="T18" fmla="*/ 20024 w 21600"/>
                  <a:gd name="T19" fmla="*/ 8235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2759" y="8564"/>
                    </a:moveTo>
                    <a:cubicBezTo>
                      <a:pt x="3763" y="4952"/>
                      <a:pt x="7051" y="2454"/>
                      <a:pt x="10800" y="2454"/>
                    </a:cubicBezTo>
                    <a:cubicBezTo>
                      <a:pt x="14548" y="2454"/>
                      <a:pt x="17836" y="4952"/>
                      <a:pt x="18840" y="8564"/>
                    </a:cubicBezTo>
                    <a:lnTo>
                      <a:pt x="21205" y="7906"/>
                    </a:lnTo>
                    <a:cubicBezTo>
                      <a:pt x="19905" y="3233"/>
                      <a:pt x="15650" y="0"/>
                      <a:pt x="10799" y="0"/>
                    </a:cubicBezTo>
                    <a:cubicBezTo>
                      <a:pt x="5949" y="0"/>
                      <a:pt x="1694" y="3233"/>
                      <a:pt x="394" y="7906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581" name="AutoShape 21">
                <a:extLst>
                  <a:ext uri="{FF2B5EF4-FFF2-40B4-BE49-F238E27FC236}">
                    <a16:creationId xmlns:a16="http://schemas.microsoft.com/office/drawing/2014/main" id="{0063F7B8-C607-444E-9D8F-9C38631C2B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" y="346"/>
                <a:ext cx="136" cy="136"/>
              </a:xfrm>
              <a:custGeom>
                <a:avLst/>
                <a:gdLst>
                  <a:gd name="G0" fmla="+- 3653 0 0"/>
                  <a:gd name="G1" fmla="+- 21600 0 3653"/>
                  <a:gd name="G2" fmla="+- 21600 0 3653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3653" y="10800"/>
                    </a:moveTo>
                    <a:cubicBezTo>
                      <a:pt x="3653" y="14747"/>
                      <a:pt x="6853" y="17947"/>
                      <a:pt x="10800" y="17947"/>
                    </a:cubicBezTo>
                    <a:cubicBezTo>
                      <a:pt x="14747" y="17947"/>
                      <a:pt x="17947" y="14747"/>
                      <a:pt x="17947" y="10800"/>
                    </a:cubicBezTo>
                    <a:cubicBezTo>
                      <a:pt x="17947" y="6853"/>
                      <a:pt x="14747" y="3653"/>
                      <a:pt x="10800" y="3653"/>
                    </a:cubicBezTo>
                    <a:cubicBezTo>
                      <a:pt x="6853" y="3653"/>
                      <a:pt x="3653" y="6853"/>
                      <a:pt x="3653" y="1080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582" name="AutoShape 22">
                <a:extLst>
                  <a:ext uri="{FF2B5EF4-FFF2-40B4-BE49-F238E27FC236}">
                    <a16:creationId xmlns:a16="http://schemas.microsoft.com/office/drawing/2014/main" id="{61D91CC1-D8E0-4548-B0CB-8A365049F50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4" y="346"/>
                <a:ext cx="136" cy="136"/>
              </a:xfrm>
              <a:custGeom>
                <a:avLst/>
                <a:gdLst>
                  <a:gd name="G0" fmla="+- 3653 0 0"/>
                  <a:gd name="G1" fmla="+- 21600 0 3653"/>
                  <a:gd name="G2" fmla="+- 21600 0 3653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3653" y="10800"/>
                    </a:moveTo>
                    <a:cubicBezTo>
                      <a:pt x="3653" y="14747"/>
                      <a:pt x="6853" y="17947"/>
                      <a:pt x="10800" y="17947"/>
                    </a:cubicBezTo>
                    <a:cubicBezTo>
                      <a:pt x="14747" y="17947"/>
                      <a:pt x="17947" y="14747"/>
                      <a:pt x="17947" y="10800"/>
                    </a:cubicBezTo>
                    <a:cubicBezTo>
                      <a:pt x="17947" y="6853"/>
                      <a:pt x="14747" y="3653"/>
                      <a:pt x="10800" y="3653"/>
                    </a:cubicBezTo>
                    <a:cubicBezTo>
                      <a:pt x="6853" y="3653"/>
                      <a:pt x="3653" y="6853"/>
                      <a:pt x="3653" y="1080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6583" name="Group 23">
              <a:extLst>
                <a:ext uri="{FF2B5EF4-FFF2-40B4-BE49-F238E27FC236}">
                  <a16:creationId xmlns:a16="http://schemas.microsoft.com/office/drawing/2014/main" id="{B914554C-DD9E-47A1-A301-DB24D0F446E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4" y="765"/>
              <a:ext cx="454" cy="454"/>
              <a:chOff x="194" y="765"/>
              <a:chExt cx="454" cy="454"/>
            </a:xfrm>
          </p:grpSpPr>
          <p:sp>
            <p:nvSpPr>
              <p:cNvPr id="66584" name="AutoShape 24">
                <a:extLst>
                  <a:ext uri="{FF2B5EF4-FFF2-40B4-BE49-F238E27FC236}">
                    <a16:creationId xmlns:a16="http://schemas.microsoft.com/office/drawing/2014/main" id="{D781E9CC-AC10-4E71-9977-779B5CF0DF3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4" y="765"/>
                <a:ext cx="454" cy="454"/>
              </a:xfrm>
              <a:custGeom>
                <a:avLst/>
                <a:gdLst>
                  <a:gd name="G0" fmla="+- 1237 0 0"/>
                  <a:gd name="G1" fmla="+- 21600 0 1237"/>
                  <a:gd name="G2" fmla="+- 21600 0 1237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237" y="10800"/>
                    </a:moveTo>
                    <a:cubicBezTo>
                      <a:pt x="1237" y="16081"/>
                      <a:pt x="5519" y="20363"/>
                      <a:pt x="10800" y="20363"/>
                    </a:cubicBezTo>
                    <a:cubicBezTo>
                      <a:pt x="16081" y="20363"/>
                      <a:pt x="20363" y="16081"/>
                      <a:pt x="20363" y="10800"/>
                    </a:cubicBezTo>
                    <a:cubicBezTo>
                      <a:pt x="20363" y="5519"/>
                      <a:pt x="16081" y="1237"/>
                      <a:pt x="10800" y="1237"/>
                    </a:cubicBezTo>
                    <a:cubicBezTo>
                      <a:pt x="5519" y="1237"/>
                      <a:pt x="1237" y="5519"/>
                      <a:pt x="1237" y="1080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585" name="Oval 25">
                <a:extLst>
                  <a:ext uri="{FF2B5EF4-FFF2-40B4-BE49-F238E27FC236}">
                    <a16:creationId xmlns:a16="http://schemas.microsoft.com/office/drawing/2014/main" id="{28CB8359-45CF-46CC-97A8-A824E88FDF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" y="890"/>
                <a:ext cx="90" cy="91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586" name="Oval 26">
                <a:extLst>
                  <a:ext uri="{FF2B5EF4-FFF2-40B4-BE49-F238E27FC236}">
                    <a16:creationId xmlns:a16="http://schemas.microsoft.com/office/drawing/2014/main" id="{7B487BA0-B47C-4B7B-B819-563B34A6435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9" y="890"/>
                <a:ext cx="90" cy="91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587" name="AutoShape 27">
                <a:extLst>
                  <a:ext uri="{FF2B5EF4-FFF2-40B4-BE49-F238E27FC236}">
                    <a16:creationId xmlns:a16="http://schemas.microsoft.com/office/drawing/2014/main" id="{EA8419FA-3AC7-42BC-B1F8-3560865E2E3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308" y="935"/>
                <a:ext cx="227" cy="227"/>
              </a:xfrm>
              <a:custGeom>
                <a:avLst/>
                <a:gdLst>
                  <a:gd name="G0" fmla="+- 8346 0 0"/>
                  <a:gd name="G1" fmla="+- -10778057 0 0"/>
                  <a:gd name="G2" fmla="+- 0 0 -10778057"/>
                  <a:gd name="T0" fmla="*/ 0 256 1"/>
                  <a:gd name="T1" fmla="*/ 180 256 1"/>
                  <a:gd name="G3" fmla="+- -10778057 T0 T1"/>
                  <a:gd name="T2" fmla="*/ 0 256 1"/>
                  <a:gd name="T3" fmla="*/ 90 256 1"/>
                  <a:gd name="G4" fmla="+- -10778057 T2 T3"/>
                  <a:gd name="G5" fmla="*/ G4 2 1"/>
                  <a:gd name="T4" fmla="*/ 90 256 1"/>
                  <a:gd name="T5" fmla="*/ 0 256 1"/>
                  <a:gd name="G6" fmla="+- -10778057 T4 T5"/>
                  <a:gd name="G7" fmla="*/ G6 2 1"/>
                  <a:gd name="G8" fmla="abs -10778057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8346"/>
                  <a:gd name="G18" fmla="*/ 8346 1 2"/>
                  <a:gd name="G19" fmla="+- G18 5400 0"/>
                  <a:gd name="G20" fmla="cos G19 -10778057"/>
                  <a:gd name="G21" fmla="sin G19 -10778057"/>
                  <a:gd name="G22" fmla="+- G20 10800 0"/>
                  <a:gd name="G23" fmla="+- G21 10800 0"/>
                  <a:gd name="G24" fmla="+- 10800 0 G20"/>
                  <a:gd name="G25" fmla="+- 8346 10800 0"/>
                  <a:gd name="G26" fmla="?: G9 G17 G25"/>
                  <a:gd name="G27" fmla="?: G9 0 21600"/>
                  <a:gd name="G28" fmla="cos 10800 -10778057"/>
                  <a:gd name="G29" fmla="sin 10800 -10778057"/>
                  <a:gd name="G30" fmla="sin 8346 -10778057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-10778057 G34 0"/>
                  <a:gd name="G36" fmla="?: G6 G35 G31"/>
                  <a:gd name="G37" fmla="+- 21600 0 G36"/>
                  <a:gd name="G38" fmla="?: G4 0 G33"/>
                  <a:gd name="G39" fmla="?: -10778057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1576 w 21600"/>
                  <a:gd name="T15" fmla="*/ 8235 h 21600"/>
                  <a:gd name="T16" fmla="*/ 10800 w 21600"/>
                  <a:gd name="T17" fmla="*/ 2454 h 21600"/>
                  <a:gd name="T18" fmla="*/ 20024 w 21600"/>
                  <a:gd name="T19" fmla="*/ 8235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2759" y="8564"/>
                    </a:moveTo>
                    <a:cubicBezTo>
                      <a:pt x="3763" y="4952"/>
                      <a:pt x="7051" y="2454"/>
                      <a:pt x="10800" y="2454"/>
                    </a:cubicBezTo>
                    <a:cubicBezTo>
                      <a:pt x="14548" y="2454"/>
                      <a:pt x="17836" y="4952"/>
                      <a:pt x="18840" y="8564"/>
                    </a:cubicBezTo>
                    <a:lnTo>
                      <a:pt x="21205" y="7906"/>
                    </a:lnTo>
                    <a:cubicBezTo>
                      <a:pt x="19905" y="3233"/>
                      <a:pt x="15650" y="0"/>
                      <a:pt x="10799" y="0"/>
                    </a:cubicBezTo>
                    <a:cubicBezTo>
                      <a:pt x="5949" y="0"/>
                      <a:pt x="1694" y="3233"/>
                      <a:pt x="394" y="7906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6588" name="Group 28">
              <a:extLst>
                <a:ext uri="{FF2B5EF4-FFF2-40B4-BE49-F238E27FC236}">
                  <a16:creationId xmlns:a16="http://schemas.microsoft.com/office/drawing/2014/main" id="{AF2281BF-D46C-470F-8DF1-B833684C867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71" y="774"/>
              <a:ext cx="544" cy="435"/>
              <a:chOff x="671" y="774"/>
              <a:chExt cx="544" cy="435"/>
            </a:xfrm>
          </p:grpSpPr>
          <p:sp>
            <p:nvSpPr>
              <p:cNvPr id="66589" name="Freeform 29">
                <a:extLst>
                  <a:ext uri="{FF2B5EF4-FFF2-40B4-BE49-F238E27FC236}">
                    <a16:creationId xmlns:a16="http://schemas.microsoft.com/office/drawing/2014/main" id="{2E4DBC20-2EF1-4667-BDA3-69EBCE00D5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1" y="774"/>
                <a:ext cx="544" cy="435"/>
              </a:xfrm>
              <a:custGeom>
                <a:avLst/>
                <a:gdLst>
                  <a:gd name="T0" fmla="*/ 0 w 907"/>
                  <a:gd name="T1" fmla="*/ 726 h 726"/>
                  <a:gd name="T2" fmla="*/ 453 w 907"/>
                  <a:gd name="T3" fmla="*/ 0 h 726"/>
                  <a:gd name="T4" fmla="*/ 907 w 907"/>
                  <a:gd name="T5" fmla="*/ 726 h 726"/>
                  <a:gd name="T6" fmla="*/ 453 w 907"/>
                  <a:gd name="T7" fmla="*/ 726 h 726"/>
                  <a:gd name="T8" fmla="*/ 453 w 907"/>
                  <a:gd name="T9" fmla="*/ 680 h 726"/>
                  <a:gd name="T10" fmla="*/ 816 w 907"/>
                  <a:gd name="T11" fmla="*/ 680 h 726"/>
                  <a:gd name="T12" fmla="*/ 453 w 907"/>
                  <a:gd name="T13" fmla="*/ 91 h 726"/>
                  <a:gd name="T14" fmla="*/ 90 w 907"/>
                  <a:gd name="T15" fmla="*/ 680 h 726"/>
                  <a:gd name="T16" fmla="*/ 453 w 907"/>
                  <a:gd name="T17" fmla="*/ 680 h 726"/>
                  <a:gd name="T18" fmla="*/ 453 w 907"/>
                  <a:gd name="T19" fmla="*/ 726 h 726"/>
                  <a:gd name="T20" fmla="*/ 0 w 907"/>
                  <a:gd name="T21" fmla="*/ 726 h 7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07" h="726">
                    <a:moveTo>
                      <a:pt x="0" y="726"/>
                    </a:moveTo>
                    <a:lnTo>
                      <a:pt x="453" y="0"/>
                    </a:lnTo>
                    <a:lnTo>
                      <a:pt x="907" y="726"/>
                    </a:lnTo>
                    <a:lnTo>
                      <a:pt x="453" y="726"/>
                    </a:lnTo>
                    <a:lnTo>
                      <a:pt x="453" y="680"/>
                    </a:lnTo>
                    <a:lnTo>
                      <a:pt x="816" y="680"/>
                    </a:lnTo>
                    <a:lnTo>
                      <a:pt x="453" y="91"/>
                    </a:lnTo>
                    <a:lnTo>
                      <a:pt x="90" y="680"/>
                    </a:lnTo>
                    <a:lnTo>
                      <a:pt x="453" y="680"/>
                    </a:lnTo>
                    <a:lnTo>
                      <a:pt x="453" y="726"/>
                    </a:lnTo>
                    <a:lnTo>
                      <a:pt x="0" y="726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590" name="Freeform 30">
                <a:extLst>
                  <a:ext uri="{FF2B5EF4-FFF2-40B4-BE49-F238E27FC236}">
                    <a16:creationId xmlns:a16="http://schemas.microsoft.com/office/drawing/2014/main" id="{D7D79E7D-0F70-4513-951F-A92586AEA0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75" y="1026"/>
                <a:ext cx="136" cy="114"/>
              </a:xfrm>
              <a:custGeom>
                <a:avLst/>
                <a:gdLst>
                  <a:gd name="T0" fmla="*/ 0 w 544"/>
                  <a:gd name="T1" fmla="*/ 454 h 454"/>
                  <a:gd name="T2" fmla="*/ 181 w 544"/>
                  <a:gd name="T3" fmla="*/ 454 h 454"/>
                  <a:gd name="T4" fmla="*/ 181 w 544"/>
                  <a:gd name="T5" fmla="*/ 363 h 454"/>
                  <a:gd name="T6" fmla="*/ 272 w 544"/>
                  <a:gd name="T7" fmla="*/ 182 h 454"/>
                  <a:gd name="T8" fmla="*/ 363 w 544"/>
                  <a:gd name="T9" fmla="*/ 363 h 454"/>
                  <a:gd name="T10" fmla="*/ 181 w 544"/>
                  <a:gd name="T11" fmla="*/ 363 h 454"/>
                  <a:gd name="T12" fmla="*/ 181 w 544"/>
                  <a:gd name="T13" fmla="*/ 454 h 454"/>
                  <a:gd name="T14" fmla="*/ 544 w 544"/>
                  <a:gd name="T15" fmla="*/ 454 h 454"/>
                  <a:gd name="T16" fmla="*/ 272 w 544"/>
                  <a:gd name="T17" fmla="*/ 0 h 454"/>
                  <a:gd name="T18" fmla="*/ 0 w 544"/>
                  <a:gd name="T19" fmla="*/ 454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44" h="454">
                    <a:moveTo>
                      <a:pt x="0" y="454"/>
                    </a:moveTo>
                    <a:lnTo>
                      <a:pt x="181" y="454"/>
                    </a:lnTo>
                    <a:lnTo>
                      <a:pt x="181" y="363"/>
                    </a:lnTo>
                    <a:lnTo>
                      <a:pt x="272" y="182"/>
                    </a:lnTo>
                    <a:lnTo>
                      <a:pt x="363" y="363"/>
                    </a:lnTo>
                    <a:lnTo>
                      <a:pt x="181" y="363"/>
                    </a:lnTo>
                    <a:lnTo>
                      <a:pt x="181" y="454"/>
                    </a:lnTo>
                    <a:lnTo>
                      <a:pt x="544" y="454"/>
                    </a:lnTo>
                    <a:lnTo>
                      <a:pt x="272" y="0"/>
                    </a:lnTo>
                    <a:lnTo>
                      <a:pt x="0" y="454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591" name="Oval 31">
                <a:extLst>
                  <a:ext uri="{FF2B5EF4-FFF2-40B4-BE49-F238E27FC236}">
                    <a16:creationId xmlns:a16="http://schemas.microsoft.com/office/drawing/2014/main" id="{0C3E1A8B-9948-4B66-9733-77F40C0C3E7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52" y="980"/>
                <a:ext cx="45" cy="46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592" name="Oval 32">
                <a:extLst>
                  <a:ext uri="{FF2B5EF4-FFF2-40B4-BE49-F238E27FC236}">
                    <a16:creationId xmlns:a16="http://schemas.microsoft.com/office/drawing/2014/main" id="{66DF25B0-DF86-4B26-BB6F-DEA937CDD7A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8" y="981"/>
                <a:ext cx="45" cy="46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6593" name="Group 33">
              <a:extLst>
                <a:ext uri="{FF2B5EF4-FFF2-40B4-BE49-F238E27FC236}">
                  <a16:creationId xmlns:a16="http://schemas.microsoft.com/office/drawing/2014/main" id="{E20D3386-6405-4191-8D30-04F3FA158A7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70" y="731"/>
              <a:ext cx="522" cy="522"/>
              <a:chOff x="1170" y="731"/>
              <a:chExt cx="522" cy="522"/>
            </a:xfrm>
          </p:grpSpPr>
          <p:sp>
            <p:nvSpPr>
              <p:cNvPr id="66594" name="AutoShape 34">
                <a:extLst>
                  <a:ext uri="{FF2B5EF4-FFF2-40B4-BE49-F238E27FC236}">
                    <a16:creationId xmlns:a16="http://schemas.microsoft.com/office/drawing/2014/main" id="{34818CF5-6D51-408E-950C-08C835D07CC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00000">
                <a:off x="1170" y="731"/>
                <a:ext cx="522" cy="522"/>
              </a:xfrm>
              <a:prstGeom prst="plus">
                <a:avLst>
                  <a:gd name="adj" fmla="val 46745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595" name="Oval 35">
                <a:extLst>
                  <a:ext uri="{FF2B5EF4-FFF2-40B4-BE49-F238E27FC236}">
                    <a16:creationId xmlns:a16="http://schemas.microsoft.com/office/drawing/2014/main" id="{F1C2FBCF-41CE-425E-8E92-64E891FA56E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1" y="798"/>
                <a:ext cx="45" cy="46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596" name="Oval 36">
                <a:extLst>
                  <a:ext uri="{FF2B5EF4-FFF2-40B4-BE49-F238E27FC236}">
                    <a16:creationId xmlns:a16="http://schemas.microsoft.com/office/drawing/2014/main" id="{AB0C51EF-6A37-42A6-A27B-ADE0787E24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7" y="799"/>
                <a:ext cx="45" cy="46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6597" name="Group 37">
              <a:extLst>
                <a:ext uri="{FF2B5EF4-FFF2-40B4-BE49-F238E27FC236}">
                  <a16:creationId xmlns:a16="http://schemas.microsoft.com/office/drawing/2014/main" id="{0F39A54D-7023-48DD-8E1B-7FE566E2E52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14" y="765"/>
              <a:ext cx="453" cy="453"/>
              <a:chOff x="1714" y="765"/>
              <a:chExt cx="453" cy="453"/>
            </a:xfrm>
          </p:grpSpPr>
          <p:sp>
            <p:nvSpPr>
              <p:cNvPr id="66598" name="Freeform 38">
                <a:extLst>
                  <a:ext uri="{FF2B5EF4-FFF2-40B4-BE49-F238E27FC236}">
                    <a16:creationId xmlns:a16="http://schemas.microsoft.com/office/drawing/2014/main" id="{507149E5-6A7B-400E-A9B6-5B4C0562669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14" y="765"/>
                <a:ext cx="453" cy="453"/>
              </a:xfrm>
              <a:custGeom>
                <a:avLst/>
                <a:gdLst>
                  <a:gd name="T0" fmla="*/ 0 w 635"/>
                  <a:gd name="T1" fmla="*/ 635 h 635"/>
                  <a:gd name="T2" fmla="*/ 45 w 635"/>
                  <a:gd name="T3" fmla="*/ 635 h 635"/>
                  <a:gd name="T4" fmla="*/ 45 w 635"/>
                  <a:gd name="T5" fmla="*/ 45 h 635"/>
                  <a:gd name="T6" fmla="*/ 589 w 635"/>
                  <a:gd name="T7" fmla="*/ 45 h 635"/>
                  <a:gd name="T8" fmla="*/ 589 w 635"/>
                  <a:gd name="T9" fmla="*/ 589 h 635"/>
                  <a:gd name="T10" fmla="*/ 45 w 635"/>
                  <a:gd name="T11" fmla="*/ 589 h 635"/>
                  <a:gd name="T12" fmla="*/ 45 w 635"/>
                  <a:gd name="T13" fmla="*/ 635 h 635"/>
                  <a:gd name="T14" fmla="*/ 635 w 635"/>
                  <a:gd name="T15" fmla="*/ 635 h 635"/>
                  <a:gd name="T16" fmla="*/ 635 w 635"/>
                  <a:gd name="T17" fmla="*/ 0 h 635"/>
                  <a:gd name="T18" fmla="*/ 0 w 635"/>
                  <a:gd name="T19" fmla="*/ 0 h 635"/>
                  <a:gd name="T20" fmla="*/ 0 w 635"/>
                  <a:gd name="T21" fmla="*/ 635 h 6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35" h="635">
                    <a:moveTo>
                      <a:pt x="0" y="635"/>
                    </a:moveTo>
                    <a:lnTo>
                      <a:pt x="45" y="635"/>
                    </a:lnTo>
                    <a:lnTo>
                      <a:pt x="45" y="45"/>
                    </a:lnTo>
                    <a:lnTo>
                      <a:pt x="589" y="45"/>
                    </a:lnTo>
                    <a:lnTo>
                      <a:pt x="589" y="589"/>
                    </a:lnTo>
                    <a:lnTo>
                      <a:pt x="45" y="589"/>
                    </a:lnTo>
                    <a:lnTo>
                      <a:pt x="45" y="635"/>
                    </a:lnTo>
                    <a:lnTo>
                      <a:pt x="635" y="635"/>
                    </a:lnTo>
                    <a:lnTo>
                      <a:pt x="635" y="0"/>
                    </a:lnTo>
                    <a:lnTo>
                      <a:pt x="0" y="0"/>
                    </a:lnTo>
                    <a:lnTo>
                      <a:pt x="0" y="635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599" name="Oval 39">
                <a:extLst>
                  <a:ext uri="{FF2B5EF4-FFF2-40B4-BE49-F238E27FC236}">
                    <a16:creationId xmlns:a16="http://schemas.microsoft.com/office/drawing/2014/main" id="{CBE7C692-D5A6-42FB-8991-E7677572CE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04" y="890"/>
                <a:ext cx="90" cy="91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600" name="Oval 40">
                <a:extLst>
                  <a:ext uri="{FF2B5EF4-FFF2-40B4-BE49-F238E27FC236}">
                    <a16:creationId xmlns:a16="http://schemas.microsoft.com/office/drawing/2014/main" id="{94DA0081-5B68-4AE7-ADB8-1D05BEDBB04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86" y="890"/>
                <a:ext cx="90" cy="91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601" name="AutoShape 41">
                <a:extLst>
                  <a:ext uri="{FF2B5EF4-FFF2-40B4-BE49-F238E27FC236}">
                    <a16:creationId xmlns:a16="http://schemas.microsoft.com/office/drawing/2014/main" id="{21EFBA29-1785-4DC8-B536-DBED1095DB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1828" y="890"/>
                <a:ext cx="227" cy="227"/>
              </a:xfrm>
              <a:custGeom>
                <a:avLst/>
                <a:gdLst>
                  <a:gd name="G0" fmla="+- 6916 0 0"/>
                  <a:gd name="G1" fmla="+- -10113057 0 0"/>
                  <a:gd name="G2" fmla="+- 0 0 -10113057"/>
                  <a:gd name="T0" fmla="*/ 0 256 1"/>
                  <a:gd name="T1" fmla="*/ 180 256 1"/>
                  <a:gd name="G3" fmla="+- -10113057 T0 T1"/>
                  <a:gd name="T2" fmla="*/ 0 256 1"/>
                  <a:gd name="T3" fmla="*/ 90 256 1"/>
                  <a:gd name="G4" fmla="+- -10113057 T2 T3"/>
                  <a:gd name="G5" fmla="*/ G4 2 1"/>
                  <a:gd name="T4" fmla="*/ 90 256 1"/>
                  <a:gd name="T5" fmla="*/ 0 256 1"/>
                  <a:gd name="G6" fmla="+- -10113057 T4 T5"/>
                  <a:gd name="G7" fmla="*/ G6 2 1"/>
                  <a:gd name="G8" fmla="abs -10113057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6916"/>
                  <a:gd name="G18" fmla="*/ 6916 1 2"/>
                  <a:gd name="G19" fmla="+- G18 5400 0"/>
                  <a:gd name="G20" fmla="cos G19 -10113057"/>
                  <a:gd name="G21" fmla="sin G19 -10113057"/>
                  <a:gd name="G22" fmla="+- G20 10800 0"/>
                  <a:gd name="G23" fmla="+- G21 10800 0"/>
                  <a:gd name="G24" fmla="+- 10800 0 G20"/>
                  <a:gd name="G25" fmla="+- 6916 10800 0"/>
                  <a:gd name="G26" fmla="?: G9 G17 G25"/>
                  <a:gd name="G27" fmla="?: G9 0 21600"/>
                  <a:gd name="G28" fmla="cos 10800 -10113057"/>
                  <a:gd name="G29" fmla="sin 10800 -10113057"/>
                  <a:gd name="G30" fmla="sin 6916 -10113057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-10113057 G34 0"/>
                  <a:gd name="G36" fmla="?: G6 G35 G31"/>
                  <a:gd name="G37" fmla="+- 21600 0 G36"/>
                  <a:gd name="G38" fmla="?: G4 0 G33"/>
                  <a:gd name="G39" fmla="?: -10113057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817 w 21600"/>
                  <a:gd name="T15" fmla="*/ 6960 h 21600"/>
                  <a:gd name="T16" fmla="*/ 10800 w 21600"/>
                  <a:gd name="T17" fmla="*/ 3884 h 21600"/>
                  <a:gd name="T18" fmla="*/ 18783 w 21600"/>
                  <a:gd name="T19" fmla="*/ 696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4567" y="7802"/>
                    </a:moveTo>
                    <a:cubicBezTo>
                      <a:pt x="5719" y="5407"/>
                      <a:pt x="8142" y="3884"/>
                      <a:pt x="10800" y="3884"/>
                    </a:cubicBezTo>
                    <a:cubicBezTo>
                      <a:pt x="13457" y="3884"/>
                      <a:pt x="15880" y="5407"/>
                      <a:pt x="17032" y="7802"/>
                    </a:cubicBezTo>
                    <a:lnTo>
                      <a:pt x="20532" y="6118"/>
                    </a:lnTo>
                    <a:cubicBezTo>
                      <a:pt x="18733" y="2378"/>
                      <a:pt x="14950" y="0"/>
                      <a:pt x="10799" y="0"/>
                    </a:cubicBezTo>
                    <a:cubicBezTo>
                      <a:pt x="6649" y="0"/>
                      <a:pt x="2866" y="2378"/>
                      <a:pt x="1067" y="6118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6602" name="Group 42">
              <a:extLst>
                <a:ext uri="{FF2B5EF4-FFF2-40B4-BE49-F238E27FC236}">
                  <a16:creationId xmlns:a16="http://schemas.microsoft.com/office/drawing/2014/main" id="{E2C224FF-87A1-41D9-8735-AC775604F20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4" y="1298"/>
              <a:ext cx="454" cy="454"/>
              <a:chOff x="194" y="1298"/>
              <a:chExt cx="454" cy="454"/>
            </a:xfrm>
          </p:grpSpPr>
          <p:sp>
            <p:nvSpPr>
              <p:cNvPr id="66603" name="AutoShape 43">
                <a:extLst>
                  <a:ext uri="{FF2B5EF4-FFF2-40B4-BE49-F238E27FC236}">
                    <a16:creationId xmlns:a16="http://schemas.microsoft.com/office/drawing/2014/main" id="{03605BC9-4FE2-49BD-B3AD-6E3D4531002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4" y="1298"/>
                <a:ext cx="454" cy="454"/>
              </a:xfrm>
              <a:custGeom>
                <a:avLst/>
                <a:gdLst>
                  <a:gd name="G0" fmla="+- 1237 0 0"/>
                  <a:gd name="G1" fmla="+- 21600 0 1237"/>
                  <a:gd name="G2" fmla="+- 21600 0 1237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237" y="10800"/>
                    </a:moveTo>
                    <a:cubicBezTo>
                      <a:pt x="1237" y="16081"/>
                      <a:pt x="5519" y="20363"/>
                      <a:pt x="10800" y="20363"/>
                    </a:cubicBezTo>
                    <a:cubicBezTo>
                      <a:pt x="16081" y="20363"/>
                      <a:pt x="20363" y="16081"/>
                      <a:pt x="20363" y="10800"/>
                    </a:cubicBezTo>
                    <a:cubicBezTo>
                      <a:pt x="20363" y="5519"/>
                      <a:pt x="16081" y="1237"/>
                      <a:pt x="10800" y="1237"/>
                    </a:cubicBezTo>
                    <a:cubicBezTo>
                      <a:pt x="5519" y="1237"/>
                      <a:pt x="1237" y="5519"/>
                      <a:pt x="1237" y="1080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604" name="Oval 44">
                <a:extLst>
                  <a:ext uri="{FF2B5EF4-FFF2-40B4-BE49-F238E27FC236}">
                    <a16:creationId xmlns:a16="http://schemas.microsoft.com/office/drawing/2014/main" id="{0E08FE6C-E04C-456A-BA13-90DB42C8D1B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8" y="1434"/>
                <a:ext cx="45" cy="91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605" name="Oval 45">
                <a:extLst>
                  <a:ext uri="{FF2B5EF4-FFF2-40B4-BE49-F238E27FC236}">
                    <a16:creationId xmlns:a16="http://schemas.microsoft.com/office/drawing/2014/main" id="{F7432066-A518-4B6C-8DB5-7466B8FA350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9" y="1434"/>
                <a:ext cx="45" cy="91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606" name="AutoShape 46">
                <a:extLst>
                  <a:ext uri="{FF2B5EF4-FFF2-40B4-BE49-F238E27FC236}">
                    <a16:creationId xmlns:a16="http://schemas.microsoft.com/office/drawing/2014/main" id="{D33FA426-659A-4E90-A417-8D1106FAC69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5400000">
                <a:off x="376" y="1502"/>
                <a:ext cx="91" cy="227"/>
              </a:xfrm>
              <a:prstGeom prst="moon">
                <a:avLst>
                  <a:gd name="adj" fmla="val 875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6607" name="Group 47">
              <a:extLst>
                <a:ext uri="{FF2B5EF4-FFF2-40B4-BE49-F238E27FC236}">
                  <a16:creationId xmlns:a16="http://schemas.microsoft.com/office/drawing/2014/main" id="{461C286F-AF95-480E-A48E-2B92D0D8B13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4" y="1814"/>
              <a:ext cx="454" cy="454"/>
              <a:chOff x="194" y="1814"/>
              <a:chExt cx="454" cy="454"/>
            </a:xfrm>
          </p:grpSpPr>
          <p:sp>
            <p:nvSpPr>
              <p:cNvPr id="66608" name="AutoShape 48">
                <a:extLst>
                  <a:ext uri="{FF2B5EF4-FFF2-40B4-BE49-F238E27FC236}">
                    <a16:creationId xmlns:a16="http://schemas.microsoft.com/office/drawing/2014/main" id="{05A1844C-458E-4DFF-BCAD-434DE00D4D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4" y="1814"/>
                <a:ext cx="454" cy="454"/>
              </a:xfrm>
              <a:custGeom>
                <a:avLst/>
                <a:gdLst>
                  <a:gd name="G0" fmla="+- 1237 0 0"/>
                  <a:gd name="G1" fmla="+- 21600 0 1237"/>
                  <a:gd name="G2" fmla="+- 21600 0 1237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237" y="10800"/>
                    </a:moveTo>
                    <a:cubicBezTo>
                      <a:pt x="1237" y="16081"/>
                      <a:pt x="5519" y="20363"/>
                      <a:pt x="10800" y="20363"/>
                    </a:cubicBezTo>
                    <a:cubicBezTo>
                      <a:pt x="16081" y="20363"/>
                      <a:pt x="20363" y="16081"/>
                      <a:pt x="20363" y="10800"/>
                    </a:cubicBezTo>
                    <a:cubicBezTo>
                      <a:pt x="20363" y="5519"/>
                      <a:pt x="16081" y="1237"/>
                      <a:pt x="10800" y="1237"/>
                    </a:cubicBezTo>
                    <a:cubicBezTo>
                      <a:pt x="5519" y="1237"/>
                      <a:pt x="1237" y="5519"/>
                      <a:pt x="1237" y="1080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609" name="AutoShape 49">
                <a:extLst>
                  <a:ext uri="{FF2B5EF4-FFF2-40B4-BE49-F238E27FC236}">
                    <a16:creationId xmlns:a16="http://schemas.microsoft.com/office/drawing/2014/main" id="{E9B091E2-10B1-4187-9D73-3FA05D2D8F6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" y="1933"/>
                <a:ext cx="136" cy="136"/>
              </a:xfrm>
              <a:custGeom>
                <a:avLst/>
                <a:gdLst>
                  <a:gd name="G0" fmla="+- 6323 0 0"/>
                  <a:gd name="G1" fmla="+- 11036521 0 0"/>
                  <a:gd name="G2" fmla="+- 0 0 11036521"/>
                  <a:gd name="T0" fmla="*/ 0 256 1"/>
                  <a:gd name="T1" fmla="*/ 180 256 1"/>
                  <a:gd name="G3" fmla="+- 11036521 T0 T1"/>
                  <a:gd name="T2" fmla="*/ 0 256 1"/>
                  <a:gd name="T3" fmla="*/ 90 256 1"/>
                  <a:gd name="G4" fmla="+- 11036521 T2 T3"/>
                  <a:gd name="G5" fmla="*/ G4 2 1"/>
                  <a:gd name="T4" fmla="*/ 90 256 1"/>
                  <a:gd name="T5" fmla="*/ 0 256 1"/>
                  <a:gd name="G6" fmla="+- 11036521 T4 T5"/>
                  <a:gd name="G7" fmla="*/ G6 2 1"/>
                  <a:gd name="G8" fmla="abs 11036521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6323"/>
                  <a:gd name="G18" fmla="*/ 6323 1 2"/>
                  <a:gd name="G19" fmla="+- G18 5400 0"/>
                  <a:gd name="G20" fmla="cos G19 11036521"/>
                  <a:gd name="G21" fmla="sin G19 11036521"/>
                  <a:gd name="G22" fmla="+- G20 10800 0"/>
                  <a:gd name="G23" fmla="+- G21 10800 0"/>
                  <a:gd name="G24" fmla="+- 10800 0 G20"/>
                  <a:gd name="G25" fmla="+- 6323 10800 0"/>
                  <a:gd name="G26" fmla="?: G9 G17 G25"/>
                  <a:gd name="G27" fmla="?: G9 0 21600"/>
                  <a:gd name="G28" fmla="cos 10800 11036521"/>
                  <a:gd name="G29" fmla="sin 10800 11036521"/>
                  <a:gd name="G30" fmla="sin 6323 11036521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036521 G34 0"/>
                  <a:gd name="G36" fmla="?: G6 G35 G31"/>
                  <a:gd name="G37" fmla="+- 21600 0 G36"/>
                  <a:gd name="G38" fmla="?: G4 0 G33"/>
                  <a:gd name="G39" fmla="?: 11036521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412 w 21600"/>
                  <a:gd name="T15" fmla="*/ 12521 h 21600"/>
                  <a:gd name="T16" fmla="*/ 10800 w 21600"/>
                  <a:gd name="T17" fmla="*/ 4477 h 21600"/>
                  <a:gd name="T18" fmla="*/ 19188 w 21600"/>
                  <a:gd name="T19" fmla="*/ 12521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4606" y="12070"/>
                    </a:moveTo>
                    <a:cubicBezTo>
                      <a:pt x="4520" y="11652"/>
                      <a:pt x="4477" y="11226"/>
                      <a:pt x="4477" y="10800"/>
                    </a:cubicBezTo>
                    <a:cubicBezTo>
                      <a:pt x="4477" y="7307"/>
                      <a:pt x="7307" y="4477"/>
                      <a:pt x="10800" y="4477"/>
                    </a:cubicBezTo>
                    <a:cubicBezTo>
                      <a:pt x="14292" y="4477"/>
                      <a:pt x="17123" y="7307"/>
                      <a:pt x="17123" y="10800"/>
                    </a:cubicBezTo>
                    <a:cubicBezTo>
                      <a:pt x="17123" y="11226"/>
                      <a:pt x="17079" y="11652"/>
                      <a:pt x="16993" y="12070"/>
                    </a:cubicBezTo>
                    <a:lnTo>
                      <a:pt x="21379" y="12970"/>
                    </a:lnTo>
                    <a:cubicBezTo>
                      <a:pt x="21526" y="12256"/>
                      <a:pt x="21600" y="11529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0" y="11529"/>
                      <a:pt x="73" y="12256"/>
                      <a:pt x="220" y="1297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610" name="AutoShape 50">
                <a:extLst>
                  <a:ext uri="{FF2B5EF4-FFF2-40B4-BE49-F238E27FC236}">
                    <a16:creationId xmlns:a16="http://schemas.microsoft.com/office/drawing/2014/main" id="{BD8402D3-89CE-4D51-A9D5-2466D6F13BA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4" y="1933"/>
                <a:ext cx="136" cy="136"/>
              </a:xfrm>
              <a:custGeom>
                <a:avLst/>
                <a:gdLst>
                  <a:gd name="G0" fmla="+- 6323 0 0"/>
                  <a:gd name="G1" fmla="+- 11036521 0 0"/>
                  <a:gd name="G2" fmla="+- 0 0 11036521"/>
                  <a:gd name="T0" fmla="*/ 0 256 1"/>
                  <a:gd name="T1" fmla="*/ 180 256 1"/>
                  <a:gd name="G3" fmla="+- 11036521 T0 T1"/>
                  <a:gd name="T2" fmla="*/ 0 256 1"/>
                  <a:gd name="T3" fmla="*/ 90 256 1"/>
                  <a:gd name="G4" fmla="+- 11036521 T2 T3"/>
                  <a:gd name="G5" fmla="*/ G4 2 1"/>
                  <a:gd name="T4" fmla="*/ 90 256 1"/>
                  <a:gd name="T5" fmla="*/ 0 256 1"/>
                  <a:gd name="G6" fmla="+- 11036521 T4 T5"/>
                  <a:gd name="G7" fmla="*/ G6 2 1"/>
                  <a:gd name="G8" fmla="abs 11036521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6323"/>
                  <a:gd name="G18" fmla="*/ 6323 1 2"/>
                  <a:gd name="G19" fmla="+- G18 5400 0"/>
                  <a:gd name="G20" fmla="cos G19 11036521"/>
                  <a:gd name="G21" fmla="sin G19 11036521"/>
                  <a:gd name="G22" fmla="+- G20 10800 0"/>
                  <a:gd name="G23" fmla="+- G21 10800 0"/>
                  <a:gd name="G24" fmla="+- 10800 0 G20"/>
                  <a:gd name="G25" fmla="+- 6323 10800 0"/>
                  <a:gd name="G26" fmla="?: G9 G17 G25"/>
                  <a:gd name="G27" fmla="?: G9 0 21600"/>
                  <a:gd name="G28" fmla="cos 10800 11036521"/>
                  <a:gd name="G29" fmla="sin 10800 11036521"/>
                  <a:gd name="G30" fmla="sin 6323 11036521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036521 G34 0"/>
                  <a:gd name="G36" fmla="?: G6 G35 G31"/>
                  <a:gd name="G37" fmla="+- 21600 0 G36"/>
                  <a:gd name="G38" fmla="?: G4 0 G33"/>
                  <a:gd name="G39" fmla="?: 11036521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412 w 21600"/>
                  <a:gd name="T15" fmla="*/ 12521 h 21600"/>
                  <a:gd name="T16" fmla="*/ 10800 w 21600"/>
                  <a:gd name="T17" fmla="*/ 4477 h 21600"/>
                  <a:gd name="T18" fmla="*/ 19188 w 21600"/>
                  <a:gd name="T19" fmla="*/ 12521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4606" y="12070"/>
                    </a:moveTo>
                    <a:cubicBezTo>
                      <a:pt x="4520" y="11652"/>
                      <a:pt x="4477" y="11226"/>
                      <a:pt x="4477" y="10800"/>
                    </a:cubicBezTo>
                    <a:cubicBezTo>
                      <a:pt x="4477" y="7307"/>
                      <a:pt x="7307" y="4477"/>
                      <a:pt x="10800" y="4477"/>
                    </a:cubicBezTo>
                    <a:cubicBezTo>
                      <a:pt x="14292" y="4477"/>
                      <a:pt x="17123" y="7307"/>
                      <a:pt x="17123" y="10800"/>
                    </a:cubicBezTo>
                    <a:cubicBezTo>
                      <a:pt x="17123" y="11226"/>
                      <a:pt x="17079" y="11652"/>
                      <a:pt x="16993" y="12070"/>
                    </a:cubicBezTo>
                    <a:lnTo>
                      <a:pt x="21379" y="12970"/>
                    </a:lnTo>
                    <a:cubicBezTo>
                      <a:pt x="21526" y="12256"/>
                      <a:pt x="21600" y="11529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0" y="11529"/>
                      <a:pt x="73" y="12256"/>
                      <a:pt x="220" y="1297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611" name="AutoShape 51">
                <a:extLst>
                  <a:ext uri="{FF2B5EF4-FFF2-40B4-BE49-F238E27FC236}">
                    <a16:creationId xmlns:a16="http://schemas.microsoft.com/office/drawing/2014/main" id="{06772DBC-3CA2-4B1C-A7E9-C99947AFBDF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5400000">
                <a:off x="353" y="1978"/>
                <a:ext cx="136" cy="318"/>
              </a:xfrm>
              <a:prstGeom prst="moon">
                <a:avLst>
                  <a:gd name="adj" fmla="val 875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6612" name="Group 52">
              <a:extLst>
                <a:ext uri="{FF2B5EF4-FFF2-40B4-BE49-F238E27FC236}">
                  <a16:creationId xmlns:a16="http://schemas.microsoft.com/office/drawing/2014/main" id="{6343FCD9-878E-4DEF-A07B-D28B3BFB7BB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70" y="1264"/>
              <a:ext cx="522" cy="522"/>
              <a:chOff x="1170" y="1264"/>
              <a:chExt cx="522" cy="522"/>
            </a:xfrm>
          </p:grpSpPr>
          <p:sp>
            <p:nvSpPr>
              <p:cNvPr id="66613" name="AutoShape 53">
                <a:extLst>
                  <a:ext uri="{FF2B5EF4-FFF2-40B4-BE49-F238E27FC236}">
                    <a16:creationId xmlns:a16="http://schemas.microsoft.com/office/drawing/2014/main" id="{B562FA24-4CC0-49FF-BA02-60F72759DB5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00000">
                <a:off x="1170" y="1264"/>
                <a:ext cx="522" cy="522"/>
              </a:xfrm>
              <a:prstGeom prst="plus">
                <a:avLst>
                  <a:gd name="adj" fmla="val 46745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66614" name="Group 54">
                <a:extLst>
                  <a:ext uri="{FF2B5EF4-FFF2-40B4-BE49-F238E27FC236}">
                    <a16:creationId xmlns:a16="http://schemas.microsoft.com/office/drawing/2014/main" id="{DCED5B5B-487F-4BC3-9551-C02F488BD77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362" y="1344"/>
                <a:ext cx="136" cy="91"/>
                <a:chOff x="1351" y="1344"/>
                <a:chExt cx="136" cy="91"/>
              </a:xfrm>
            </p:grpSpPr>
            <p:sp>
              <p:nvSpPr>
                <p:cNvPr id="66615" name="Oval 55">
                  <a:extLst>
                    <a:ext uri="{FF2B5EF4-FFF2-40B4-BE49-F238E27FC236}">
                      <a16:creationId xmlns:a16="http://schemas.microsoft.com/office/drawing/2014/main" id="{8A2D3EBB-909A-44C0-8257-46BDD986B10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51" y="1344"/>
                  <a:ext cx="45" cy="91"/>
                </a:xfrm>
                <a:prstGeom prst="ellipse">
                  <a:avLst/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616" name="Oval 56">
                  <a:extLst>
                    <a:ext uri="{FF2B5EF4-FFF2-40B4-BE49-F238E27FC236}">
                      <a16:creationId xmlns:a16="http://schemas.microsoft.com/office/drawing/2014/main" id="{B78706A5-75C7-448C-AD38-9055A7A9EBA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42" y="1344"/>
                  <a:ext cx="45" cy="91"/>
                </a:xfrm>
                <a:prstGeom prst="ellipse">
                  <a:avLst/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66617" name="Group 57">
              <a:extLst>
                <a:ext uri="{FF2B5EF4-FFF2-40B4-BE49-F238E27FC236}">
                  <a16:creationId xmlns:a16="http://schemas.microsoft.com/office/drawing/2014/main" id="{98B57B38-4F29-426A-8E32-225E5DE1F3E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71" y="1307"/>
              <a:ext cx="544" cy="435"/>
              <a:chOff x="671" y="1307"/>
              <a:chExt cx="544" cy="435"/>
            </a:xfrm>
          </p:grpSpPr>
          <p:sp>
            <p:nvSpPr>
              <p:cNvPr id="66618" name="Freeform 58">
                <a:extLst>
                  <a:ext uri="{FF2B5EF4-FFF2-40B4-BE49-F238E27FC236}">
                    <a16:creationId xmlns:a16="http://schemas.microsoft.com/office/drawing/2014/main" id="{6F6A9F83-D924-41EA-9420-2E66AEB1C1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1" y="1307"/>
                <a:ext cx="544" cy="435"/>
              </a:xfrm>
              <a:custGeom>
                <a:avLst/>
                <a:gdLst>
                  <a:gd name="T0" fmla="*/ 0 w 907"/>
                  <a:gd name="T1" fmla="*/ 726 h 726"/>
                  <a:gd name="T2" fmla="*/ 453 w 907"/>
                  <a:gd name="T3" fmla="*/ 0 h 726"/>
                  <a:gd name="T4" fmla="*/ 907 w 907"/>
                  <a:gd name="T5" fmla="*/ 726 h 726"/>
                  <a:gd name="T6" fmla="*/ 453 w 907"/>
                  <a:gd name="T7" fmla="*/ 726 h 726"/>
                  <a:gd name="T8" fmla="*/ 453 w 907"/>
                  <a:gd name="T9" fmla="*/ 680 h 726"/>
                  <a:gd name="T10" fmla="*/ 816 w 907"/>
                  <a:gd name="T11" fmla="*/ 680 h 726"/>
                  <a:gd name="T12" fmla="*/ 453 w 907"/>
                  <a:gd name="T13" fmla="*/ 91 h 726"/>
                  <a:gd name="T14" fmla="*/ 90 w 907"/>
                  <a:gd name="T15" fmla="*/ 680 h 726"/>
                  <a:gd name="T16" fmla="*/ 453 w 907"/>
                  <a:gd name="T17" fmla="*/ 680 h 726"/>
                  <a:gd name="T18" fmla="*/ 453 w 907"/>
                  <a:gd name="T19" fmla="*/ 726 h 726"/>
                  <a:gd name="T20" fmla="*/ 0 w 907"/>
                  <a:gd name="T21" fmla="*/ 726 h 7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07" h="726">
                    <a:moveTo>
                      <a:pt x="0" y="726"/>
                    </a:moveTo>
                    <a:lnTo>
                      <a:pt x="453" y="0"/>
                    </a:lnTo>
                    <a:lnTo>
                      <a:pt x="907" y="726"/>
                    </a:lnTo>
                    <a:lnTo>
                      <a:pt x="453" y="726"/>
                    </a:lnTo>
                    <a:lnTo>
                      <a:pt x="453" y="680"/>
                    </a:lnTo>
                    <a:lnTo>
                      <a:pt x="816" y="680"/>
                    </a:lnTo>
                    <a:lnTo>
                      <a:pt x="453" y="91"/>
                    </a:lnTo>
                    <a:lnTo>
                      <a:pt x="90" y="680"/>
                    </a:lnTo>
                    <a:lnTo>
                      <a:pt x="453" y="680"/>
                    </a:lnTo>
                    <a:lnTo>
                      <a:pt x="453" y="726"/>
                    </a:lnTo>
                    <a:lnTo>
                      <a:pt x="0" y="726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619" name="Oval 59">
                <a:extLst>
                  <a:ext uri="{FF2B5EF4-FFF2-40B4-BE49-F238E27FC236}">
                    <a16:creationId xmlns:a16="http://schemas.microsoft.com/office/drawing/2014/main" id="{A67F3834-B74B-4496-A2A2-D2850F7EA07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52" y="1525"/>
                <a:ext cx="45" cy="91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620" name="Oval 60">
                <a:extLst>
                  <a:ext uri="{FF2B5EF4-FFF2-40B4-BE49-F238E27FC236}">
                    <a16:creationId xmlns:a16="http://schemas.microsoft.com/office/drawing/2014/main" id="{95C51751-8648-4FC9-97CA-4A6C18F3C39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8" y="1525"/>
                <a:ext cx="45" cy="91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621" name="AutoShape 61">
                <a:extLst>
                  <a:ext uri="{FF2B5EF4-FFF2-40B4-BE49-F238E27FC236}">
                    <a16:creationId xmlns:a16="http://schemas.microsoft.com/office/drawing/2014/main" id="{2D7C0857-0B71-4867-B03C-654B92E8831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910" y="1632"/>
                <a:ext cx="67" cy="83"/>
              </a:xfrm>
              <a:prstGeom prst="moon">
                <a:avLst>
                  <a:gd name="adj" fmla="val 875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6622" name="Group 62">
              <a:extLst>
                <a:ext uri="{FF2B5EF4-FFF2-40B4-BE49-F238E27FC236}">
                  <a16:creationId xmlns:a16="http://schemas.microsoft.com/office/drawing/2014/main" id="{41A40F65-8560-40B4-9AF1-4161EE57A05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14" y="1298"/>
              <a:ext cx="453" cy="453"/>
              <a:chOff x="1714" y="1298"/>
              <a:chExt cx="453" cy="453"/>
            </a:xfrm>
          </p:grpSpPr>
          <p:sp>
            <p:nvSpPr>
              <p:cNvPr id="66623" name="Freeform 63">
                <a:extLst>
                  <a:ext uri="{FF2B5EF4-FFF2-40B4-BE49-F238E27FC236}">
                    <a16:creationId xmlns:a16="http://schemas.microsoft.com/office/drawing/2014/main" id="{5FD9CE0A-90F4-4A49-AEF5-073B3449A7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14" y="1298"/>
                <a:ext cx="453" cy="453"/>
              </a:xfrm>
              <a:custGeom>
                <a:avLst/>
                <a:gdLst>
                  <a:gd name="T0" fmla="*/ 0 w 635"/>
                  <a:gd name="T1" fmla="*/ 635 h 635"/>
                  <a:gd name="T2" fmla="*/ 45 w 635"/>
                  <a:gd name="T3" fmla="*/ 635 h 635"/>
                  <a:gd name="T4" fmla="*/ 45 w 635"/>
                  <a:gd name="T5" fmla="*/ 45 h 635"/>
                  <a:gd name="T6" fmla="*/ 589 w 635"/>
                  <a:gd name="T7" fmla="*/ 45 h 635"/>
                  <a:gd name="T8" fmla="*/ 589 w 635"/>
                  <a:gd name="T9" fmla="*/ 589 h 635"/>
                  <a:gd name="T10" fmla="*/ 45 w 635"/>
                  <a:gd name="T11" fmla="*/ 589 h 635"/>
                  <a:gd name="T12" fmla="*/ 45 w 635"/>
                  <a:gd name="T13" fmla="*/ 635 h 635"/>
                  <a:gd name="T14" fmla="*/ 635 w 635"/>
                  <a:gd name="T15" fmla="*/ 635 h 635"/>
                  <a:gd name="T16" fmla="*/ 635 w 635"/>
                  <a:gd name="T17" fmla="*/ 0 h 635"/>
                  <a:gd name="T18" fmla="*/ 0 w 635"/>
                  <a:gd name="T19" fmla="*/ 0 h 635"/>
                  <a:gd name="T20" fmla="*/ 0 w 635"/>
                  <a:gd name="T21" fmla="*/ 635 h 6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35" h="635">
                    <a:moveTo>
                      <a:pt x="0" y="635"/>
                    </a:moveTo>
                    <a:lnTo>
                      <a:pt x="45" y="635"/>
                    </a:lnTo>
                    <a:lnTo>
                      <a:pt x="45" y="45"/>
                    </a:lnTo>
                    <a:lnTo>
                      <a:pt x="589" y="45"/>
                    </a:lnTo>
                    <a:lnTo>
                      <a:pt x="589" y="589"/>
                    </a:lnTo>
                    <a:lnTo>
                      <a:pt x="45" y="589"/>
                    </a:lnTo>
                    <a:lnTo>
                      <a:pt x="45" y="635"/>
                    </a:lnTo>
                    <a:lnTo>
                      <a:pt x="635" y="635"/>
                    </a:lnTo>
                    <a:lnTo>
                      <a:pt x="635" y="0"/>
                    </a:lnTo>
                    <a:lnTo>
                      <a:pt x="0" y="0"/>
                    </a:lnTo>
                    <a:lnTo>
                      <a:pt x="0" y="635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66624" name="Group 64">
                <a:extLst>
                  <a:ext uri="{FF2B5EF4-FFF2-40B4-BE49-F238E27FC236}">
                    <a16:creationId xmlns:a16="http://schemas.microsoft.com/office/drawing/2014/main" id="{82E55E05-3DF5-4341-A663-C3A034A3D04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827" y="1411"/>
                <a:ext cx="227" cy="227"/>
                <a:chOff x="444" y="1570"/>
                <a:chExt cx="227" cy="227"/>
              </a:xfrm>
            </p:grpSpPr>
            <p:sp>
              <p:nvSpPr>
                <p:cNvPr id="66625" name="Oval 65">
                  <a:extLst>
                    <a:ext uri="{FF2B5EF4-FFF2-40B4-BE49-F238E27FC236}">
                      <a16:creationId xmlns:a16="http://schemas.microsoft.com/office/drawing/2014/main" id="{AB2C32CC-BD5B-4E9F-8F23-FE247DECFD3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44" y="1570"/>
                  <a:ext cx="45" cy="91"/>
                </a:xfrm>
                <a:prstGeom prst="ellipse">
                  <a:avLst/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626" name="Oval 66">
                  <a:extLst>
                    <a:ext uri="{FF2B5EF4-FFF2-40B4-BE49-F238E27FC236}">
                      <a16:creationId xmlns:a16="http://schemas.microsoft.com/office/drawing/2014/main" id="{ADB89DE9-FB74-4CBD-87B3-63032262A06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25" y="1570"/>
                  <a:ext cx="45" cy="91"/>
                </a:xfrm>
                <a:prstGeom prst="ellipse">
                  <a:avLst/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627" name="AutoShape 67">
                  <a:extLst>
                    <a:ext uri="{FF2B5EF4-FFF2-40B4-BE49-F238E27FC236}">
                      <a16:creationId xmlns:a16="http://schemas.microsoft.com/office/drawing/2014/main" id="{1B8E341B-8FC5-4A40-9211-A03C2120208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5400000">
                  <a:off x="512" y="1638"/>
                  <a:ext cx="91" cy="227"/>
                </a:xfrm>
                <a:prstGeom prst="moon">
                  <a:avLst>
                    <a:gd name="adj" fmla="val 87500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66628" name="Group 68">
              <a:extLst>
                <a:ext uri="{FF2B5EF4-FFF2-40B4-BE49-F238E27FC236}">
                  <a16:creationId xmlns:a16="http://schemas.microsoft.com/office/drawing/2014/main" id="{6CBB22D1-F0F0-48ED-AE53-6790A17A873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14" y="1814"/>
              <a:ext cx="453" cy="453"/>
              <a:chOff x="1714" y="1814"/>
              <a:chExt cx="453" cy="453"/>
            </a:xfrm>
          </p:grpSpPr>
          <p:sp>
            <p:nvSpPr>
              <p:cNvPr id="66629" name="Freeform 69">
                <a:extLst>
                  <a:ext uri="{FF2B5EF4-FFF2-40B4-BE49-F238E27FC236}">
                    <a16:creationId xmlns:a16="http://schemas.microsoft.com/office/drawing/2014/main" id="{5FF55EE6-F32F-4DB3-B768-565209D412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14" y="1814"/>
                <a:ext cx="453" cy="453"/>
              </a:xfrm>
              <a:custGeom>
                <a:avLst/>
                <a:gdLst>
                  <a:gd name="T0" fmla="*/ 0 w 635"/>
                  <a:gd name="T1" fmla="*/ 635 h 635"/>
                  <a:gd name="T2" fmla="*/ 45 w 635"/>
                  <a:gd name="T3" fmla="*/ 635 h 635"/>
                  <a:gd name="T4" fmla="*/ 45 w 635"/>
                  <a:gd name="T5" fmla="*/ 45 h 635"/>
                  <a:gd name="T6" fmla="*/ 589 w 635"/>
                  <a:gd name="T7" fmla="*/ 45 h 635"/>
                  <a:gd name="T8" fmla="*/ 589 w 635"/>
                  <a:gd name="T9" fmla="*/ 589 h 635"/>
                  <a:gd name="T10" fmla="*/ 45 w 635"/>
                  <a:gd name="T11" fmla="*/ 589 h 635"/>
                  <a:gd name="T12" fmla="*/ 45 w 635"/>
                  <a:gd name="T13" fmla="*/ 635 h 635"/>
                  <a:gd name="T14" fmla="*/ 635 w 635"/>
                  <a:gd name="T15" fmla="*/ 635 h 635"/>
                  <a:gd name="T16" fmla="*/ 635 w 635"/>
                  <a:gd name="T17" fmla="*/ 0 h 635"/>
                  <a:gd name="T18" fmla="*/ 0 w 635"/>
                  <a:gd name="T19" fmla="*/ 0 h 635"/>
                  <a:gd name="T20" fmla="*/ 0 w 635"/>
                  <a:gd name="T21" fmla="*/ 635 h 6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35" h="635">
                    <a:moveTo>
                      <a:pt x="0" y="635"/>
                    </a:moveTo>
                    <a:lnTo>
                      <a:pt x="45" y="635"/>
                    </a:lnTo>
                    <a:lnTo>
                      <a:pt x="45" y="45"/>
                    </a:lnTo>
                    <a:lnTo>
                      <a:pt x="589" y="45"/>
                    </a:lnTo>
                    <a:lnTo>
                      <a:pt x="589" y="589"/>
                    </a:lnTo>
                    <a:lnTo>
                      <a:pt x="45" y="589"/>
                    </a:lnTo>
                    <a:lnTo>
                      <a:pt x="45" y="635"/>
                    </a:lnTo>
                    <a:lnTo>
                      <a:pt x="635" y="635"/>
                    </a:lnTo>
                    <a:lnTo>
                      <a:pt x="635" y="0"/>
                    </a:lnTo>
                    <a:lnTo>
                      <a:pt x="0" y="0"/>
                    </a:lnTo>
                    <a:lnTo>
                      <a:pt x="0" y="635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66630" name="Group 70">
                <a:extLst>
                  <a:ext uri="{FF2B5EF4-FFF2-40B4-BE49-F238E27FC236}">
                    <a16:creationId xmlns:a16="http://schemas.microsoft.com/office/drawing/2014/main" id="{CEB5E4C2-50BC-4918-B3CF-7E01EB14E5D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805" y="1924"/>
                <a:ext cx="272" cy="233"/>
                <a:chOff x="1805" y="1933"/>
                <a:chExt cx="318" cy="272"/>
              </a:xfrm>
            </p:grpSpPr>
            <p:sp>
              <p:nvSpPr>
                <p:cNvPr id="66631" name="AutoShape 71">
                  <a:extLst>
                    <a:ext uri="{FF2B5EF4-FFF2-40B4-BE49-F238E27FC236}">
                      <a16:creationId xmlns:a16="http://schemas.microsoft.com/office/drawing/2014/main" id="{2FB129D5-8BD4-4F6D-83CA-0804F35411D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05" y="1933"/>
                  <a:ext cx="136" cy="136"/>
                </a:xfrm>
                <a:custGeom>
                  <a:avLst/>
                  <a:gdLst>
                    <a:gd name="G0" fmla="+- 6323 0 0"/>
                    <a:gd name="G1" fmla="+- 11036521 0 0"/>
                    <a:gd name="G2" fmla="+- 0 0 11036521"/>
                    <a:gd name="T0" fmla="*/ 0 256 1"/>
                    <a:gd name="T1" fmla="*/ 180 256 1"/>
                    <a:gd name="G3" fmla="+- 11036521 T0 T1"/>
                    <a:gd name="T2" fmla="*/ 0 256 1"/>
                    <a:gd name="T3" fmla="*/ 90 256 1"/>
                    <a:gd name="G4" fmla="+- 11036521 T2 T3"/>
                    <a:gd name="G5" fmla="*/ G4 2 1"/>
                    <a:gd name="T4" fmla="*/ 90 256 1"/>
                    <a:gd name="T5" fmla="*/ 0 256 1"/>
                    <a:gd name="G6" fmla="+- 11036521 T4 T5"/>
                    <a:gd name="G7" fmla="*/ G6 2 1"/>
                    <a:gd name="G8" fmla="abs 11036521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6323"/>
                    <a:gd name="G18" fmla="*/ 6323 1 2"/>
                    <a:gd name="G19" fmla="+- G18 5400 0"/>
                    <a:gd name="G20" fmla="cos G19 11036521"/>
                    <a:gd name="G21" fmla="sin G19 11036521"/>
                    <a:gd name="G22" fmla="+- G20 10800 0"/>
                    <a:gd name="G23" fmla="+- G21 10800 0"/>
                    <a:gd name="G24" fmla="+- 10800 0 G20"/>
                    <a:gd name="G25" fmla="+- 6323 10800 0"/>
                    <a:gd name="G26" fmla="?: G9 G17 G25"/>
                    <a:gd name="G27" fmla="?: G9 0 21600"/>
                    <a:gd name="G28" fmla="cos 10800 11036521"/>
                    <a:gd name="G29" fmla="sin 10800 11036521"/>
                    <a:gd name="G30" fmla="sin 6323 11036521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11036521 G34 0"/>
                    <a:gd name="G36" fmla="?: G6 G35 G31"/>
                    <a:gd name="G37" fmla="+- 21600 0 G36"/>
                    <a:gd name="G38" fmla="?: G4 0 G33"/>
                    <a:gd name="G39" fmla="?: 11036521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0 h 21600"/>
                    <a:gd name="T14" fmla="*/ 2412 w 21600"/>
                    <a:gd name="T15" fmla="*/ 12521 h 21600"/>
                    <a:gd name="T16" fmla="*/ 10800 w 21600"/>
                    <a:gd name="T17" fmla="*/ 4477 h 21600"/>
                    <a:gd name="T18" fmla="*/ 19188 w 21600"/>
                    <a:gd name="T19" fmla="*/ 12521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4606" y="12070"/>
                      </a:moveTo>
                      <a:cubicBezTo>
                        <a:pt x="4520" y="11652"/>
                        <a:pt x="4477" y="11226"/>
                        <a:pt x="4477" y="10800"/>
                      </a:cubicBezTo>
                      <a:cubicBezTo>
                        <a:pt x="4477" y="7307"/>
                        <a:pt x="7307" y="4477"/>
                        <a:pt x="10800" y="4477"/>
                      </a:cubicBezTo>
                      <a:cubicBezTo>
                        <a:pt x="14292" y="4477"/>
                        <a:pt x="17123" y="7307"/>
                        <a:pt x="17123" y="10800"/>
                      </a:cubicBezTo>
                      <a:cubicBezTo>
                        <a:pt x="17123" y="11226"/>
                        <a:pt x="17079" y="11652"/>
                        <a:pt x="16993" y="12070"/>
                      </a:cubicBezTo>
                      <a:lnTo>
                        <a:pt x="21379" y="12970"/>
                      </a:lnTo>
                      <a:cubicBezTo>
                        <a:pt x="21526" y="12256"/>
                        <a:pt x="21600" y="11529"/>
                        <a:pt x="21600" y="10800"/>
                      </a:cubicBezTo>
                      <a:cubicBezTo>
                        <a:pt x="21600" y="4835"/>
                        <a:pt x="16764" y="0"/>
                        <a:pt x="10800" y="0"/>
                      </a:cubicBezTo>
                      <a:cubicBezTo>
                        <a:pt x="4835" y="0"/>
                        <a:pt x="0" y="4835"/>
                        <a:pt x="0" y="10800"/>
                      </a:cubicBezTo>
                      <a:cubicBezTo>
                        <a:pt x="0" y="11529"/>
                        <a:pt x="73" y="12256"/>
                        <a:pt x="220" y="1297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632" name="AutoShape 72">
                  <a:extLst>
                    <a:ext uri="{FF2B5EF4-FFF2-40B4-BE49-F238E27FC236}">
                      <a16:creationId xmlns:a16="http://schemas.microsoft.com/office/drawing/2014/main" id="{0F99D2AE-2A9F-4524-B65C-E8537DBBB3E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87" y="1933"/>
                  <a:ext cx="136" cy="136"/>
                </a:xfrm>
                <a:custGeom>
                  <a:avLst/>
                  <a:gdLst>
                    <a:gd name="G0" fmla="+- 6323 0 0"/>
                    <a:gd name="G1" fmla="+- 11036521 0 0"/>
                    <a:gd name="G2" fmla="+- 0 0 11036521"/>
                    <a:gd name="T0" fmla="*/ 0 256 1"/>
                    <a:gd name="T1" fmla="*/ 180 256 1"/>
                    <a:gd name="G3" fmla="+- 11036521 T0 T1"/>
                    <a:gd name="T2" fmla="*/ 0 256 1"/>
                    <a:gd name="T3" fmla="*/ 90 256 1"/>
                    <a:gd name="G4" fmla="+- 11036521 T2 T3"/>
                    <a:gd name="G5" fmla="*/ G4 2 1"/>
                    <a:gd name="T4" fmla="*/ 90 256 1"/>
                    <a:gd name="T5" fmla="*/ 0 256 1"/>
                    <a:gd name="G6" fmla="+- 11036521 T4 T5"/>
                    <a:gd name="G7" fmla="*/ G6 2 1"/>
                    <a:gd name="G8" fmla="abs 11036521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6323"/>
                    <a:gd name="G18" fmla="*/ 6323 1 2"/>
                    <a:gd name="G19" fmla="+- G18 5400 0"/>
                    <a:gd name="G20" fmla="cos G19 11036521"/>
                    <a:gd name="G21" fmla="sin G19 11036521"/>
                    <a:gd name="G22" fmla="+- G20 10800 0"/>
                    <a:gd name="G23" fmla="+- G21 10800 0"/>
                    <a:gd name="G24" fmla="+- 10800 0 G20"/>
                    <a:gd name="G25" fmla="+- 6323 10800 0"/>
                    <a:gd name="G26" fmla="?: G9 G17 G25"/>
                    <a:gd name="G27" fmla="?: G9 0 21600"/>
                    <a:gd name="G28" fmla="cos 10800 11036521"/>
                    <a:gd name="G29" fmla="sin 10800 11036521"/>
                    <a:gd name="G30" fmla="sin 6323 11036521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11036521 G34 0"/>
                    <a:gd name="G36" fmla="?: G6 G35 G31"/>
                    <a:gd name="G37" fmla="+- 21600 0 G36"/>
                    <a:gd name="G38" fmla="?: G4 0 G33"/>
                    <a:gd name="G39" fmla="?: 11036521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0 h 21600"/>
                    <a:gd name="T14" fmla="*/ 2412 w 21600"/>
                    <a:gd name="T15" fmla="*/ 12521 h 21600"/>
                    <a:gd name="T16" fmla="*/ 10800 w 21600"/>
                    <a:gd name="T17" fmla="*/ 4477 h 21600"/>
                    <a:gd name="T18" fmla="*/ 19188 w 21600"/>
                    <a:gd name="T19" fmla="*/ 12521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4606" y="12070"/>
                      </a:moveTo>
                      <a:cubicBezTo>
                        <a:pt x="4520" y="11652"/>
                        <a:pt x="4477" y="11226"/>
                        <a:pt x="4477" y="10800"/>
                      </a:cubicBezTo>
                      <a:cubicBezTo>
                        <a:pt x="4477" y="7307"/>
                        <a:pt x="7307" y="4477"/>
                        <a:pt x="10800" y="4477"/>
                      </a:cubicBezTo>
                      <a:cubicBezTo>
                        <a:pt x="14292" y="4477"/>
                        <a:pt x="17123" y="7307"/>
                        <a:pt x="17123" y="10800"/>
                      </a:cubicBezTo>
                      <a:cubicBezTo>
                        <a:pt x="17123" y="11226"/>
                        <a:pt x="17079" y="11652"/>
                        <a:pt x="16993" y="12070"/>
                      </a:cubicBezTo>
                      <a:lnTo>
                        <a:pt x="21379" y="12970"/>
                      </a:lnTo>
                      <a:cubicBezTo>
                        <a:pt x="21526" y="12256"/>
                        <a:pt x="21600" y="11529"/>
                        <a:pt x="21600" y="10800"/>
                      </a:cubicBezTo>
                      <a:cubicBezTo>
                        <a:pt x="21600" y="4835"/>
                        <a:pt x="16764" y="0"/>
                        <a:pt x="10800" y="0"/>
                      </a:cubicBezTo>
                      <a:cubicBezTo>
                        <a:pt x="4835" y="0"/>
                        <a:pt x="0" y="4835"/>
                        <a:pt x="0" y="10800"/>
                      </a:cubicBezTo>
                      <a:cubicBezTo>
                        <a:pt x="0" y="11529"/>
                        <a:pt x="73" y="12256"/>
                        <a:pt x="220" y="1297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633" name="AutoShape 73">
                  <a:extLst>
                    <a:ext uri="{FF2B5EF4-FFF2-40B4-BE49-F238E27FC236}">
                      <a16:creationId xmlns:a16="http://schemas.microsoft.com/office/drawing/2014/main" id="{0E10BF54-3B51-4544-A86B-3E79D7A5223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5400000">
                  <a:off x="1896" y="1978"/>
                  <a:ext cx="136" cy="318"/>
                </a:xfrm>
                <a:prstGeom prst="moon">
                  <a:avLst>
                    <a:gd name="adj" fmla="val 87500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66634" name="Group 74">
              <a:extLst>
                <a:ext uri="{FF2B5EF4-FFF2-40B4-BE49-F238E27FC236}">
                  <a16:creationId xmlns:a16="http://schemas.microsoft.com/office/drawing/2014/main" id="{7B09DA1E-C2D1-4ED3-AF27-E92E7FA7E05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70" y="1780"/>
              <a:ext cx="522" cy="522"/>
              <a:chOff x="1170" y="1780"/>
              <a:chExt cx="522" cy="522"/>
            </a:xfrm>
          </p:grpSpPr>
          <p:sp>
            <p:nvSpPr>
              <p:cNvPr id="66635" name="AutoShape 75">
                <a:extLst>
                  <a:ext uri="{FF2B5EF4-FFF2-40B4-BE49-F238E27FC236}">
                    <a16:creationId xmlns:a16="http://schemas.microsoft.com/office/drawing/2014/main" id="{3FBEA5A8-D17F-4F02-B28F-BA9BCB25DC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00000">
                <a:off x="1170" y="1780"/>
                <a:ext cx="522" cy="522"/>
              </a:xfrm>
              <a:prstGeom prst="plus">
                <a:avLst>
                  <a:gd name="adj" fmla="val 46745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66636" name="Group 76">
                <a:extLst>
                  <a:ext uri="{FF2B5EF4-FFF2-40B4-BE49-F238E27FC236}">
                    <a16:creationId xmlns:a16="http://schemas.microsoft.com/office/drawing/2014/main" id="{EF41132D-6155-41AC-B357-FBB8ECB2629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351" y="1842"/>
                <a:ext cx="181" cy="77"/>
                <a:chOff x="398" y="2069"/>
                <a:chExt cx="318" cy="136"/>
              </a:xfrm>
            </p:grpSpPr>
            <p:sp>
              <p:nvSpPr>
                <p:cNvPr id="66637" name="AutoShape 77">
                  <a:extLst>
                    <a:ext uri="{FF2B5EF4-FFF2-40B4-BE49-F238E27FC236}">
                      <a16:creationId xmlns:a16="http://schemas.microsoft.com/office/drawing/2014/main" id="{F1EA4148-C487-4E00-8BFD-FFFD6D61E2B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8" y="2069"/>
                  <a:ext cx="136" cy="136"/>
                </a:xfrm>
                <a:custGeom>
                  <a:avLst/>
                  <a:gdLst>
                    <a:gd name="G0" fmla="+- 6323 0 0"/>
                    <a:gd name="G1" fmla="+- 11036521 0 0"/>
                    <a:gd name="G2" fmla="+- 0 0 11036521"/>
                    <a:gd name="T0" fmla="*/ 0 256 1"/>
                    <a:gd name="T1" fmla="*/ 180 256 1"/>
                    <a:gd name="G3" fmla="+- 11036521 T0 T1"/>
                    <a:gd name="T2" fmla="*/ 0 256 1"/>
                    <a:gd name="T3" fmla="*/ 90 256 1"/>
                    <a:gd name="G4" fmla="+- 11036521 T2 T3"/>
                    <a:gd name="G5" fmla="*/ G4 2 1"/>
                    <a:gd name="T4" fmla="*/ 90 256 1"/>
                    <a:gd name="T5" fmla="*/ 0 256 1"/>
                    <a:gd name="G6" fmla="+- 11036521 T4 T5"/>
                    <a:gd name="G7" fmla="*/ G6 2 1"/>
                    <a:gd name="G8" fmla="abs 11036521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6323"/>
                    <a:gd name="G18" fmla="*/ 6323 1 2"/>
                    <a:gd name="G19" fmla="+- G18 5400 0"/>
                    <a:gd name="G20" fmla="cos G19 11036521"/>
                    <a:gd name="G21" fmla="sin G19 11036521"/>
                    <a:gd name="G22" fmla="+- G20 10800 0"/>
                    <a:gd name="G23" fmla="+- G21 10800 0"/>
                    <a:gd name="G24" fmla="+- 10800 0 G20"/>
                    <a:gd name="G25" fmla="+- 6323 10800 0"/>
                    <a:gd name="G26" fmla="?: G9 G17 G25"/>
                    <a:gd name="G27" fmla="?: G9 0 21600"/>
                    <a:gd name="G28" fmla="cos 10800 11036521"/>
                    <a:gd name="G29" fmla="sin 10800 11036521"/>
                    <a:gd name="G30" fmla="sin 6323 11036521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11036521 G34 0"/>
                    <a:gd name="G36" fmla="?: G6 G35 G31"/>
                    <a:gd name="G37" fmla="+- 21600 0 G36"/>
                    <a:gd name="G38" fmla="?: G4 0 G33"/>
                    <a:gd name="G39" fmla="?: 11036521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0 h 21600"/>
                    <a:gd name="T14" fmla="*/ 2412 w 21600"/>
                    <a:gd name="T15" fmla="*/ 12521 h 21600"/>
                    <a:gd name="T16" fmla="*/ 10800 w 21600"/>
                    <a:gd name="T17" fmla="*/ 4477 h 21600"/>
                    <a:gd name="T18" fmla="*/ 19188 w 21600"/>
                    <a:gd name="T19" fmla="*/ 12521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4606" y="12070"/>
                      </a:moveTo>
                      <a:cubicBezTo>
                        <a:pt x="4520" y="11652"/>
                        <a:pt x="4477" y="11226"/>
                        <a:pt x="4477" y="10800"/>
                      </a:cubicBezTo>
                      <a:cubicBezTo>
                        <a:pt x="4477" y="7307"/>
                        <a:pt x="7307" y="4477"/>
                        <a:pt x="10800" y="4477"/>
                      </a:cubicBezTo>
                      <a:cubicBezTo>
                        <a:pt x="14292" y="4477"/>
                        <a:pt x="17123" y="7307"/>
                        <a:pt x="17123" y="10800"/>
                      </a:cubicBezTo>
                      <a:cubicBezTo>
                        <a:pt x="17123" y="11226"/>
                        <a:pt x="17079" y="11652"/>
                        <a:pt x="16993" y="12070"/>
                      </a:cubicBezTo>
                      <a:lnTo>
                        <a:pt x="21379" y="12970"/>
                      </a:lnTo>
                      <a:cubicBezTo>
                        <a:pt x="21526" y="12256"/>
                        <a:pt x="21600" y="11529"/>
                        <a:pt x="21600" y="10800"/>
                      </a:cubicBezTo>
                      <a:cubicBezTo>
                        <a:pt x="21600" y="4835"/>
                        <a:pt x="16764" y="0"/>
                        <a:pt x="10800" y="0"/>
                      </a:cubicBezTo>
                      <a:cubicBezTo>
                        <a:pt x="4835" y="0"/>
                        <a:pt x="0" y="4835"/>
                        <a:pt x="0" y="10800"/>
                      </a:cubicBezTo>
                      <a:cubicBezTo>
                        <a:pt x="0" y="11529"/>
                        <a:pt x="73" y="12256"/>
                        <a:pt x="220" y="1297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638" name="AutoShape 78">
                  <a:extLst>
                    <a:ext uri="{FF2B5EF4-FFF2-40B4-BE49-F238E27FC236}">
                      <a16:creationId xmlns:a16="http://schemas.microsoft.com/office/drawing/2014/main" id="{4BBF7275-2808-40D3-B3F6-B95BD50039F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80" y="2069"/>
                  <a:ext cx="136" cy="136"/>
                </a:xfrm>
                <a:custGeom>
                  <a:avLst/>
                  <a:gdLst>
                    <a:gd name="G0" fmla="+- 6323 0 0"/>
                    <a:gd name="G1" fmla="+- 11036521 0 0"/>
                    <a:gd name="G2" fmla="+- 0 0 11036521"/>
                    <a:gd name="T0" fmla="*/ 0 256 1"/>
                    <a:gd name="T1" fmla="*/ 180 256 1"/>
                    <a:gd name="G3" fmla="+- 11036521 T0 T1"/>
                    <a:gd name="T2" fmla="*/ 0 256 1"/>
                    <a:gd name="T3" fmla="*/ 90 256 1"/>
                    <a:gd name="G4" fmla="+- 11036521 T2 T3"/>
                    <a:gd name="G5" fmla="*/ G4 2 1"/>
                    <a:gd name="T4" fmla="*/ 90 256 1"/>
                    <a:gd name="T5" fmla="*/ 0 256 1"/>
                    <a:gd name="G6" fmla="+- 11036521 T4 T5"/>
                    <a:gd name="G7" fmla="*/ G6 2 1"/>
                    <a:gd name="G8" fmla="abs 11036521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6323"/>
                    <a:gd name="G18" fmla="*/ 6323 1 2"/>
                    <a:gd name="G19" fmla="+- G18 5400 0"/>
                    <a:gd name="G20" fmla="cos G19 11036521"/>
                    <a:gd name="G21" fmla="sin G19 11036521"/>
                    <a:gd name="G22" fmla="+- G20 10800 0"/>
                    <a:gd name="G23" fmla="+- G21 10800 0"/>
                    <a:gd name="G24" fmla="+- 10800 0 G20"/>
                    <a:gd name="G25" fmla="+- 6323 10800 0"/>
                    <a:gd name="G26" fmla="?: G9 G17 G25"/>
                    <a:gd name="G27" fmla="?: G9 0 21600"/>
                    <a:gd name="G28" fmla="cos 10800 11036521"/>
                    <a:gd name="G29" fmla="sin 10800 11036521"/>
                    <a:gd name="G30" fmla="sin 6323 11036521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11036521 G34 0"/>
                    <a:gd name="G36" fmla="?: G6 G35 G31"/>
                    <a:gd name="G37" fmla="+- 21600 0 G36"/>
                    <a:gd name="G38" fmla="?: G4 0 G33"/>
                    <a:gd name="G39" fmla="?: 11036521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0 h 21600"/>
                    <a:gd name="T14" fmla="*/ 2412 w 21600"/>
                    <a:gd name="T15" fmla="*/ 12521 h 21600"/>
                    <a:gd name="T16" fmla="*/ 10800 w 21600"/>
                    <a:gd name="T17" fmla="*/ 4477 h 21600"/>
                    <a:gd name="T18" fmla="*/ 19188 w 21600"/>
                    <a:gd name="T19" fmla="*/ 12521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4606" y="12070"/>
                      </a:moveTo>
                      <a:cubicBezTo>
                        <a:pt x="4520" y="11652"/>
                        <a:pt x="4477" y="11226"/>
                        <a:pt x="4477" y="10800"/>
                      </a:cubicBezTo>
                      <a:cubicBezTo>
                        <a:pt x="4477" y="7307"/>
                        <a:pt x="7307" y="4477"/>
                        <a:pt x="10800" y="4477"/>
                      </a:cubicBezTo>
                      <a:cubicBezTo>
                        <a:pt x="14292" y="4477"/>
                        <a:pt x="17123" y="7307"/>
                        <a:pt x="17123" y="10800"/>
                      </a:cubicBezTo>
                      <a:cubicBezTo>
                        <a:pt x="17123" y="11226"/>
                        <a:pt x="17079" y="11652"/>
                        <a:pt x="16993" y="12070"/>
                      </a:cubicBezTo>
                      <a:lnTo>
                        <a:pt x="21379" y="12970"/>
                      </a:lnTo>
                      <a:cubicBezTo>
                        <a:pt x="21526" y="12256"/>
                        <a:pt x="21600" y="11529"/>
                        <a:pt x="21600" y="10800"/>
                      </a:cubicBezTo>
                      <a:cubicBezTo>
                        <a:pt x="21600" y="4835"/>
                        <a:pt x="16764" y="0"/>
                        <a:pt x="10800" y="0"/>
                      </a:cubicBezTo>
                      <a:cubicBezTo>
                        <a:pt x="4835" y="0"/>
                        <a:pt x="0" y="4835"/>
                        <a:pt x="0" y="10800"/>
                      </a:cubicBezTo>
                      <a:cubicBezTo>
                        <a:pt x="0" y="11529"/>
                        <a:pt x="73" y="12256"/>
                        <a:pt x="220" y="1297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66639" name="Group 79">
              <a:extLst>
                <a:ext uri="{FF2B5EF4-FFF2-40B4-BE49-F238E27FC236}">
                  <a16:creationId xmlns:a16="http://schemas.microsoft.com/office/drawing/2014/main" id="{CA8C0721-BD2B-4505-B9B3-CD34D8363BA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71" y="1823"/>
              <a:ext cx="544" cy="435"/>
              <a:chOff x="671" y="1823"/>
              <a:chExt cx="544" cy="435"/>
            </a:xfrm>
          </p:grpSpPr>
          <p:sp>
            <p:nvSpPr>
              <p:cNvPr id="66640" name="Freeform 80">
                <a:extLst>
                  <a:ext uri="{FF2B5EF4-FFF2-40B4-BE49-F238E27FC236}">
                    <a16:creationId xmlns:a16="http://schemas.microsoft.com/office/drawing/2014/main" id="{1EC5CB6B-865E-4421-B486-F6AD4AEE78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1" y="1823"/>
                <a:ext cx="544" cy="435"/>
              </a:xfrm>
              <a:custGeom>
                <a:avLst/>
                <a:gdLst>
                  <a:gd name="T0" fmla="*/ 0 w 907"/>
                  <a:gd name="T1" fmla="*/ 726 h 726"/>
                  <a:gd name="T2" fmla="*/ 453 w 907"/>
                  <a:gd name="T3" fmla="*/ 0 h 726"/>
                  <a:gd name="T4" fmla="*/ 907 w 907"/>
                  <a:gd name="T5" fmla="*/ 726 h 726"/>
                  <a:gd name="T6" fmla="*/ 453 w 907"/>
                  <a:gd name="T7" fmla="*/ 726 h 726"/>
                  <a:gd name="T8" fmla="*/ 453 w 907"/>
                  <a:gd name="T9" fmla="*/ 680 h 726"/>
                  <a:gd name="T10" fmla="*/ 816 w 907"/>
                  <a:gd name="T11" fmla="*/ 680 h 726"/>
                  <a:gd name="T12" fmla="*/ 453 w 907"/>
                  <a:gd name="T13" fmla="*/ 91 h 726"/>
                  <a:gd name="T14" fmla="*/ 90 w 907"/>
                  <a:gd name="T15" fmla="*/ 680 h 726"/>
                  <a:gd name="T16" fmla="*/ 453 w 907"/>
                  <a:gd name="T17" fmla="*/ 680 h 726"/>
                  <a:gd name="T18" fmla="*/ 453 w 907"/>
                  <a:gd name="T19" fmla="*/ 726 h 726"/>
                  <a:gd name="T20" fmla="*/ 0 w 907"/>
                  <a:gd name="T21" fmla="*/ 726 h 7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07" h="726">
                    <a:moveTo>
                      <a:pt x="0" y="726"/>
                    </a:moveTo>
                    <a:lnTo>
                      <a:pt x="453" y="0"/>
                    </a:lnTo>
                    <a:lnTo>
                      <a:pt x="907" y="726"/>
                    </a:lnTo>
                    <a:lnTo>
                      <a:pt x="453" y="726"/>
                    </a:lnTo>
                    <a:lnTo>
                      <a:pt x="453" y="680"/>
                    </a:lnTo>
                    <a:lnTo>
                      <a:pt x="816" y="680"/>
                    </a:lnTo>
                    <a:lnTo>
                      <a:pt x="453" y="91"/>
                    </a:lnTo>
                    <a:lnTo>
                      <a:pt x="90" y="680"/>
                    </a:lnTo>
                    <a:lnTo>
                      <a:pt x="453" y="680"/>
                    </a:lnTo>
                    <a:lnTo>
                      <a:pt x="453" y="726"/>
                    </a:lnTo>
                    <a:lnTo>
                      <a:pt x="0" y="726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66641" name="Group 81">
                <a:extLst>
                  <a:ext uri="{FF2B5EF4-FFF2-40B4-BE49-F238E27FC236}">
                    <a16:creationId xmlns:a16="http://schemas.microsoft.com/office/drawing/2014/main" id="{26CBA92E-8520-4DAF-856E-661FD0856E1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852" y="2024"/>
                <a:ext cx="181" cy="181"/>
                <a:chOff x="1805" y="1933"/>
                <a:chExt cx="318" cy="272"/>
              </a:xfrm>
            </p:grpSpPr>
            <p:sp>
              <p:nvSpPr>
                <p:cNvPr id="66642" name="AutoShape 82">
                  <a:extLst>
                    <a:ext uri="{FF2B5EF4-FFF2-40B4-BE49-F238E27FC236}">
                      <a16:creationId xmlns:a16="http://schemas.microsoft.com/office/drawing/2014/main" id="{A43718BF-C1AF-4D48-80FF-64207D3BB32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05" y="1933"/>
                  <a:ext cx="136" cy="136"/>
                </a:xfrm>
                <a:custGeom>
                  <a:avLst/>
                  <a:gdLst>
                    <a:gd name="G0" fmla="+- 6323 0 0"/>
                    <a:gd name="G1" fmla="+- 11036521 0 0"/>
                    <a:gd name="G2" fmla="+- 0 0 11036521"/>
                    <a:gd name="T0" fmla="*/ 0 256 1"/>
                    <a:gd name="T1" fmla="*/ 180 256 1"/>
                    <a:gd name="G3" fmla="+- 11036521 T0 T1"/>
                    <a:gd name="T2" fmla="*/ 0 256 1"/>
                    <a:gd name="T3" fmla="*/ 90 256 1"/>
                    <a:gd name="G4" fmla="+- 11036521 T2 T3"/>
                    <a:gd name="G5" fmla="*/ G4 2 1"/>
                    <a:gd name="T4" fmla="*/ 90 256 1"/>
                    <a:gd name="T5" fmla="*/ 0 256 1"/>
                    <a:gd name="G6" fmla="+- 11036521 T4 T5"/>
                    <a:gd name="G7" fmla="*/ G6 2 1"/>
                    <a:gd name="G8" fmla="abs 11036521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6323"/>
                    <a:gd name="G18" fmla="*/ 6323 1 2"/>
                    <a:gd name="G19" fmla="+- G18 5400 0"/>
                    <a:gd name="G20" fmla="cos G19 11036521"/>
                    <a:gd name="G21" fmla="sin G19 11036521"/>
                    <a:gd name="G22" fmla="+- G20 10800 0"/>
                    <a:gd name="G23" fmla="+- G21 10800 0"/>
                    <a:gd name="G24" fmla="+- 10800 0 G20"/>
                    <a:gd name="G25" fmla="+- 6323 10800 0"/>
                    <a:gd name="G26" fmla="?: G9 G17 G25"/>
                    <a:gd name="G27" fmla="?: G9 0 21600"/>
                    <a:gd name="G28" fmla="cos 10800 11036521"/>
                    <a:gd name="G29" fmla="sin 10800 11036521"/>
                    <a:gd name="G30" fmla="sin 6323 11036521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11036521 G34 0"/>
                    <a:gd name="G36" fmla="?: G6 G35 G31"/>
                    <a:gd name="G37" fmla="+- 21600 0 G36"/>
                    <a:gd name="G38" fmla="?: G4 0 G33"/>
                    <a:gd name="G39" fmla="?: 11036521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0 h 21600"/>
                    <a:gd name="T14" fmla="*/ 2412 w 21600"/>
                    <a:gd name="T15" fmla="*/ 12521 h 21600"/>
                    <a:gd name="T16" fmla="*/ 10800 w 21600"/>
                    <a:gd name="T17" fmla="*/ 4477 h 21600"/>
                    <a:gd name="T18" fmla="*/ 19188 w 21600"/>
                    <a:gd name="T19" fmla="*/ 12521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4606" y="12070"/>
                      </a:moveTo>
                      <a:cubicBezTo>
                        <a:pt x="4520" y="11652"/>
                        <a:pt x="4477" y="11226"/>
                        <a:pt x="4477" y="10800"/>
                      </a:cubicBezTo>
                      <a:cubicBezTo>
                        <a:pt x="4477" y="7307"/>
                        <a:pt x="7307" y="4477"/>
                        <a:pt x="10800" y="4477"/>
                      </a:cubicBezTo>
                      <a:cubicBezTo>
                        <a:pt x="14292" y="4477"/>
                        <a:pt x="17123" y="7307"/>
                        <a:pt x="17123" y="10800"/>
                      </a:cubicBezTo>
                      <a:cubicBezTo>
                        <a:pt x="17123" y="11226"/>
                        <a:pt x="17079" y="11652"/>
                        <a:pt x="16993" y="12070"/>
                      </a:cubicBezTo>
                      <a:lnTo>
                        <a:pt x="21379" y="12970"/>
                      </a:lnTo>
                      <a:cubicBezTo>
                        <a:pt x="21526" y="12256"/>
                        <a:pt x="21600" y="11529"/>
                        <a:pt x="21600" y="10800"/>
                      </a:cubicBezTo>
                      <a:cubicBezTo>
                        <a:pt x="21600" y="4835"/>
                        <a:pt x="16764" y="0"/>
                        <a:pt x="10800" y="0"/>
                      </a:cubicBezTo>
                      <a:cubicBezTo>
                        <a:pt x="4835" y="0"/>
                        <a:pt x="0" y="4835"/>
                        <a:pt x="0" y="10800"/>
                      </a:cubicBezTo>
                      <a:cubicBezTo>
                        <a:pt x="0" y="11529"/>
                        <a:pt x="73" y="12256"/>
                        <a:pt x="220" y="1297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643" name="AutoShape 83">
                  <a:extLst>
                    <a:ext uri="{FF2B5EF4-FFF2-40B4-BE49-F238E27FC236}">
                      <a16:creationId xmlns:a16="http://schemas.microsoft.com/office/drawing/2014/main" id="{4B7BAED2-BF03-4C91-931D-C6A9DA3DD5C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87" y="1933"/>
                  <a:ext cx="136" cy="136"/>
                </a:xfrm>
                <a:custGeom>
                  <a:avLst/>
                  <a:gdLst>
                    <a:gd name="G0" fmla="+- 6323 0 0"/>
                    <a:gd name="G1" fmla="+- 11036521 0 0"/>
                    <a:gd name="G2" fmla="+- 0 0 11036521"/>
                    <a:gd name="T0" fmla="*/ 0 256 1"/>
                    <a:gd name="T1" fmla="*/ 180 256 1"/>
                    <a:gd name="G3" fmla="+- 11036521 T0 T1"/>
                    <a:gd name="T2" fmla="*/ 0 256 1"/>
                    <a:gd name="T3" fmla="*/ 90 256 1"/>
                    <a:gd name="G4" fmla="+- 11036521 T2 T3"/>
                    <a:gd name="G5" fmla="*/ G4 2 1"/>
                    <a:gd name="T4" fmla="*/ 90 256 1"/>
                    <a:gd name="T5" fmla="*/ 0 256 1"/>
                    <a:gd name="G6" fmla="+- 11036521 T4 T5"/>
                    <a:gd name="G7" fmla="*/ G6 2 1"/>
                    <a:gd name="G8" fmla="abs 11036521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6323"/>
                    <a:gd name="G18" fmla="*/ 6323 1 2"/>
                    <a:gd name="G19" fmla="+- G18 5400 0"/>
                    <a:gd name="G20" fmla="cos G19 11036521"/>
                    <a:gd name="G21" fmla="sin G19 11036521"/>
                    <a:gd name="G22" fmla="+- G20 10800 0"/>
                    <a:gd name="G23" fmla="+- G21 10800 0"/>
                    <a:gd name="G24" fmla="+- 10800 0 G20"/>
                    <a:gd name="G25" fmla="+- 6323 10800 0"/>
                    <a:gd name="G26" fmla="?: G9 G17 G25"/>
                    <a:gd name="G27" fmla="?: G9 0 21600"/>
                    <a:gd name="G28" fmla="cos 10800 11036521"/>
                    <a:gd name="G29" fmla="sin 10800 11036521"/>
                    <a:gd name="G30" fmla="sin 6323 11036521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11036521 G34 0"/>
                    <a:gd name="G36" fmla="?: G6 G35 G31"/>
                    <a:gd name="G37" fmla="+- 21600 0 G36"/>
                    <a:gd name="G38" fmla="?: G4 0 G33"/>
                    <a:gd name="G39" fmla="?: 11036521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0 h 21600"/>
                    <a:gd name="T14" fmla="*/ 2412 w 21600"/>
                    <a:gd name="T15" fmla="*/ 12521 h 21600"/>
                    <a:gd name="T16" fmla="*/ 10800 w 21600"/>
                    <a:gd name="T17" fmla="*/ 4477 h 21600"/>
                    <a:gd name="T18" fmla="*/ 19188 w 21600"/>
                    <a:gd name="T19" fmla="*/ 12521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4606" y="12070"/>
                      </a:moveTo>
                      <a:cubicBezTo>
                        <a:pt x="4520" y="11652"/>
                        <a:pt x="4477" y="11226"/>
                        <a:pt x="4477" y="10800"/>
                      </a:cubicBezTo>
                      <a:cubicBezTo>
                        <a:pt x="4477" y="7307"/>
                        <a:pt x="7307" y="4477"/>
                        <a:pt x="10800" y="4477"/>
                      </a:cubicBezTo>
                      <a:cubicBezTo>
                        <a:pt x="14292" y="4477"/>
                        <a:pt x="17123" y="7307"/>
                        <a:pt x="17123" y="10800"/>
                      </a:cubicBezTo>
                      <a:cubicBezTo>
                        <a:pt x="17123" y="11226"/>
                        <a:pt x="17079" y="11652"/>
                        <a:pt x="16993" y="12070"/>
                      </a:cubicBezTo>
                      <a:lnTo>
                        <a:pt x="21379" y="12970"/>
                      </a:lnTo>
                      <a:cubicBezTo>
                        <a:pt x="21526" y="12256"/>
                        <a:pt x="21600" y="11529"/>
                        <a:pt x="21600" y="10800"/>
                      </a:cubicBezTo>
                      <a:cubicBezTo>
                        <a:pt x="21600" y="4835"/>
                        <a:pt x="16764" y="0"/>
                        <a:pt x="10800" y="0"/>
                      </a:cubicBezTo>
                      <a:cubicBezTo>
                        <a:pt x="4835" y="0"/>
                        <a:pt x="0" y="4835"/>
                        <a:pt x="0" y="10800"/>
                      </a:cubicBezTo>
                      <a:cubicBezTo>
                        <a:pt x="0" y="11529"/>
                        <a:pt x="73" y="12256"/>
                        <a:pt x="220" y="1297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644" name="AutoShape 84">
                  <a:extLst>
                    <a:ext uri="{FF2B5EF4-FFF2-40B4-BE49-F238E27FC236}">
                      <a16:creationId xmlns:a16="http://schemas.microsoft.com/office/drawing/2014/main" id="{59486A47-72C6-4569-ACD6-12C94D4506D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5400000">
                  <a:off x="1896" y="1978"/>
                  <a:ext cx="136" cy="318"/>
                </a:xfrm>
                <a:prstGeom prst="moon">
                  <a:avLst>
                    <a:gd name="adj" fmla="val 87500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66645" name="Group 85">
            <a:extLst>
              <a:ext uri="{FF2B5EF4-FFF2-40B4-BE49-F238E27FC236}">
                <a16:creationId xmlns:a16="http://schemas.microsoft.com/office/drawing/2014/main" id="{64FADD42-E05D-4290-9DA3-C567360E2C1B}"/>
              </a:ext>
            </a:extLst>
          </p:cNvPr>
          <p:cNvGrpSpPr>
            <a:grpSpLocks/>
          </p:cNvGrpSpPr>
          <p:nvPr/>
        </p:nvGrpSpPr>
        <p:grpSpPr bwMode="auto">
          <a:xfrm>
            <a:off x="3440113" y="333375"/>
            <a:ext cx="2851150" cy="3016250"/>
            <a:chOff x="194" y="215"/>
            <a:chExt cx="1973" cy="2087"/>
          </a:xfrm>
        </p:grpSpPr>
        <p:grpSp>
          <p:nvGrpSpPr>
            <p:cNvPr id="66646" name="Group 86">
              <a:extLst>
                <a:ext uri="{FF2B5EF4-FFF2-40B4-BE49-F238E27FC236}">
                  <a16:creationId xmlns:a16="http://schemas.microsoft.com/office/drawing/2014/main" id="{FECDEC23-837B-49EF-978D-4CF219FBF6D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71" y="258"/>
              <a:ext cx="544" cy="435"/>
              <a:chOff x="671" y="258"/>
              <a:chExt cx="544" cy="435"/>
            </a:xfrm>
          </p:grpSpPr>
          <p:sp>
            <p:nvSpPr>
              <p:cNvPr id="66647" name="Freeform 87">
                <a:extLst>
                  <a:ext uri="{FF2B5EF4-FFF2-40B4-BE49-F238E27FC236}">
                    <a16:creationId xmlns:a16="http://schemas.microsoft.com/office/drawing/2014/main" id="{52FB0F00-8DE3-4B31-A66F-61F2E1456A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1" y="258"/>
                <a:ext cx="544" cy="435"/>
              </a:xfrm>
              <a:custGeom>
                <a:avLst/>
                <a:gdLst>
                  <a:gd name="T0" fmla="*/ 0 w 907"/>
                  <a:gd name="T1" fmla="*/ 726 h 726"/>
                  <a:gd name="T2" fmla="*/ 453 w 907"/>
                  <a:gd name="T3" fmla="*/ 0 h 726"/>
                  <a:gd name="T4" fmla="*/ 907 w 907"/>
                  <a:gd name="T5" fmla="*/ 726 h 726"/>
                  <a:gd name="T6" fmla="*/ 453 w 907"/>
                  <a:gd name="T7" fmla="*/ 726 h 726"/>
                  <a:gd name="T8" fmla="*/ 453 w 907"/>
                  <a:gd name="T9" fmla="*/ 680 h 726"/>
                  <a:gd name="T10" fmla="*/ 816 w 907"/>
                  <a:gd name="T11" fmla="*/ 680 h 726"/>
                  <a:gd name="T12" fmla="*/ 453 w 907"/>
                  <a:gd name="T13" fmla="*/ 91 h 726"/>
                  <a:gd name="T14" fmla="*/ 90 w 907"/>
                  <a:gd name="T15" fmla="*/ 680 h 726"/>
                  <a:gd name="T16" fmla="*/ 453 w 907"/>
                  <a:gd name="T17" fmla="*/ 680 h 726"/>
                  <a:gd name="T18" fmla="*/ 453 w 907"/>
                  <a:gd name="T19" fmla="*/ 726 h 726"/>
                  <a:gd name="T20" fmla="*/ 0 w 907"/>
                  <a:gd name="T21" fmla="*/ 726 h 7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07" h="726">
                    <a:moveTo>
                      <a:pt x="0" y="726"/>
                    </a:moveTo>
                    <a:lnTo>
                      <a:pt x="453" y="0"/>
                    </a:lnTo>
                    <a:lnTo>
                      <a:pt x="907" y="726"/>
                    </a:lnTo>
                    <a:lnTo>
                      <a:pt x="453" y="726"/>
                    </a:lnTo>
                    <a:lnTo>
                      <a:pt x="453" y="680"/>
                    </a:lnTo>
                    <a:lnTo>
                      <a:pt x="816" y="680"/>
                    </a:lnTo>
                    <a:lnTo>
                      <a:pt x="453" y="91"/>
                    </a:lnTo>
                    <a:lnTo>
                      <a:pt x="90" y="680"/>
                    </a:lnTo>
                    <a:lnTo>
                      <a:pt x="453" y="680"/>
                    </a:lnTo>
                    <a:lnTo>
                      <a:pt x="453" y="726"/>
                    </a:lnTo>
                    <a:lnTo>
                      <a:pt x="0" y="726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648" name="Freeform 88">
                <a:extLst>
                  <a:ext uri="{FF2B5EF4-FFF2-40B4-BE49-F238E27FC236}">
                    <a16:creationId xmlns:a16="http://schemas.microsoft.com/office/drawing/2014/main" id="{0C5BAF2F-54BF-4487-A738-D220B91D59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75" y="527"/>
                <a:ext cx="136" cy="114"/>
              </a:xfrm>
              <a:custGeom>
                <a:avLst/>
                <a:gdLst>
                  <a:gd name="T0" fmla="*/ 0 w 544"/>
                  <a:gd name="T1" fmla="*/ 454 h 454"/>
                  <a:gd name="T2" fmla="*/ 181 w 544"/>
                  <a:gd name="T3" fmla="*/ 454 h 454"/>
                  <a:gd name="T4" fmla="*/ 181 w 544"/>
                  <a:gd name="T5" fmla="*/ 363 h 454"/>
                  <a:gd name="T6" fmla="*/ 272 w 544"/>
                  <a:gd name="T7" fmla="*/ 182 h 454"/>
                  <a:gd name="T8" fmla="*/ 363 w 544"/>
                  <a:gd name="T9" fmla="*/ 363 h 454"/>
                  <a:gd name="T10" fmla="*/ 181 w 544"/>
                  <a:gd name="T11" fmla="*/ 363 h 454"/>
                  <a:gd name="T12" fmla="*/ 181 w 544"/>
                  <a:gd name="T13" fmla="*/ 454 h 454"/>
                  <a:gd name="T14" fmla="*/ 544 w 544"/>
                  <a:gd name="T15" fmla="*/ 454 h 454"/>
                  <a:gd name="T16" fmla="*/ 272 w 544"/>
                  <a:gd name="T17" fmla="*/ 0 h 454"/>
                  <a:gd name="T18" fmla="*/ 0 w 544"/>
                  <a:gd name="T19" fmla="*/ 454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44" h="454">
                    <a:moveTo>
                      <a:pt x="0" y="454"/>
                    </a:moveTo>
                    <a:lnTo>
                      <a:pt x="181" y="454"/>
                    </a:lnTo>
                    <a:lnTo>
                      <a:pt x="181" y="363"/>
                    </a:lnTo>
                    <a:lnTo>
                      <a:pt x="272" y="182"/>
                    </a:lnTo>
                    <a:lnTo>
                      <a:pt x="363" y="363"/>
                    </a:lnTo>
                    <a:lnTo>
                      <a:pt x="181" y="363"/>
                    </a:lnTo>
                    <a:lnTo>
                      <a:pt x="181" y="454"/>
                    </a:lnTo>
                    <a:lnTo>
                      <a:pt x="544" y="454"/>
                    </a:lnTo>
                    <a:lnTo>
                      <a:pt x="272" y="0"/>
                    </a:lnTo>
                    <a:lnTo>
                      <a:pt x="0" y="454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649" name="Freeform 89">
                <a:extLst>
                  <a:ext uri="{FF2B5EF4-FFF2-40B4-BE49-F238E27FC236}">
                    <a16:creationId xmlns:a16="http://schemas.microsoft.com/office/drawing/2014/main" id="{A576F85E-3F14-468E-99DF-62B738714C2C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807" y="482"/>
                <a:ext cx="136" cy="114"/>
              </a:xfrm>
              <a:custGeom>
                <a:avLst/>
                <a:gdLst>
                  <a:gd name="T0" fmla="*/ 0 w 544"/>
                  <a:gd name="T1" fmla="*/ 454 h 454"/>
                  <a:gd name="T2" fmla="*/ 181 w 544"/>
                  <a:gd name="T3" fmla="*/ 454 h 454"/>
                  <a:gd name="T4" fmla="*/ 181 w 544"/>
                  <a:gd name="T5" fmla="*/ 363 h 454"/>
                  <a:gd name="T6" fmla="*/ 272 w 544"/>
                  <a:gd name="T7" fmla="*/ 182 h 454"/>
                  <a:gd name="T8" fmla="*/ 363 w 544"/>
                  <a:gd name="T9" fmla="*/ 363 h 454"/>
                  <a:gd name="T10" fmla="*/ 181 w 544"/>
                  <a:gd name="T11" fmla="*/ 363 h 454"/>
                  <a:gd name="T12" fmla="*/ 181 w 544"/>
                  <a:gd name="T13" fmla="*/ 454 h 454"/>
                  <a:gd name="T14" fmla="*/ 544 w 544"/>
                  <a:gd name="T15" fmla="*/ 454 h 454"/>
                  <a:gd name="T16" fmla="*/ 272 w 544"/>
                  <a:gd name="T17" fmla="*/ 0 h 454"/>
                  <a:gd name="T18" fmla="*/ 0 w 544"/>
                  <a:gd name="T19" fmla="*/ 454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44" h="454">
                    <a:moveTo>
                      <a:pt x="0" y="454"/>
                    </a:moveTo>
                    <a:lnTo>
                      <a:pt x="181" y="454"/>
                    </a:lnTo>
                    <a:lnTo>
                      <a:pt x="181" y="363"/>
                    </a:lnTo>
                    <a:lnTo>
                      <a:pt x="272" y="182"/>
                    </a:lnTo>
                    <a:lnTo>
                      <a:pt x="363" y="363"/>
                    </a:lnTo>
                    <a:lnTo>
                      <a:pt x="181" y="363"/>
                    </a:lnTo>
                    <a:lnTo>
                      <a:pt x="181" y="454"/>
                    </a:lnTo>
                    <a:lnTo>
                      <a:pt x="544" y="454"/>
                    </a:lnTo>
                    <a:lnTo>
                      <a:pt x="272" y="0"/>
                    </a:lnTo>
                    <a:lnTo>
                      <a:pt x="0" y="454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650" name="Freeform 90">
                <a:extLst>
                  <a:ext uri="{FF2B5EF4-FFF2-40B4-BE49-F238E27FC236}">
                    <a16:creationId xmlns:a16="http://schemas.microsoft.com/office/drawing/2014/main" id="{819C95CA-38F0-4BBE-8933-38FB06EDA2FC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3" y="482"/>
                <a:ext cx="136" cy="114"/>
              </a:xfrm>
              <a:custGeom>
                <a:avLst/>
                <a:gdLst>
                  <a:gd name="T0" fmla="*/ 0 w 544"/>
                  <a:gd name="T1" fmla="*/ 454 h 454"/>
                  <a:gd name="T2" fmla="*/ 181 w 544"/>
                  <a:gd name="T3" fmla="*/ 454 h 454"/>
                  <a:gd name="T4" fmla="*/ 181 w 544"/>
                  <a:gd name="T5" fmla="*/ 363 h 454"/>
                  <a:gd name="T6" fmla="*/ 272 w 544"/>
                  <a:gd name="T7" fmla="*/ 182 h 454"/>
                  <a:gd name="T8" fmla="*/ 363 w 544"/>
                  <a:gd name="T9" fmla="*/ 363 h 454"/>
                  <a:gd name="T10" fmla="*/ 181 w 544"/>
                  <a:gd name="T11" fmla="*/ 363 h 454"/>
                  <a:gd name="T12" fmla="*/ 181 w 544"/>
                  <a:gd name="T13" fmla="*/ 454 h 454"/>
                  <a:gd name="T14" fmla="*/ 544 w 544"/>
                  <a:gd name="T15" fmla="*/ 454 h 454"/>
                  <a:gd name="T16" fmla="*/ 272 w 544"/>
                  <a:gd name="T17" fmla="*/ 0 h 454"/>
                  <a:gd name="T18" fmla="*/ 0 w 544"/>
                  <a:gd name="T19" fmla="*/ 454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44" h="454">
                    <a:moveTo>
                      <a:pt x="0" y="454"/>
                    </a:moveTo>
                    <a:lnTo>
                      <a:pt x="181" y="454"/>
                    </a:lnTo>
                    <a:lnTo>
                      <a:pt x="181" y="363"/>
                    </a:lnTo>
                    <a:lnTo>
                      <a:pt x="272" y="182"/>
                    </a:lnTo>
                    <a:lnTo>
                      <a:pt x="363" y="363"/>
                    </a:lnTo>
                    <a:lnTo>
                      <a:pt x="181" y="363"/>
                    </a:lnTo>
                    <a:lnTo>
                      <a:pt x="181" y="454"/>
                    </a:lnTo>
                    <a:lnTo>
                      <a:pt x="544" y="454"/>
                    </a:lnTo>
                    <a:lnTo>
                      <a:pt x="272" y="0"/>
                    </a:lnTo>
                    <a:lnTo>
                      <a:pt x="0" y="454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66651" name="Group 91">
              <a:extLst>
                <a:ext uri="{FF2B5EF4-FFF2-40B4-BE49-F238E27FC236}">
                  <a16:creationId xmlns:a16="http://schemas.microsoft.com/office/drawing/2014/main" id="{63A4D66D-3F7D-453A-8908-F4830CA0CBD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70" y="215"/>
              <a:ext cx="522" cy="522"/>
              <a:chOff x="1170" y="215"/>
              <a:chExt cx="522" cy="522"/>
            </a:xfrm>
          </p:grpSpPr>
          <p:sp>
            <p:nvSpPr>
              <p:cNvPr id="66652" name="AutoShape 92">
                <a:extLst>
                  <a:ext uri="{FF2B5EF4-FFF2-40B4-BE49-F238E27FC236}">
                    <a16:creationId xmlns:a16="http://schemas.microsoft.com/office/drawing/2014/main" id="{A6FF2D82-A43B-44F7-8B77-7F5D657D9D1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00000">
                <a:off x="1170" y="215"/>
                <a:ext cx="522" cy="522"/>
              </a:xfrm>
              <a:prstGeom prst="plus">
                <a:avLst>
                  <a:gd name="adj" fmla="val 46745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66653" name="Group 93">
                <a:extLst>
                  <a:ext uri="{FF2B5EF4-FFF2-40B4-BE49-F238E27FC236}">
                    <a16:creationId xmlns:a16="http://schemas.microsoft.com/office/drawing/2014/main" id="{EFD11BDE-5118-4749-A303-9AC272E5840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327" y="255"/>
                <a:ext cx="204" cy="90"/>
                <a:chOff x="1306" y="255"/>
                <a:chExt cx="204" cy="90"/>
              </a:xfrm>
            </p:grpSpPr>
            <p:sp>
              <p:nvSpPr>
                <p:cNvPr id="66654" name="AutoShape 94">
                  <a:extLst>
                    <a:ext uri="{FF2B5EF4-FFF2-40B4-BE49-F238E27FC236}">
                      <a16:creationId xmlns:a16="http://schemas.microsoft.com/office/drawing/2014/main" id="{662693FF-CB41-4842-9067-5E2F99B5010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2700000">
                  <a:off x="1306" y="255"/>
                  <a:ext cx="90" cy="90"/>
                </a:xfrm>
                <a:prstGeom prst="plus">
                  <a:avLst>
                    <a:gd name="adj" fmla="val 42718"/>
                  </a:avLst>
                </a:pr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655" name="AutoShape 95">
                  <a:extLst>
                    <a:ext uri="{FF2B5EF4-FFF2-40B4-BE49-F238E27FC236}">
                      <a16:creationId xmlns:a16="http://schemas.microsoft.com/office/drawing/2014/main" id="{B138044F-6FE1-41E8-BF6C-9FB995E278F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2700000">
                  <a:off x="1420" y="255"/>
                  <a:ext cx="90" cy="90"/>
                </a:xfrm>
                <a:prstGeom prst="plus">
                  <a:avLst>
                    <a:gd name="adj" fmla="val 42718"/>
                  </a:avLst>
                </a:pr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66656" name="Group 96">
              <a:extLst>
                <a:ext uri="{FF2B5EF4-FFF2-40B4-BE49-F238E27FC236}">
                  <a16:creationId xmlns:a16="http://schemas.microsoft.com/office/drawing/2014/main" id="{FE9AFAFA-4EB8-4846-BE14-D6CDBE7C26A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14" y="249"/>
              <a:ext cx="453" cy="453"/>
              <a:chOff x="1714" y="249"/>
              <a:chExt cx="453" cy="453"/>
            </a:xfrm>
          </p:grpSpPr>
          <p:sp>
            <p:nvSpPr>
              <p:cNvPr id="66657" name="Freeform 97">
                <a:extLst>
                  <a:ext uri="{FF2B5EF4-FFF2-40B4-BE49-F238E27FC236}">
                    <a16:creationId xmlns:a16="http://schemas.microsoft.com/office/drawing/2014/main" id="{3E8DECBA-2396-425C-A8FF-1B9BBF9E5F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14" y="249"/>
                <a:ext cx="453" cy="453"/>
              </a:xfrm>
              <a:custGeom>
                <a:avLst/>
                <a:gdLst>
                  <a:gd name="T0" fmla="*/ 0 w 635"/>
                  <a:gd name="T1" fmla="*/ 635 h 635"/>
                  <a:gd name="T2" fmla="*/ 45 w 635"/>
                  <a:gd name="T3" fmla="*/ 635 h 635"/>
                  <a:gd name="T4" fmla="*/ 45 w 635"/>
                  <a:gd name="T5" fmla="*/ 45 h 635"/>
                  <a:gd name="T6" fmla="*/ 589 w 635"/>
                  <a:gd name="T7" fmla="*/ 45 h 635"/>
                  <a:gd name="T8" fmla="*/ 589 w 635"/>
                  <a:gd name="T9" fmla="*/ 589 h 635"/>
                  <a:gd name="T10" fmla="*/ 45 w 635"/>
                  <a:gd name="T11" fmla="*/ 589 h 635"/>
                  <a:gd name="T12" fmla="*/ 45 w 635"/>
                  <a:gd name="T13" fmla="*/ 635 h 635"/>
                  <a:gd name="T14" fmla="*/ 635 w 635"/>
                  <a:gd name="T15" fmla="*/ 635 h 635"/>
                  <a:gd name="T16" fmla="*/ 635 w 635"/>
                  <a:gd name="T17" fmla="*/ 0 h 635"/>
                  <a:gd name="T18" fmla="*/ 0 w 635"/>
                  <a:gd name="T19" fmla="*/ 0 h 635"/>
                  <a:gd name="T20" fmla="*/ 0 w 635"/>
                  <a:gd name="T21" fmla="*/ 635 h 6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35" h="635">
                    <a:moveTo>
                      <a:pt x="0" y="635"/>
                    </a:moveTo>
                    <a:lnTo>
                      <a:pt x="45" y="635"/>
                    </a:lnTo>
                    <a:lnTo>
                      <a:pt x="45" y="45"/>
                    </a:lnTo>
                    <a:lnTo>
                      <a:pt x="589" y="45"/>
                    </a:lnTo>
                    <a:lnTo>
                      <a:pt x="589" y="589"/>
                    </a:lnTo>
                    <a:lnTo>
                      <a:pt x="45" y="589"/>
                    </a:lnTo>
                    <a:lnTo>
                      <a:pt x="45" y="635"/>
                    </a:lnTo>
                    <a:lnTo>
                      <a:pt x="635" y="635"/>
                    </a:lnTo>
                    <a:lnTo>
                      <a:pt x="635" y="0"/>
                    </a:lnTo>
                    <a:lnTo>
                      <a:pt x="0" y="0"/>
                    </a:lnTo>
                    <a:lnTo>
                      <a:pt x="0" y="635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658" name="Freeform 98">
                <a:extLst>
                  <a:ext uri="{FF2B5EF4-FFF2-40B4-BE49-F238E27FC236}">
                    <a16:creationId xmlns:a16="http://schemas.microsoft.com/office/drawing/2014/main" id="{D77ECA7E-4676-47A3-A668-E39341C2EF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05" y="346"/>
                <a:ext cx="90" cy="90"/>
              </a:xfrm>
              <a:custGeom>
                <a:avLst/>
                <a:gdLst>
                  <a:gd name="T0" fmla="*/ 0 w 454"/>
                  <a:gd name="T1" fmla="*/ 454 h 454"/>
                  <a:gd name="T2" fmla="*/ 0 w 454"/>
                  <a:gd name="T3" fmla="*/ 0 h 454"/>
                  <a:gd name="T4" fmla="*/ 454 w 454"/>
                  <a:gd name="T5" fmla="*/ 0 h 454"/>
                  <a:gd name="T6" fmla="*/ 454 w 454"/>
                  <a:gd name="T7" fmla="*/ 454 h 454"/>
                  <a:gd name="T8" fmla="*/ 136 w 454"/>
                  <a:gd name="T9" fmla="*/ 454 h 454"/>
                  <a:gd name="T10" fmla="*/ 136 w 454"/>
                  <a:gd name="T11" fmla="*/ 318 h 454"/>
                  <a:gd name="T12" fmla="*/ 318 w 454"/>
                  <a:gd name="T13" fmla="*/ 318 h 454"/>
                  <a:gd name="T14" fmla="*/ 318 w 454"/>
                  <a:gd name="T15" fmla="*/ 136 h 454"/>
                  <a:gd name="T16" fmla="*/ 136 w 454"/>
                  <a:gd name="T17" fmla="*/ 136 h 454"/>
                  <a:gd name="T18" fmla="*/ 136 w 454"/>
                  <a:gd name="T19" fmla="*/ 454 h 454"/>
                  <a:gd name="T20" fmla="*/ 0 w 454"/>
                  <a:gd name="T21" fmla="*/ 454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54" h="454">
                    <a:moveTo>
                      <a:pt x="0" y="454"/>
                    </a:moveTo>
                    <a:lnTo>
                      <a:pt x="0" y="0"/>
                    </a:lnTo>
                    <a:lnTo>
                      <a:pt x="454" y="0"/>
                    </a:lnTo>
                    <a:lnTo>
                      <a:pt x="454" y="454"/>
                    </a:lnTo>
                    <a:lnTo>
                      <a:pt x="136" y="454"/>
                    </a:lnTo>
                    <a:lnTo>
                      <a:pt x="136" y="318"/>
                    </a:lnTo>
                    <a:lnTo>
                      <a:pt x="318" y="318"/>
                    </a:lnTo>
                    <a:lnTo>
                      <a:pt x="318" y="136"/>
                    </a:lnTo>
                    <a:lnTo>
                      <a:pt x="136" y="136"/>
                    </a:lnTo>
                    <a:lnTo>
                      <a:pt x="136" y="454"/>
                    </a:lnTo>
                    <a:lnTo>
                      <a:pt x="0" y="454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659" name="Freeform 99">
                <a:extLst>
                  <a:ext uri="{FF2B5EF4-FFF2-40B4-BE49-F238E27FC236}">
                    <a16:creationId xmlns:a16="http://schemas.microsoft.com/office/drawing/2014/main" id="{8AACD6B0-1DF3-48AC-90B4-1059EA60BD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86" y="346"/>
                <a:ext cx="91" cy="91"/>
              </a:xfrm>
              <a:custGeom>
                <a:avLst/>
                <a:gdLst>
                  <a:gd name="T0" fmla="*/ 0 w 454"/>
                  <a:gd name="T1" fmla="*/ 454 h 454"/>
                  <a:gd name="T2" fmla="*/ 0 w 454"/>
                  <a:gd name="T3" fmla="*/ 0 h 454"/>
                  <a:gd name="T4" fmla="*/ 454 w 454"/>
                  <a:gd name="T5" fmla="*/ 0 h 454"/>
                  <a:gd name="T6" fmla="*/ 454 w 454"/>
                  <a:gd name="T7" fmla="*/ 454 h 454"/>
                  <a:gd name="T8" fmla="*/ 136 w 454"/>
                  <a:gd name="T9" fmla="*/ 454 h 454"/>
                  <a:gd name="T10" fmla="*/ 136 w 454"/>
                  <a:gd name="T11" fmla="*/ 318 h 454"/>
                  <a:gd name="T12" fmla="*/ 318 w 454"/>
                  <a:gd name="T13" fmla="*/ 318 h 454"/>
                  <a:gd name="T14" fmla="*/ 318 w 454"/>
                  <a:gd name="T15" fmla="*/ 136 h 454"/>
                  <a:gd name="T16" fmla="*/ 136 w 454"/>
                  <a:gd name="T17" fmla="*/ 136 h 454"/>
                  <a:gd name="T18" fmla="*/ 136 w 454"/>
                  <a:gd name="T19" fmla="*/ 454 h 454"/>
                  <a:gd name="T20" fmla="*/ 0 w 454"/>
                  <a:gd name="T21" fmla="*/ 454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54" h="454">
                    <a:moveTo>
                      <a:pt x="0" y="454"/>
                    </a:moveTo>
                    <a:lnTo>
                      <a:pt x="0" y="0"/>
                    </a:lnTo>
                    <a:lnTo>
                      <a:pt x="454" y="0"/>
                    </a:lnTo>
                    <a:lnTo>
                      <a:pt x="454" y="454"/>
                    </a:lnTo>
                    <a:lnTo>
                      <a:pt x="136" y="454"/>
                    </a:lnTo>
                    <a:lnTo>
                      <a:pt x="136" y="318"/>
                    </a:lnTo>
                    <a:lnTo>
                      <a:pt x="318" y="318"/>
                    </a:lnTo>
                    <a:lnTo>
                      <a:pt x="318" y="136"/>
                    </a:lnTo>
                    <a:lnTo>
                      <a:pt x="136" y="136"/>
                    </a:lnTo>
                    <a:lnTo>
                      <a:pt x="136" y="454"/>
                    </a:lnTo>
                    <a:lnTo>
                      <a:pt x="0" y="454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660" name="Freeform 100">
                <a:extLst>
                  <a:ext uri="{FF2B5EF4-FFF2-40B4-BE49-F238E27FC236}">
                    <a16:creationId xmlns:a16="http://schemas.microsoft.com/office/drawing/2014/main" id="{13BBC799-AA82-4E41-AC61-2A2BE6878E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95" y="482"/>
                <a:ext cx="90" cy="90"/>
              </a:xfrm>
              <a:custGeom>
                <a:avLst/>
                <a:gdLst>
                  <a:gd name="T0" fmla="*/ 0 w 454"/>
                  <a:gd name="T1" fmla="*/ 454 h 454"/>
                  <a:gd name="T2" fmla="*/ 0 w 454"/>
                  <a:gd name="T3" fmla="*/ 0 h 454"/>
                  <a:gd name="T4" fmla="*/ 454 w 454"/>
                  <a:gd name="T5" fmla="*/ 0 h 454"/>
                  <a:gd name="T6" fmla="*/ 454 w 454"/>
                  <a:gd name="T7" fmla="*/ 454 h 454"/>
                  <a:gd name="T8" fmla="*/ 136 w 454"/>
                  <a:gd name="T9" fmla="*/ 454 h 454"/>
                  <a:gd name="T10" fmla="*/ 136 w 454"/>
                  <a:gd name="T11" fmla="*/ 318 h 454"/>
                  <a:gd name="T12" fmla="*/ 318 w 454"/>
                  <a:gd name="T13" fmla="*/ 318 h 454"/>
                  <a:gd name="T14" fmla="*/ 318 w 454"/>
                  <a:gd name="T15" fmla="*/ 136 h 454"/>
                  <a:gd name="T16" fmla="*/ 136 w 454"/>
                  <a:gd name="T17" fmla="*/ 136 h 454"/>
                  <a:gd name="T18" fmla="*/ 136 w 454"/>
                  <a:gd name="T19" fmla="*/ 454 h 454"/>
                  <a:gd name="T20" fmla="*/ 0 w 454"/>
                  <a:gd name="T21" fmla="*/ 454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54" h="454">
                    <a:moveTo>
                      <a:pt x="0" y="454"/>
                    </a:moveTo>
                    <a:lnTo>
                      <a:pt x="0" y="0"/>
                    </a:lnTo>
                    <a:lnTo>
                      <a:pt x="454" y="0"/>
                    </a:lnTo>
                    <a:lnTo>
                      <a:pt x="454" y="454"/>
                    </a:lnTo>
                    <a:lnTo>
                      <a:pt x="136" y="454"/>
                    </a:lnTo>
                    <a:lnTo>
                      <a:pt x="136" y="318"/>
                    </a:lnTo>
                    <a:lnTo>
                      <a:pt x="318" y="318"/>
                    </a:lnTo>
                    <a:lnTo>
                      <a:pt x="318" y="136"/>
                    </a:lnTo>
                    <a:lnTo>
                      <a:pt x="136" y="136"/>
                    </a:lnTo>
                    <a:lnTo>
                      <a:pt x="136" y="454"/>
                    </a:lnTo>
                    <a:lnTo>
                      <a:pt x="0" y="454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66661" name="Group 101">
              <a:extLst>
                <a:ext uri="{FF2B5EF4-FFF2-40B4-BE49-F238E27FC236}">
                  <a16:creationId xmlns:a16="http://schemas.microsoft.com/office/drawing/2014/main" id="{A25FB005-361D-41BD-9523-3F54383A559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4" y="249"/>
              <a:ext cx="454" cy="454"/>
              <a:chOff x="194" y="249"/>
              <a:chExt cx="454" cy="454"/>
            </a:xfrm>
          </p:grpSpPr>
          <p:sp>
            <p:nvSpPr>
              <p:cNvPr id="66662" name="AutoShape 102">
                <a:extLst>
                  <a:ext uri="{FF2B5EF4-FFF2-40B4-BE49-F238E27FC236}">
                    <a16:creationId xmlns:a16="http://schemas.microsoft.com/office/drawing/2014/main" id="{8EED5F9C-DD4C-43C7-995D-35F19AC269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4" y="249"/>
                <a:ext cx="454" cy="454"/>
              </a:xfrm>
              <a:custGeom>
                <a:avLst/>
                <a:gdLst>
                  <a:gd name="G0" fmla="+- 1237 0 0"/>
                  <a:gd name="G1" fmla="+- 21600 0 1237"/>
                  <a:gd name="G2" fmla="+- 21600 0 1237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237" y="10800"/>
                    </a:moveTo>
                    <a:cubicBezTo>
                      <a:pt x="1237" y="16081"/>
                      <a:pt x="5519" y="20363"/>
                      <a:pt x="10800" y="20363"/>
                    </a:cubicBezTo>
                    <a:cubicBezTo>
                      <a:pt x="16081" y="20363"/>
                      <a:pt x="20363" y="16081"/>
                      <a:pt x="20363" y="10800"/>
                    </a:cubicBezTo>
                    <a:cubicBezTo>
                      <a:pt x="20363" y="5519"/>
                      <a:pt x="16081" y="1237"/>
                      <a:pt x="10800" y="1237"/>
                    </a:cubicBezTo>
                    <a:cubicBezTo>
                      <a:pt x="5519" y="1237"/>
                      <a:pt x="1237" y="5519"/>
                      <a:pt x="1237" y="1080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663" name="AutoShape 103">
                <a:extLst>
                  <a:ext uri="{FF2B5EF4-FFF2-40B4-BE49-F238E27FC236}">
                    <a16:creationId xmlns:a16="http://schemas.microsoft.com/office/drawing/2014/main" id="{89E4F889-34C6-481E-A15E-23B602B94A0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308" y="391"/>
                <a:ext cx="227" cy="227"/>
              </a:xfrm>
              <a:custGeom>
                <a:avLst/>
                <a:gdLst>
                  <a:gd name="G0" fmla="+- 8346 0 0"/>
                  <a:gd name="G1" fmla="+- -10778057 0 0"/>
                  <a:gd name="G2" fmla="+- 0 0 -10778057"/>
                  <a:gd name="T0" fmla="*/ 0 256 1"/>
                  <a:gd name="T1" fmla="*/ 180 256 1"/>
                  <a:gd name="G3" fmla="+- -10778057 T0 T1"/>
                  <a:gd name="T2" fmla="*/ 0 256 1"/>
                  <a:gd name="T3" fmla="*/ 90 256 1"/>
                  <a:gd name="G4" fmla="+- -10778057 T2 T3"/>
                  <a:gd name="G5" fmla="*/ G4 2 1"/>
                  <a:gd name="T4" fmla="*/ 90 256 1"/>
                  <a:gd name="T5" fmla="*/ 0 256 1"/>
                  <a:gd name="G6" fmla="+- -10778057 T4 T5"/>
                  <a:gd name="G7" fmla="*/ G6 2 1"/>
                  <a:gd name="G8" fmla="abs -10778057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8346"/>
                  <a:gd name="G18" fmla="*/ 8346 1 2"/>
                  <a:gd name="G19" fmla="+- G18 5400 0"/>
                  <a:gd name="G20" fmla="cos G19 -10778057"/>
                  <a:gd name="G21" fmla="sin G19 -10778057"/>
                  <a:gd name="G22" fmla="+- G20 10800 0"/>
                  <a:gd name="G23" fmla="+- G21 10800 0"/>
                  <a:gd name="G24" fmla="+- 10800 0 G20"/>
                  <a:gd name="G25" fmla="+- 8346 10800 0"/>
                  <a:gd name="G26" fmla="?: G9 G17 G25"/>
                  <a:gd name="G27" fmla="?: G9 0 21600"/>
                  <a:gd name="G28" fmla="cos 10800 -10778057"/>
                  <a:gd name="G29" fmla="sin 10800 -10778057"/>
                  <a:gd name="G30" fmla="sin 8346 -10778057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-10778057 G34 0"/>
                  <a:gd name="G36" fmla="?: G6 G35 G31"/>
                  <a:gd name="G37" fmla="+- 21600 0 G36"/>
                  <a:gd name="G38" fmla="?: G4 0 G33"/>
                  <a:gd name="G39" fmla="?: -10778057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1576 w 21600"/>
                  <a:gd name="T15" fmla="*/ 8235 h 21600"/>
                  <a:gd name="T16" fmla="*/ 10800 w 21600"/>
                  <a:gd name="T17" fmla="*/ 2454 h 21600"/>
                  <a:gd name="T18" fmla="*/ 20024 w 21600"/>
                  <a:gd name="T19" fmla="*/ 8235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2759" y="8564"/>
                    </a:moveTo>
                    <a:cubicBezTo>
                      <a:pt x="3763" y="4952"/>
                      <a:pt x="7051" y="2454"/>
                      <a:pt x="10800" y="2454"/>
                    </a:cubicBezTo>
                    <a:cubicBezTo>
                      <a:pt x="14548" y="2454"/>
                      <a:pt x="17836" y="4952"/>
                      <a:pt x="18840" y="8564"/>
                    </a:cubicBezTo>
                    <a:lnTo>
                      <a:pt x="21205" y="7906"/>
                    </a:lnTo>
                    <a:cubicBezTo>
                      <a:pt x="19905" y="3233"/>
                      <a:pt x="15650" y="0"/>
                      <a:pt x="10799" y="0"/>
                    </a:cubicBezTo>
                    <a:cubicBezTo>
                      <a:pt x="5949" y="0"/>
                      <a:pt x="1694" y="3233"/>
                      <a:pt x="394" y="7906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664" name="AutoShape 104">
                <a:extLst>
                  <a:ext uri="{FF2B5EF4-FFF2-40B4-BE49-F238E27FC236}">
                    <a16:creationId xmlns:a16="http://schemas.microsoft.com/office/drawing/2014/main" id="{1AF99F79-8A61-4D46-B5C8-E952771957A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" y="346"/>
                <a:ext cx="136" cy="136"/>
              </a:xfrm>
              <a:custGeom>
                <a:avLst/>
                <a:gdLst>
                  <a:gd name="G0" fmla="+- 3653 0 0"/>
                  <a:gd name="G1" fmla="+- 21600 0 3653"/>
                  <a:gd name="G2" fmla="+- 21600 0 3653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3653" y="10800"/>
                    </a:moveTo>
                    <a:cubicBezTo>
                      <a:pt x="3653" y="14747"/>
                      <a:pt x="6853" y="17947"/>
                      <a:pt x="10800" y="17947"/>
                    </a:cubicBezTo>
                    <a:cubicBezTo>
                      <a:pt x="14747" y="17947"/>
                      <a:pt x="17947" y="14747"/>
                      <a:pt x="17947" y="10800"/>
                    </a:cubicBezTo>
                    <a:cubicBezTo>
                      <a:pt x="17947" y="6853"/>
                      <a:pt x="14747" y="3653"/>
                      <a:pt x="10800" y="3653"/>
                    </a:cubicBezTo>
                    <a:cubicBezTo>
                      <a:pt x="6853" y="3653"/>
                      <a:pt x="3653" y="6853"/>
                      <a:pt x="3653" y="1080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665" name="AutoShape 105">
                <a:extLst>
                  <a:ext uri="{FF2B5EF4-FFF2-40B4-BE49-F238E27FC236}">
                    <a16:creationId xmlns:a16="http://schemas.microsoft.com/office/drawing/2014/main" id="{A39511FA-052F-4BB5-A2DA-C99905618E9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4" y="346"/>
                <a:ext cx="136" cy="136"/>
              </a:xfrm>
              <a:custGeom>
                <a:avLst/>
                <a:gdLst>
                  <a:gd name="G0" fmla="+- 3653 0 0"/>
                  <a:gd name="G1" fmla="+- 21600 0 3653"/>
                  <a:gd name="G2" fmla="+- 21600 0 3653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3653" y="10800"/>
                    </a:moveTo>
                    <a:cubicBezTo>
                      <a:pt x="3653" y="14747"/>
                      <a:pt x="6853" y="17947"/>
                      <a:pt x="10800" y="17947"/>
                    </a:cubicBezTo>
                    <a:cubicBezTo>
                      <a:pt x="14747" y="17947"/>
                      <a:pt x="17947" y="14747"/>
                      <a:pt x="17947" y="10800"/>
                    </a:cubicBezTo>
                    <a:cubicBezTo>
                      <a:pt x="17947" y="6853"/>
                      <a:pt x="14747" y="3653"/>
                      <a:pt x="10800" y="3653"/>
                    </a:cubicBezTo>
                    <a:cubicBezTo>
                      <a:pt x="6853" y="3653"/>
                      <a:pt x="3653" y="6853"/>
                      <a:pt x="3653" y="1080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6666" name="Group 106">
              <a:extLst>
                <a:ext uri="{FF2B5EF4-FFF2-40B4-BE49-F238E27FC236}">
                  <a16:creationId xmlns:a16="http://schemas.microsoft.com/office/drawing/2014/main" id="{27AC4090-7734-4902-B16F-04F3D44D3F0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4" y="765"/>
              <a:ext cx="454" cy="454"/>
              <a:chOff x="194" y="765"/>
              <a:chExt cx="454" cy="454"/>
            </a:xfrm>
          </p:grpSpPr>
          <p:sp>
            <p:nvSpPr>
              <p:cNvPr id="66667" name="AutoShape 107">
                <a:extLst>
                  <a:ext uri="{FF2B5EF4-FFF2-40B4-BE49-F238E27FC236}">
                    <a16:creationId xmlns:a16="http://schemas.microsoft.com/office/drawing/2014/main" id="{00DF1715-0F2D-4962-BCA6-85EA37D090E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4" y="765"/>
                <a:ext cx="454" cy="454"/>
              </a:xfrm>
              <a:custGeom>
                <a:avLst/>
                <a:gdLst>
                  <a:gd name="G0" fmla="+- 1237 0 0"/>
                  <a:gd name="G1" fmla="+- 21600 0 1237"/>
                  <a:gd name="G2" fmla="+- 21600 0 1237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237" y="10800"/>
                    </a:moveTo>
                    <a:cubicBezTo>
                      <a:pt x="1237" y="16081"/>
                      <a:pt x="5519" y="20363"/>
                      <a:pt x="10800" y="20363"/>
                    </a:cubicBezTo>
                    <a:cubicBezTo>
                      <a:pt x="16081" y="20363"/>
                      <a:pt x="20363" y="16081"/>
                      <a:pt x="20363" y="10800"/>
                    </a:cubicBezTo>
                    <a:cubicBezTo>
                      <a:pt x="20363" y="5519"/>
                      <a:pt x="16081" y="1237"/>
                      <a:pt x="10800" y="1237"/>
                    </a:cubicBezTo>
                    <a:cubicBezTo>
                      <a:pt x="5519" y="1237"/>
                      <a:pt x="1237" y="5519"/>
                      <a:pt x="1237" y="1080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668" name="Oval 108">
                <a:extLst>
                  <a:ext uri="{FF2B5EF4-FFF2-40B4-BE49-F238E27FC236}">
                    <a16:creationId xmlns:a16="http://schemas.microsoft.com/office/drawing/2014/main" id="{B8DC5F95-288E-4023-98F5-6BCC88B9E2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" y="890"/>
                <a:ext cx="90" cy="91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669" name="Oval 109">
                <a:extLst>
                  <a:ext uri="{FF2B5EF4-FFF2-40B4-BE49-F238E27FC236}">
                    <a16:creationId xmlns:a16="http://schemas.microsoft.com/office/drawing/2014/main" id="{F2B3D01A-5482-46E3-8B56-94EE4F79E6C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9" y="890"/>
                <a:ext cx="90" cy="91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670" name="AutoShape 110">
                <a:extLst>
                  <a:ext uri="{FF2B5EF4-FFF2-40B4-BE49-F238E27FC236}">
                    <a16:creationId xmlns:a16="http://schemas.microsoft.com/office/drawing/2014/main" id="{C929D8DB-6571-40B7-A227-794C6A54463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308" y="935"/>
                <a:ext cx="227" cy="227"/>
              </a:xfrm>
              <a:custGeom>
                <a:avLst/>
                <a:gdLst>
                  <a:gd name="G0" fmla="+- 8346 0 0"/>
                  <a:gd name="G1" fmla="+- -10778057 0 0"/>
                  <a:gd name="G2" fmla="+- 0 0 -10778057"/>
                  <a:gd name="T0" fmla="*/ 0 256 1"/>
                  <a:gd name="T1" fmla="*/ 180 256 1"/>
                  <a:gd name="G3" fmla="+- -10778057 T0 T1"/>
                  <a:gd name="T2" fmla="*/ 0 256 1"/>
                  <a:gd name="T3" fmla="*/ 90 256 1"/>
                  <a:gd name="G4" fmla="+- -10778057 T2 T3"/>
                  <a:gd name="G5" fmla="*/ G4 2 1"/>
                  <a:gd name="T4" fmla="*/ 90 256 1"/>
                  <a:gd name="T5" fmla="*/ 0 256 1"/>
                  <a:gd name="G6" fmla="+- -10778057 T4 T5"/>
                  <a:gd name="G7" fmla="*/ G6 2 1"/>
                  <a:gd name="G8" fmla="abs -10778057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8346"/>
                  <a:gd name="G18" fmla="*/ 8346 1 2"/>
                  <a:gd name="G19" fmla="+- G18 5400 0"/>
                  <a:gd name="G20" fmla="cos G19 -10778057"/>
                  <a:gd name="G21" fmla="sin G19 -10778057"/>
                  <a:gd name="G22" fmla="+- G20 10800 0"/>
                  <a:gd name="G23" fmla="+- G21 10800 0"/>
                  <a:gd name="G24" fmla="+- 10800 0 G20"/>
                  <a:gd name="G25" fmla="+- 8346 10800 0"/>
                  <a:gd name="G26" fmla="?: G9 G17 G25"/>
                  <a:gd name="G27" fmla="?: G9 0 21600"/>
                  <a:gd name="G28" fmla="cos 10800 -10778057"/>
                  <a:gd name="G29" fmla="sin 10800 -10778057"/>
                  <a:gd name="G30" fmla="sin 8346 -10778057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-10778057 G34 0"/>
                  <a:gd name="G36" fmla="?: G6 G35 G31"/>
                  <a:gd name="G37" fmla="+- 21600 0 G36"/>
                  <a:gd name="G38" fmla="?: G4 0 G33"/>
                  <a:gd name="G39" fmla="?: -10778057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1576 w 21600"/>
                  <a:gd name="T15" fmla="*/ 8235 h 21600"/>
                  <a:gd name="T16" fmla="*/ 10800 w 21600"/>
                  <a:gd name="T17" fmla="*/ 2454 h 21600"/>
                  <a:gd name="T18" fmla="*/ 20024 w 21600"/>
                  <a:gd name="T19" fmla="*/ 8235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2759" y="8564"/>
                    </a:moveTo>
                    <a:cubicBezTo>
                      <a:pt x="3763" y="4952"/>
                      <a:pt x="7051" y="2454"/>
                      <a:pt x="10800" y="2454"/>
                    </a:cubicBezTo>
                    <a:cubicBezTo>
                      <a:pt x="14548" y="2454"/>
                      <a:pt x="17836" y="4952"/>
                      <a:pt x="18840" y="8564"/>
                    </a:cubicBezTo>
                    <a:lnTo>
                      <a:pt x="21205" y="7906"/>
                    </a:lnTo>
                    <a:cubicBezTo>
                      <a:pt x="19905" y="3233"/>
                      <a:pt x="15650" y="0"/>
                      <a:pt x="10799" y="0"/>
                    </a:cubicBezTo>
                    <a:cubicBezTo>
                      <a:pt x="5949" y="0"/>
                      <a:pt x="1694" y="3233"/>
                      <a:pt x="394" y="7906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6671" name="Group 111">
              <a:extLst>
                <a:ext uri="{FF2B5EF4-FFF2-40B4-BE49-F238E27FC236}">
                  <a16:creationId xmlns:a16="http://schemas.microsoft.com/office/drawing/2014/main" id="{58CA9CCB-4616-454C-A4AC-95865455E5C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71" y="774"/>
              <a:ext cx="544" cy="435"/>
              <a:chOff x="671" y="774"/>
              <a:chExt cx="544" cy="435"/>
            </a:xfrm>
          </p:grpSpPr>
          <p:sp>
            <p:nvSpPr>
              <p:cNvPr id="66672" name="Freeform 112">
                <a:extLst>
                  <a:ext uri="{FF2B5EF4-FFF2-40B4-BE49-F238E27FC236}">
                    <a16:creationId xmlns:a16="http://schemas.microsoft.com/office/drawing/2014/main" id="{A6DE3424-874B-4B07-9A96-B72E9CDDAB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1" y="774"/>
                <a:ext cx="544" cy="435"/>
              </a:xfrm>
              <a:custGeom>
                <a:avLst/>
                <a:gdLst>
                  <a:gd name="T0" fmla="*/ 0 w 907"/>
                  <a:gd name="T1" fmla="*/ 726 h 726"/>
                  <a:gd name="T2" fmla="*/ 453 w 907"/>
                  <a:gd name="T3" fmla="*/ 0 h 726"/>
                  <a:gd name="T4" fmla="*/ 907 w 907"/>
                  <a:gd name="T5" fmla="*/ 726 h 726"/>
                  <a:gd name="T6" fmla="*/ 453 w 907"/>
                  <a:gd name="T7" fmla="*/ 726 h 726"/>
                  <a:gd name="T8" fmla="*/ 453 w 907"/>
                  <a:gd name="T9" fmla="*/ 680 h 726"/>
                  <a:gd name="T10" fmla="*/ 816 w 907"/>
                  <a:gd name="T11" fmla="*/ 680 h 726"/>
                  <a:gd name="T12" fmla="*/ 453 w 907"/>
                  <a:gd name="T13" fmla="*/ 91 h 726"/>
                  <a:gd name="T14" fmla="*/ 90 w 907"/>
                  <a:gd name="T15" fmla="*/ 680 h 726"/>
                  <a:gd name="T16" fmla="*/ 453 w 907"/>
                  <a:gd name="T17" fmla="*/ 680 h 726"/>
                  <a:gd name="T18" fmla="*/ 453 w 907"/>
                  <a:gd name="T19" fmla="*/ 726 h 726"/>
                  <a:gd name="T20" fmla="*/ 0 w 907"/>
                  <a:gd name="T21" fmla="*/ 726 h 7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07" h="726">
                    <a:moveTo>
                      <a:pt x="0" y="726"/>
                    </a:moveTo>
                    <a:lnTo>
                      <a:pt x="453" y="0"/>
                    </a:lnTo>
                    <a:lnTo>
                      <a:pt x="907" y="726"/>
                    </a:lnTo>
                    <a:lnTo>
                      <a:pt x="453" y="726"/>
                    </a:lnTo>
                    <a:lnTo>
                      <a:pt x="453" y="680"/>
                    </a:lnTo>
                    <a:lnTo>
                      <a:pt x="816" y="680"/>
                    </a:lnTo>
                    <a:lnTo>
                      <a:pt x="453" y="91"/>
                    </a:lnTo>
                    <a:lnTo>
                      <a:pt x="90" y="680"/>
                    </a:lnTo>
                    <a:lnTo>
                      <a:pt x="453" y="680"/>
                    </a:lnTo>
                    <a:lnTo>
                      <a:pt x="453" y="726"/>
                    </a:lnTo>
                    <a:lnTo>
                      <a:pt x="0" y="726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673" name="Freeform 113">
                <a:extLst>
                  <a:ext uri="{FF2B5EF4-FFF2-40B4-BE49-F238E27FC236}">
                    <a16:creationId xmlns:a16="http://schemas.microsoft.com/office/drawing/2014/main" id="{4AE4A6AE-6C68-4F96-97C0-8F7332DFC8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75" y="1026"/>
                <a:ext cx="136" cy="114"/>
              </a:xfrm>
              <a:custGeom>
                <a:avLst/>
                <a:gdLst>
                  <a:gd name="T0" fmla="*/ 0 w 544"/>
                  <a:gd name="T1" fmla="*/ 454 h 454"/>
                  <a:gd name="T2" fmla="*/ 181 w 544"/>
                  <a:gd name="T3" fmla="*/ 454 h 454"/>
                  <a:gd name="T4" fmla="*/ 181 w 544"/>
                  <a:gd name="T5" fmla="*/ 363 h 454"/>
                  <a:gd name="T6" fmla="*/ 272 w 544"/>
                  <a:gd name="T7" fmla="*/ 182 h 454"/>
                  <a:gd name="T8" fmla="*/ 363 w 544"/>
                  <a:gd name="T9" fmla="*/ 363 h 454"/>
                  <a:gd name="T10" fmla="*/ 181 w 544"/>
                  <a:gd name="T11" fmla="*/ 363 h 454"/>
                  <a:gd name="T12" fmla="*/ 181 w 544"/>
                  <a:gd name="T13" fmla="*/ 454 h 454"/>
                  <a:gd name="T14" fmla="*/ 544 w 544"/>
                  <a:gd name="T15" fmla="*/ 454 h 454"/>
                  <a:gd name="T16" fmla="*/ 272 w 544"/>
                  <a:gd name="T17" fmla="*/ 0 h 454"/>
                  <a:gd name="T18" fmla="*/ 0 w 544"/>
                  <a:gd name="T19" fmla="*/ 454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44" h="454">
                    <a:moveTo>
                      <a:pt x="0" y="454"/>
                    </a:moveTo>
                    <a:lnTo>
                      <a:pt x="181" y="454"/>
                    </a:lnTo>
                    <a:lnTo>
                      <a:pt x="181" y="363"/>
                    </a:lnTo>
                    <a:lnTo>
                      <a:pt x="272" y="182"/>
                    </a:lnTo>
                    <a:lnTo>
                      <a:pt x="363" y="363"/>
                    </a:lnTo>
                    <a:lnTo>
                      <a:pt x="181" y="363"/>
                    </a:lnTo>
                    <a:lnTo>
                      <a:pt x="181" y="454"/>
                    </a:lnTo>
                    <a:lnTo>
                      <a:pt x="544" y="454"/>
                    </a:lnTo>
                    <a:lnTo>
                      <a:pt x="272" y="0"/>
                    </a:lnTo>
                    <a:lnTo>
                      <a:pt x="0" y="454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674" name="Oval 114">
                <a:extLst>
                  <a:ext uri="{FF2B5EF4-FFF2-40B4-BE49-F238E27FC236}">
                    <a16:creationId xmlns:a16="http://schemas.microsoft.com/office/drawing/2014/main" id="{5CEB1954-B558-44E9-814B-81AE289FEF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52" y="980"/>
                <a:ext cx="45" cy="46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675" name="Oval 115">
                <a:extLst>
                  <a:ext uri="{FF2B5EF4-FFF2-40B4-BE49-F238E27FC236}">
                    <a16:creationId xmlns:a16="http://schemas.microsoft.com/office/drawing/2014/main" id="{F93D1E67-9CCC-4365-B5F6-291DD212B1B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8" y="981"/>
                <a:ext cx="45" cy="46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6676" name="Group 116">
              <a:extLst>
                <a:ext uri="{FF2B5EF4-FFF2-40B4-BE49-F238E27FC236}">
                  <a16:creationId xmlns:a16="http://schemas.microsoft.com/office/drawing/2014/main" id="{FC5310EE-95DD-4F01-9879-8414894D41E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70" y="731"/>
              <a:ext cx="522" cy="522"/>
              <a:chOff x="1170" y="731"/>
              <a:chExt cx="522" cy="522"/>
            </a:xfrm>
          </p:grpSpPr>
          <p:sp>
            <p:nvSpPr>
              <p:cNvPr id="66677" name="AutoShape 117">
                <a:extLst>
                  <a:ext uri="{FF2B5EF4-FFF2-40B4-BE49-F238E27FC236}">
                    <a16:creationId xmlns:a16="http://schemas.microsoft.com/office/drawing/2014/main" id="{465A06BA-6508-4573-8C17-8DF27E31DBD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00000">
                <a:off x="1170" y="731"/>
                <a:ext cx="522" cy="522"/>
              </a:xfrm>
              <a:prstGeom prst="plus">
                <a:avLst>
                  <a:gd name="adj" fmla="val 46745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678" name="Oval 118">
                <a:extLst>
                  <a:ext uri="{FF2B5EF4-FFF2-40B4-BE49-F238E27FC236}">
                    <a16:creationId xmlns:a16="http://schemas.microsoft.com/office/drawing/2014/main" id="{135569E4-A057-479E-B579-9646BF7A881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1" y="798"/>
                <a:ext cx="45" cy="46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679" name="Oval 119">
                <a:extLst>
                  <a:ext uri="{FF2B5EF4-FFF2-40B4-BE49-F238E27FC236}">
                    <a16:creationId xmlns:a16="http://schemas.microsoft.com/office/drawing/2014/main" id="{2DF9F398-51D5-4959-BBC8-0207EA6B652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7" y="799"/>
                <a:ext cx="45" cy="46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6680" name="Group 120">
              <a:extLst>
                <a:ext uri="{FF2B5EF4-FFF2-40B4-BE49-F238E27FC236}">
                  <a16:creationId xmlns:a16="http://schemas.microsoft.com/office/drawing/2014/main" id="{1E6FCFF1-0C9C-49C3-BFD8-0D40DFADC9A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14" y="765"/>
              <a:ext cx="453" cy="453"/>
              <a:chOff x="1714" y="765"/>
              <a:chExt cx="453" cy="453"/>
            </a:xfrm>
          </p:grpSpPr>
          <p:sp>
            <p:nvSpPr>
              <p:cNvPr id="66681" name="Freeform 121">
                <a:extLst>
                  <a:ext uri="{FF2B5EF4-FFF2-40B4-BE49-F238E27FC236}">
                    <a16:creationId xmlns:a16="http://schemas.microsoft.com/office/drawing/2014/main" id="{CC8804AE-8B13-410D-A43B-3C2F159A4A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14" y="765"/>
                <a:ext cx="453" cy="453"/>
              </a:xfrm>
              <a:custGeom>
                <a:avLst/>
                <a:gdLst>
                  <a:gd name="T0" fmla="*/ 0 w 635"/>
                  <a:gd name="T1" fmla="*/ 635 h 635"/>
                  <a:gd name="T2" fmla="*/ 45 w 635"/>
                  <a:gd name="T3" fmla="*/ 635 h 635"/>
                  <a:gd name="T4" fmla="*/ 45 w 635"/>
                  <a:gd name="T5" fmla="*/ 45 h 635"/>
                  <a:gd name="T6" fmla="*/ 589 w 635"/>
                  <a:gd name="T7" fmla="*/ 45 h 635"/>
                  <a:gd name="T8" fmla="*/ 589 w 635"/>
                  <a:gd name="T9" fmla="*/ 589 h 635"/>
                  <a:gd name="T10" fmla="*/ 45 w 635"/>
                  <a:gd name="T11" fmla="*/ 589 h 635"/>
                  <a:gd name="T12" fmla="*/ 45 w 635"/>
                  <a:gd name="T13" fmla="*/ 635 h 635"/>
                  <a:gd name="T14" fmla="*/ 635 w 635"/>
                  <a:gd name="T15" fmla="*/ 635 h 635"/>
                  <a:gd name="T16" fmla="*/ 635 w 635"/>
                  <a:gd name="T17" fmla="*/ 0 h 635"/>
                  <a:gd name="T18" fmla="*/ 0 w 635"/>
                  <a:gd name="T19" fmla="*/ 0 h 635"/>
                  <a:gd name="T20" fmla="*/ 0 w 635"/>
                  <a:gd name="T21" fmla="*/ 635 h 6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35" h="635">
                    <a:moveTo>
                      <a:pt x="0" y="635"/>
                    </a:moveTo>
                    <a:lnTo>
                      <a:pt x="45" y="635"/>
                    </a:lnTo>
                    <a:lnTo>
                      <a:pt x="45" y="45"/>
                    </a:lnTo>
                    <a:lnTo>
                      <a:pt x="589" y="45"/>
                    </a:lnTo>
                    <a:lnTo>
                      <a:pt x="589" y="589"/>
                    </a:lnTo>
                    <a:lnTo>
                      <a:pt x="45" y="589"/>
                    </a:lnTo>
                    <a:lnTo>
                      <a:pt x="45" y="635"/>
                    </a:lnTo>
                    <a:lnTo>
                      <a:pt x="635" y="635"/>
                    </a:lnTo>
                    <a:lnTo>
                      <a:pt x="635" y="0"/>
                    </a:lnTo>
                    <a:lnTo>
                      <a:pt x="0" y="0"/>
                    </a:lnTo>
                    <a:lnTo>
                      <a:pt x="0" y="635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682" name="Oval 122">
                <a:extLst>
                  <a:ext uri="{FF2B5EF4-FFF2-40B4-BE49-F238E27FC236}">
                    <a16:creationId xmlns:a16="http://schemas.microsoft.com/office/drawing/2014/main" id="{FDAE7DA0-1BC9-4368-94A9-B9707DA9517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04" y="890"/>
                <a:ext cx="90" cy="91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683" name="Oval 123">
                <a:extLst>
                  <a:ext uri="{FF2B5EF4-FFF2-40B4-BE49-F238E27FC236}">
                    <a16:creationId xmlns:a16="http://schemas.microsoft.com/office/drawing/2014/main" id="{81C85695-A563-4953-84BE-C69D9844FD9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86" y="890"/>
                <a:ext cx="90" cy="91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684" name="AutoShape 124">
                <a:extLst>
                  <a:ext uri="{FF2B5EF4-FFF2-40B4-BE49-F238E27FC236}">
                    <a16:creationId xmlns:a16="http://schemas.microsoft.com/office/drawing/2014/main" id="{CB09FA5F-3A8C-4A42-9A6A-E244776825D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1828" y="890"/>
                <a:ext cx="227" cy="227"/>
              </a:xfrm>
              <a:custGeom>
                <a:avLst/>
                <a:gdLst>
                  <a:gd name="G0" fmla="+- 6916 0 0"/>
                  <a:gd name="G1" fmla="+- -10113057 0 0"/>
                  <a:gd name="G2" fmla="+- 0 0 -10113057"/>
                  <a:gd name="T0" fmla="*/ 0 256 1"/>
                  <a:gd name="T1" fmla="*/ 180 256 1"/>
                  <a:gd name="G3" fmla="+- -10113057 T0 T1"/>
                  <a:gd name="T2" fmla="*/ 0 256 1"/>
                  <a:gd name="T3" fmla="*/ 90 256 1"/>
                  <a:gd name="G4" fmla="+- -10113057 T2 T3"/>
                  <a:gd name="G5" fmla="*/ G4 2 1"/>
                  <a:gd name="T4" fmla="*/ 90 256 1"/>
                  <a:gd name="T5" fmla="*/ 0 256 1"/>
                  <a:gd name="G6" fmla="+- -10113057 T4 T5"/>
                  <a:gd name="G7" fmla="*/ G6 2 1"/>
                  <a:gd name="G8" fmla="abs -10113057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6916"/>
                  <a:gd name="G18" fmla="*/ 6916 1 2"/>
                  <a:gd name="G19" fmla="+- G18 5400 0"/>
                  <a:gd name="G20" fmla="cos G19 -10113057"/>
                  <a:gd name="G21" fmla="sin G19 -10113057"/>
                  <a:gd name="G22" fmla="+- G20 10800 0"/>
                  <a:gd name="G23" fmla="+- G21 10800 0"/>
                  <a:gd name="G24" fmla="+- 10800 0 G20"/>
                  <a:gd name="G25" fmla="+- 6916 10800 0"/>
                  <a:gd name="G26" fmla="?: G9 G17 G25"/>
                  <a:gd name="G27" fmla="?: G9 0 21600"/>
                  <a:gd name="G28" fmla="cos 10800 -10113057"/>
                  <a:gd name="G29" fmla="sin 10800 -10113057"/>
                  <a:gd name="G30" fmla="sin 6916 -10113057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-10113057 G34 0"/>
                  <a:gd name="G36" fmla="?: G6 G35 G31"/>
                  <a:gd name="G37" fmla="+- 21600 0 G36"/>
                  <a:gd name="G38" fmla="?: G4 0 G33"/>
                  <a:gd name="G39" fmla="?: -10113057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817 w 21600"/>
                  <a:gd name="T15" fmla="*/ 6960 h 21600"/>
                  <a:gd name="T16" fmla="*/ 10800 w 21600"/>
                  <a:gd name="T17" fmla="*/ 3884 h 21600"/>
                  <a:gd name="T18" fmla="*/ 18783 w 21600"/>
                  <a:gd name="T19" fmla="*/ 696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4567" y="7802"/>
                    </a:moveTo>
                    <a:cubicBezTo>
                      <a:pt x="5719" y="5407"/>
                      <a:pt x="8142" y="3884"/>
                      <a:pt x="10800" y="3884"/>
                    </a:cubicBezTo>
                    <a:cubicBezTo>
                      <a:pt x="13457" y="3884"/>
                      <a:pt x="15880" y="5407"/>
                      <a:pt x="17032" y="7802"/>
                    </a:cubicBezTo>
                    <a:lnTo>
                      <a:pt x="20532" y="6118"/>
                    </a:lnTo>
                    <a:cubicBezTo>
                      <a:pt x="18733" y="2378"/>
                      <a:pt x="14950" y="0"/>
                      <a:pt x="10799" y="0"/>
                    </a:cubicBezTo>
                    <a:cubicBezTo>
                      <a:pt x="6649" y="0"/>
                      <a:pt x="2866" y="2378"/>
                      <a:pt x="1067" y="6118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6685" name="Group 125">
              <a:extLst>
                <a:ext uri="{FF2B5EF4-FFF2-40B4-BE49-F238E27FC236}">
                  <a16:creationId xmlns:a16="http://schemas.microsoft.com/office/drawing/2014/main" id="{1F70ADB3-FDC6-4636-8E2D-09827CDF03C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4" y="1298"/>
              <a:ext cx="454" cy="454"/>
              <a:chOff x="194" y="1298"/>
              <a:chExt cx="454" cy="454"/>
            </a:xfrm>
          </p:grpSpPr>
          <p:sp>
            <p:nvSpPr>
              <p:cNvPr id="66686" name="AutoShape 126">
                <a:extLst>
                  <a:ext uri="{FF2B5EF4-FFF2-40B4-BE49-F238E27FC236}">
                    <a16:creationId xmlns:a16="http://schemas.microsoft.com/office/drawing/2014/main" id="{5D01234C-5B89-49BB-AB44-F5AE2091F4C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4" y="1298"/>
                <a:ext cx="454" cy="454"/>
              </a:xfrm>
              <a:custGeom>
                <a:avLst/>
                <a:gdLst>
                  <a:gd name="G0" fmla="+- 1237 0 0"/>
                  <a:gd name="G1" fmla="+- 21600 0 1237"/>
                  <a:gd name="G2" fmla="+- 21600 0 1237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237" y="10800"/>
                    </a:moveTo>
                    <a:cubicBezTo>
                      <a:pt x="1237" y="16081"/>
                      <a:pt x="5519" y="20363"/>
                      <a:pt x="10800" y="20363"/>
                    </a:cubicBezTo>
                    <a:cubicBezTo>
                      <a:pt x="16081" y="20363"/>
                      <a:pt x="20363" y="16081"/>
                      <a:pt x="20363" y="10800"/>
                    </a:cubicBezTo>
                    <a:cubicBezTo>
                      <a:pt x="20363" y="5519"/>
                      <a:pt x="16081" y="1237"/>
                      <a:pt x="10800" y="1237"/>
                    </a:cubicBezTo>
                    <a:cubicBezTo>
                      <a:pt x="5519" y="1237"/>
                      <a:pt x="1237" y="5519"/>
                      <a:pt x="1237" y="1080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687" name="Oval 127">
                <a:extLst>
                  <a:ext uri="{FF2B5EF4-FFF2-40B4-BE49-F238E27FC236}">
                    <a16:creationId xmlns:a16="http://schemas.microsoft.com/office/drawing/2014/main" id="{66B20505-D13C-4B63-9C42-001430D5A68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8" y="1434"/>
                <a:ext cx="45" cy="91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688" name="Oval 128">
                <a:extLst>
                  <a:ext uri="{FF2B5EF4-FFF2-40B4-BE49-F238E27FC236}">
                    <a16:creationId xmlns:a16="http://schemas.microsoft.com/office/drawing/2014/main" id="{07190D5C-333C-42BB-B350-CA2CA4756AC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9" y="1434"/>
                <a:ext cx="45" cy="91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689" name="AutoShape 129">
                <a:extLst>
                  <a:ext uri="{FF2B5EF4-FFF2-40B4-BE49-F238E27FC236}">
                    <a16:creationId xmlns:a16="http://schemas.microsoft.com/office/drawing/2014/main" id="{08F1AD8A-B156-439F-9516-D9FE4E903CA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5400000">
                <a:off x="376" y="1502"/>
                <a:ext cx="91" cy="227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6690" name="Group 130">
              <a:extLst>
                <a:ext uri="{FF2B5EF4-FFF2-40B4-BE49-F238E27FC236}">
                  <a16:creationId xmlns:a16="http://schemas.microsoft.com/office/drawing/2014/main" id="{20C50778-53CD-4240-9F4B-D56FA7C84EA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4" y="1814"/>
              <a:ext cx="454" cy="454"/>
              <a:chOff x="194" y="1814"/>
              <a:chExt cx="454" cy="454"/>
            </a:xfrm>
          </p:grpSpPr>
          <p:sp>
            <p:nvSpPr>
              <p:cNvPr id="66691" name="AutoShape 131">
                <a:extLst>
                  <a:ext uri="{FF2B5EF4-FFF2-40B4-BE49-F238E27FC236}">
                    <a16:creationId xmlns:a16="http://schemas.microsoft.com/office/drawing/2014/main" id="{DF8D5A1C-EFE7-45E5-927D-DEDDFABFDF7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4" y="1814"/>
                <a:ext cx="454" cy="454"/>
              </a:xfrm>
              <a:custGeom>
                <a:avLst/>
                <a:gdLst>
                  <a:gd name="G0" fmla="+- 1237 0 0"/>
                  <a:gd name="G1" fmla="+- 21600 0 1237"/>
                  <a:gd name="G2" fmla="+- 21600 0 1237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237" y="10800"/>
                    </a:moveTo>
                    <a:cubicBezTo>
                      <a:pt x="1237" y="16081"/>
                      <a:pt x="5519" y="20363"/>
                      <a:pt x="10800" y="20363"/>
                    </a:cubicBezTo>
                    <a:cubicBezTo>
                      <a:pt x="16081" y="20363"/>
                      <a:pt x="20363" y="16081"/>
                      <a:pt x="20363" y="10800"/>
                    </a:cubicBezTo>
                    <a:cubicBezTo>
                      <a:pt x="20363" y="5519"/>
                      <a:pt x="16081" y="1237"/>
                      <a:pt x="10800" y="1237"/>
                    </a:cubicBezTo>
                    <a:cubicBezTo>
                      <a:pt x="5519" y="1237"/>
                      <a:pt x="1237" y="5519"/>
                      <a:pt x="1237" y="1080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692" name="AutoShape 132">
                <a:extLst>
                  <a:ext uri="{FF2B5EF4-FFF2-40B4-BE49-F238E27FC236}">
                    <a16:creationId xmlns:a16="http://schemas.microsoft.com/office/drawing/2014/main" id="{2FDAF5E1-B95D-4DCB-8D0E-F2FF43886C8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" y="1933"/>
                <a:ext cx="136" cy="136"/>
              </a:xfrm>
              <a:custGeom>
                <a:avLst/>
                <a:gdLst>
                  <a:gd name="G0" fmla="+- 6323 0 0"/>
                  <a:gd name="G1" fmla="+- 11036521 0 0"/>
                  <a:gd name="G2" fmla="+- 0 0 11036521"/>
                  <a:gd name="T0" fmla="*/ 0 256 1"/>
                  <a:gd name="T1" fmla="*/ 180 256 1"/>
                  <a:gd name="G3" fmla="+- 11036521 T0 T1"/>
                  <a:gd name="T2" fmla="*/ 0 256 1"/>
                  <a:gd name="T3" fmla="*/ 90 256 1"/>
                  <a:gd name="G4" fmla="+- 11036521 T2 T3"/>
                  <a:gd name="G5" fmla="*/ G4 2 1"/>
                  <a:gd name="T4" fmla="*/ 90 256 1"/>
                  <a:gd name="T5" fmla="*/ 0 256 1"/>
                  <a:gd name="G6" fmla="+- 11036521 T4 T5"/>
                  <a:gd name="G7" fmla="*/ G6 2 1"/>
                  <a:gd name="G8" fmla="abs 11036521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6323"/>
                  <a:gd name="G18" fmla="*/ 6323 1 2"/>
                  <a:gd name="G19" fmla="+- G18 5400 0"/>
                  <a:gd name="G20" fmla="cos G19 11036521"/>
                  <a:gd name="G21" fmla="sin G19 11036521"/>
                  <a:gd name="G22" fmla="+- G20 10800 0"/>
                  <a:gd name="G23" fmla="+- G21 10800 0"/>
                  <a:gd name="G24" fmla="+- 10800 0 G20"/>
                  <a:gd name="G25" fmla="+- 6323 10800 0"/>
                  <a:gd name="G26" fmla="?: G9 G17 G25"/>
                  <a:gd name="G27" fmla="?: G9 0 21600"/>
                  <a:gd name="G28" fmla="cos 10800 11036521"/>
                  <a:gd name="G29" fmla="sin 10800 11036521"/>
                  <a:gd name="G30" fmla="sin 6323 11036521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036521 G34 0"/>
                  <a:gd name="G36" fmla="?: G6 G35 G31"/>
                  <a:gd name="G37" fmla="+- 21600 0 G36"/>
                  <a:gd name="G38" fmla="?: G4 0 G33"/>
                  <a:gd name="G39" fmla="?: 11036521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412 w 21600"/>
                  <a:gd name="T15" fmla="*/ 12521 h 21600"/>
                  <a:gd name="T16" fmla="*/ 10800 w 21600"/>
                  <a:gd name="T17" fmla="*/ 4477 h 21600"/>
                  <a:gd name="T18" fmla="*/ 19188 w 21600"/>
                  <a:gd name="T19" fmla="*/ 12521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4606" y="12070"/>
                    </a:moveTo>
                    <a:cubicBezTo>
                      <a:pt x="4520" y="11652"/>
                      <a:pt x="4477" y="11226"/>
                      <a:pt x="4477" y="10800"/>
                    </a:cubicBezTo>
                    <a:cubicBezTo>
                      <a:pt x="4477" y="7307"/>
                      <a:pt x="7307" y="4477"/>
                      <a:pt x="10800" y="4477"/>
                    </a:cubicBezTo>
                    <a:cubicBezTo>
                      <a:pt x="14292" y="4477"/>
                      <a:pt x="17123" y="7307"/>
                      <a:pt x="17123" y="10800"/>
                    </a:cubicBezTo>
                    <a:cubicBezTo>
                      <a:pt x="17123" y="11226"/>
                      <a:pt x="17079" y="11652"/>
                      <a:pt x="16993" y="12070"/>
                    </a:cubicBezTo>
                    <a:lnTo>
                      <a:pt x="21379" y="12970"/>
                    </a:lnTo>
                    <a:cubicBezTo>
                      <a:pt x="21526" y="12256"/>
                      <a:pt x="21600" y="11529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0" y="11529"/>
                      <a:pt x="73" y="12256"/>
                      <a:pt x="220" y="1297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693" name="AutoShape 133">
                <a:extLst>
                  <a:ext uri="{FF2B5EF4-FFF2-40B4-BE49-F238E27FC236}">
                    <a16:creationId xmlns:a16="http://schemas.microsoft.com/office/drawing/2014/main" id="{B62A2017-9D57-46C9-85B8-63EE7363C1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4" y="1933"/>
                <a:ext cx="136" cy="136"/>
              </a:xfrm>
              <a:custGeom>
                <a:avLst/>
                <a:gdLst>
                  <a:gd name="G0" fmla="+- 6323 0 0"/>
                  <a:gd name="G1" fmla="+- 11036521 0 0"/>
                  <a:gd name="G2" fmla="+- 0 0 11036521"/>
                  <a:gd name="T0" fmla="*/ 0 256 1"/>
                  <a:gd name="T1" fmla="*/ 180 256 1"/>
                  <a:gd name="G3" fmla="+- 11036521 T0 T1"/>
                  <a:gd name="T2" fmla="*/ 0 256 1"/>
                  <a:gd name="T3" fmla="*/ 90 256 1"/>
                  <a:gd name="G4" fmla="+- 11036521 T2 T3"/>
                  <a:gd name="G5" fmla="*/ G4 2 1"/>
                  <a:gd name="T4" fmla="*/ 90 256 1"/>
                  <a:gd name="T5" fmla="*/ 0 256 1"/>
                  <a:gd name="G6" fmla="+- 11036521 T4 T5"/>
                  <a:gd name="G7" fmla="*/ G6 2 1"/>
                  <a:gd name="G8" fmla="abs 11036521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6323"/>
                  <a:gd name="G18" fmla="*/ 6323 1 2"/>
                  <a:gd name="G19" fmla="+- G18 5400 0"/>
                  <a:gd name="G20" fmla="cos G19 11036521"/>
                  <a:gd name="G21" fmla="sin G19 11036521"/>
                  <a:gd name="G22" fmla="+- G20 10800 0"/>
                  <a:gd name="G23" fmla="+- G21 10800 0"/>
                  <a:gd name="G24" fmla="+- 10800 0 G20"/>
                  <a:gd name="G25" fmla="+- 6323 10800 0"/>
                  <a:gd name="G26" fmla="?: G9 G17 G25"/>
                  <a:gd name="G27" fmla="?: G9 0 21600"/>
                  <a:gd name="G28" fmla="cos 10800 11036521"/>
                  <a:gd name="G29" fmla="sin 10800 11036521"/>
                  <a:gd name="G30" fmla="sin 6323 11036521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036521 G34 0"/>
                  <a:gd name="G36" fmla="?: G6 G35 G31"/>
                  <a:gd name="G37" fmla="+- 21600 0 G36"/>
                  <a:gd name="G38" fmla="?: G4 0 G33"/>
                  <a:gd name="G39" fmla="?: 11036521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412 w 21600"/>
                  <a:gd name="T15" fmla="*/ 12521 h 21600"/>
                  <a:gd name="T16" fmla="*/ 10800 w 21600"/>
                  <a:gd name="T17" fmla="*/ 4477 h 21600"/>
                  <a:gd name="T18" fmla="*/ 19188 w 21600"/>
                  <a:gd name="T19" fmla="*/ 12521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4606" y="12070"/>
                    </a:moveTo>
                    <a:cubicBezTo>
                      <a:pt x="4520" y="11652"/>
                      <a:pt x="4477" y="11226"/>
                      <a:pt x="4477" y="10800"/>
                    </a:cubicBezTo>
                    <a:cubicBezTo>
                      <a:pt x="4477" y="7307"/>
                      <a:pt x="7307" y="4477"/>
                      <a:pt x="10800" y="4477"/>
                    </a:cubicBezTo>
                    <a:cubicBezTo>
                      <a:pt x="14292" y="4477"/>
                      <a:pt x="17123" y="7307"/>
                      <a:pt x="17123" y="10800"/>
                    </a:cubicBezTo>
                    <a:cubicBezTo>
                      <a:pt x="17123" y="11226"/>
                      <a:pt x="17079" y="11652"/>
                      <a:pt x="16993" y="12070"/>
                    </a:cubicBezTo>
                    <a:lnTo>
                      <a:pt x="21379" y="12970"/>
                    </a:lnTo>
                    <a:cubicBezTo>
                      <a:pt x="21526" y="12256"/>
                      <a:pt x="21600" y="11529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0" y="11529"/>
                      <a:pt x="73" y="12256"/>
                      <a:pt x="220" y="1297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694" name="AutoShape 134">
                <a:extLst>
                  <a:ext uri="{FF2B5EF4-FFF2-40B4-BE49-F238E27FC236}">
                    <a16:creationId xmlns:a16="http://schemas.microsoft.com/office/drawing/2014/main" id="{403A8B5C-70DC-4DEF-B4D4-656956231D7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5400000">
                <a:off x="353" y="1978"/>
                <a:ext cx="136" cy="318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6695" name="Group 135">
              <a:extLst>
                <a:ext uri="{FF2B5EF4-FFF2-40B4-BE49-F238E27FC236}">
                  <a16:creationId xmlns:a16="http://schemas.microsoft.com/office/drawing/2014/main" id="{A6AC74B4-8A46-4C7B-A361-D9D10EFA632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70" y="1264"/>
              <a:ext cx="522" cy="522"/>
              <a:chOff x="1170" y="1264"/>
              <a:chExt cx="522" cy="522"/>
            </a:xfrm>
          </p:grpSpPr>
          <p:sp>
            <p:nvSpPr>
              <p:cNvPr id="66696" name="AutoShape 136">
                <a:extLst>
                  <a:ext uri="{FF2B5EF4-FFF2-40B4-BE49-F238E27FC236}">
                    <a16:creationId xmlns:a16="http://schemas.microsoft.com/office/drawing/2014/main" id="{3FD2D928-B8A3-415E-B348-527CAFC7E37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00000">
                <a:off x="1170" y="1264"/>
                <a:ext cx="522" cy="522"/>
              </a:xfrm>
              <a:prstGeom prst="plus">
                <a:avLst>
                  <a:gd name="adj" fmla="val 46745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66697" name="Group 137">
                <a:extLst>
                  <a:ext uri="{FF2B5EF4-FFF2-40B4-BE49-F238E27FC236}">
                    <a16:creationId xmlns:a16="http://schemas.microsoft.com/office/drawing/2014/main" id="{9E5C76E3-E54B-4D2A-96CA-BA4639FE1FC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362" y="1344"/>
                <a:ext cx="136" cy="91"/>
                <a:chOff x="1351" y="1344"/>
                <a:chExt cx="136" cy="91"/>
              </a:xfrm>
            </p:grpSpPr>
            <p:sp>
              <p:nvSpPr>
                <p:cNvPr id="66698" name="Oval 138">
                  <a:extLst>
                    <a:ext uri="{FF2B5EF4-FFF2-40B4-BE49-F238E27FC236}">
                      <a16:creationId xmlns:a16="http://schemas.microsoft.com/office/drawing/2014/main" id="{4FE248FA-E26F-40E1-873B-0D062A62EEF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51" y="1344"/>
                  <a:ext cx="45" cy="91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699" name="Oval 139">
                  <a:extLst>
                    <a:ext uri="{FF2B5EF4-FFF2-40B4-BE49-F238E27FC236}">
                      <a16:creationId xmlns:a16="http://schemas.microsoft.com/office/drawing/2014/main" id="{583E9945-B6AD-43F7-8042-BEFE495039E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42" y="1344"/>
                  <a:ext cx="45" cy="91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66700" name="Group 140">
              <a:extLst>
                <a:ext uri="{FF2B5EF4-FFF2-40B4-BE49-F238E27FC236}">
                  <a16:creationId xmlns:a16="http://schemas.microsoft.com/office/drawing/2014/main" id="{334198E3-0630-443C-B19E-B534ADE13B6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71" y="1307"/>
              <a:ext cx="544" cy="435"/>
              <a:chOff x="671" y="1307"/>
              <a:chExt cx="544" cy="435"/>
            </a:xfrm>
          </p:grpSpPr>
          <p:sp>
            <p:nvSpPr>
              <p:cNvPr id="66701" name="Freeform 141">
                <a:extLst>
                  <a:ext uri="{FF2B5EF4-FFF2-40B4-BE49-F238E27FC236}">
                    <a16:creationId xmlns:a16="http://schemas.microsoft.com/office/drawing/2014/main" id="{85C261E8-A08D-4361-A259-A6663FC2D0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1" y="1307"/>
                <a:ext cx="544" cy="435"/>
              </a:xfrm>
              <a:custGeom>
                <a:avLst/>
                <a:gdLst>
                  <a:gd name="T0" fmla="*/ 0 w 907"/>
                  <a:gd name="T1" fmla="*/ 726 h 726"/>
                  <a:gd name="T2" fmla="*/ 453 w 907"/>
                  <a:gd name="T3" fmla="*/ 0 h 726"/>
                  <a:gd name="T4" fmla="*/ 907 w 907"/>
                  <a:gd name="T5" fmla="*/ 726 h 726"/>
                  <a:gd name="T6" fmla="*/ 453 w 907"/>
                  <a:gd name="T7" fmla="*/ 726 h 726"/>
                  <a:gd name="T8" fmla="*/ 453 w 907"/>
                  <a:gd name="T9" fmla="*/ 680 h 726"/>
                  <a:gd name="T10" fmla="*/ 816 w 907"/>
                  <a:gd name="T11" fmla="*/ 680 h 726"/>
                  <a:gd name="T12" fmla="*/ 453 w 907"/>
                  <a:gd name="T13" fmla="*/ 91 h 726"/>
                  <a:gd name="T14" fmla="*/ 90 w 907"/>
                  <a:gd name="T15" fmla="*/ 680 h 726"/>
                  <a:gd name="T16" fmla="*/ 453 w 907"/>
                  <a:gd name="T17" fmla="*/ 680 h 726"/>
                  <a:gd name="T18" fmla="*/ 453 w 907"/>
                  <a:gd name="T19" fmla="*/ 726 h 726"/>
                  <a:gd name="T20" fmla="*/ 0 w 907"/>
                  <a:gd name="T21" fmla="*/ 726 h 7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07" h="726">
                    <a:moveTo>
                      <a:pt x="0" y="726"/>
                    </a:moveTo>
                    <a:lnTo>
                      <a:pt x="453" y="0"/>
                    </a:lnTo>
                    <a:lnTo>
                      <a:pt x="907" y="726"/>
                    </a:lnTo>
                    <a:lnTo>
                      <a:pt x="453" y="726"/>
                    </a:lnTo>
                    <a:lnTo>
                      <a:pt x="453" y="680"/>
                    </a:lnTo>
                    <a:lnTo>
                      <a:pt x="816" y="680"/>
                    </a:lnTo>
                    <a:lnTo>
                      <a:pt x="453" y="91"/>
                    </a:lnTo>
                    <a:lnTo>
                      <a:pt x="90" y="680"/>
                    </a:lnTo>
                    <a:lnTo>
                      <a:pt x="453" y="680"/>
                    </a:lnTo>
                    <a:lnTo>
                      <a:pt x="453" y="726"/>
                    </a:lnTo>
                    <a:lnTo>
                      <a:pt x="0" y="726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702" name="Oval 142">
                <a:extLst>
                  <a:ext uri="{FF2B5EF4-FFF2-40B4-BE49-F238E27FC236}">
                    <a16:creationId xmlns:a16="http://schemas.microsoft.com/office/drawing/2014/main" id="{5374B371-F9FC-48A0-94A9-34AB02BA991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52" y="1525"/>
                <a:ext cx="45" cy="91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703" name="Oval 143">
                <a:extLst>
                  <a:ext uri="{FF2B5EF4-FFF2-40B4-BE49-F238E27FC236}">
                    <a16:creationId xmlns:a16="http://schemas.microsoft.com/office/drawing/2014/main" id="{3870CCAD-5995-462A-B67A-0093B072AA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8" y="1525"/>
                <a:ext cx="45" cy="91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704" name="AutoShape 144">
                <a:extLst>
                  <a:ext uri="{FF2B5EF4-FFF2-40B4-BE49-F238E27FC236}">
                    <a16:creationId xmlns:a16="http://schemas.microsoft.com/office/drawing/2014/main" id="{C29C5E77-3488-4561-889D-F42B914078D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910" y="1632"/>
                <a:ext cx="67" cy="83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6705" name="Group 145">
              <a:extLst>
                <a:ext uri="{FF2B5EF4-FFF2-40B4-BE49-F238E27FC236}">
                  <a16:creationId xmlns:a16="http://schemas.microsoft.com/office/drawing/2014/main" id="{0F93E1D5-3069-4F6E-8B40-3E8432999E0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14" y="1298"/>
              <a:ext cx="453" cy="453"/>
              <a:chOff x="1714" y="1298"/>
              <a:chExt cx="453" cy="453"/>
            </a:xfrm>
          </p:grpSpPr>
          <p:sp>
            <p:nvSpPr>
              <p:cNvPr id="66706" name="Freeform 146">
                <a:extLst>
                  <a:ext uri="{FF2B5EF4-FFF2-40B4-BE49-F238E27FC236}">
                    <a16:creationId xmlns:a16="http://schemas.microsoft.com/office/drawing/2014/main" id="{1B511534-7EB6-42A7-8D5B-9F59E336CD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14" y="1298"/>
                <a:ext cx="453" cy="453"/>
              </a:xfrm>
              <a:custGeom>
                <a:avLst/>
                <a:gdLst>
                  <a:gd name="T0" fmla="*/ 0 w 635"/>
                  <a:gd name="T1" fmla="*/ 635 h 635"/>
                  <a:gd name="T2" fmla="*/ 45 w 635"/>
                  <a:gd name="T3" fmla="*/ 635 h 635"/>
                  <a:gd name="T4" fmla="*/ 45 w 635"/>
                  <a:gd name="T5" fmla="*/ 45 h 635"/>
                  <a:gd name="T6" fmla="*/ 589 w 635"/>
                  <a:gd name="T7" fmla="*/ 45 h 635"/>
                  <a:gd name="T8" fmla="*/ 589 w 635"/>
                  <a:gd name="T9" fmla="*/ 589 h 635"/>
                  <a:gd name="T10" fmla="*/ 45 w 635"/>
                  <a:gd name="T11" fmla="*/ 589 h 635"/>
                  <a:gd name="T12" fmla="*/ 45 w 635"/>
                  <a:gd name="T13" fmla="*/ 635 h 635"/>
                  <a:gd name="T14" fmla="*/ 635 w 635"/>
                  <a:gd name="T15" fmla="*/ 635 h 635"/>
                  <a:gd name="T16" fmla="*/ 635 w 635"/>
                  <a:gd name="T17" fmla="*/ 0 h 635"/>
                  <a:gd name="T18" fmla="*/ 0 w 635"/>
                  <a:gd name="T19" fmla="*/ 0 h 635"/>
                  <a:gd name="T20" fmla="*/ 0 w 635"/>
                  <a:gd name="T21" fmla="*/ 635 h 6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35" h="635">
                    <a:moveTo>
                      <a:pt x="0" y="635"/>
                    </a:moveTo>
                    <a:lnTo>
                      <a:pt x="45" y="635"/>
                    </a:lnTo>
                    <a:lnTo>
                      <a:pt x="45" y="45"/>
                    </a:lnTo>
                    <a:lnTo>
                      <a:pt x="589" y="45"/>
                    </a:lnTo>
                    <a:lnTo>
                      <a:pt x="589" y="589"/>
                    </a:lnTo>
                    <a:lnTo>
                      <a:pt x="45" y="589"/>
                    </a:lnTo>
                    <a:lnTo>
                      <a:pt x="45" y="635"/>
                    </a:lnTo>
                    <a:lnTo>
                      <a:pt x="635" y="635"/>
                    </a:lnTo>
                    <a:lnTo>
                      <a:pt x="635" y="0"/>
                    </a:lnTo>
                    <a:lnTo>
                      <a:pt x="0" y="0"/>
                    </a:lnTo>
                    <a:lnTo>
                      <a:pt x="0" y="635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66707" name="Group 147">
                <a:extLst>
                  <a:ext uri="{FF2B5EF4-FFF2-40B4-BE49-F238E27FC236}">
                    <a16:creationId xmlns:a16="http://schemas.microsoft.com/office/drawing/2014/main" id="{D58C5D73-F7D4-4CB4-89D2-D3BDFE8D812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827" y="1411"/>
                <a:ext cx="227" cy="227"/>
                <a:chOff x="444" y="1570"/>
                <a:chExt cx="227" cy="227"/>
              </a:xfrm>
            </p:grpSpPr>
            <p:sp>
              <p:nvSpPr>
                <p:cNvPr id="66708" name="Oval 148">
                  <a:extLst>
                    <a:ext uri="{FF2B5EF4-FFF2-40B4-BE49-F238E27FC236}">
                      <a16:creationId xmlns:a16="http://schemas.microsoft.com/office/drawing/2014/main" id="{7DC0B7B2-F0C5-46C7-9806-83ED05E770E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44" y="1570"/>
                  <a:ext cx="45" cy="91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709" name="Oval 149">
                  <a:extLst>
                    <a:ext uri="{FF2B5EF4-FFF2-40B4-BE49-F238E27FC236}">
                      <a16:creationId xmlns:a16="http://schemas.microsoft.com/office/drawing/2014/main" id="{0EB183DE-A884-477E-B791-7B357F32A9E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25" y="1570"/>
                  <a:ext cx="45" cy="91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710" name="AutoShape 150">
                  <a:extLst>
                    <a:ext uri="{FF2B5EF4-FFF2-40B4-BE49-F238E27FC236}">
                      <a16:creationId xmlns:a16="http://schemas.microsoft.com/office/drawing/2014/main" id="{6D5CEA82-4A8F-4920-ACB2-BEE8DC8E317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5400000">
                  <a:off x="512" y="1638"/>
                  <a:ext cx="91" cy="227"/>
                </a:xfrm>
                <a:prstGeom prst="moon">
                  <a:avLst>
                    <a:gd name="adj" fmla="val 87500"/>
                  </a:avLst>
                </a:pr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66711" name="Group 151">
              <a:extLst>
                <a:ext uri="{FF2B5EF4-FFF2-40B4-BE49-F238E27FC236}">
                  <a16:creationId xmlns:a16="http://schemas.microsoft.com/office/drawing/2014/main" id="{51427C70-B098-482D-901D-3054859565E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14" y="1814"/>
              <a:ext cx="453" cy="453"/>
              <a:chOff x="1714" y="1814"/>
              <a:chExt cx="453" cy="453"/>
            </a:xfrm>
          </p:grpSpPr>
          <p:sp>
            <p:nvSpPr>
              <p:cNvPr id="66712" name="Freeform 152">
                <a:extLst>
                  <a:ext uri="{FF2B5EF4-FFF2-40B4-BE49-F238E27FC236}">
                    <a16:creationId xmlns:a16="http://schemas.microsoft.com/office/drawing/2014/main" id="{B6E90C2C-9EC3-4571-9834-A3238B4932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14" y="1814"/>
                <a:ext cx="453" cy="453"/>
              </a:xfrm>
              <a:custGeom>
                <a:avLst/>
                <a:gdLst>
                  <a:gd name="T0" fmla="*/ 0 w 635"/>
                  <a:gd name="T1" fmla="*/ 635 h 635"/>
                  <a:gd name="T2" fmla="*/ 45 w 635"/>
                  <a:gd name="T3" fmla="*/ 635 h 635"/>
                  <a:gd name="T4" fmla="*/ 45 w 635"/>
                  <a:gd name="T5" fmla="*/ 45 h 635"/>
                  <a:gd name="T6" fmla="*/ 589 w 635"/>
                  <a:gd name="T7" fmla="*/ 45 h 635"/>
                  <a:gd name="T8" fmla="*/ 589 w 635"/>
                  <a:gd name="T9" fmla="*/ 589 h 635"/>
                  <a:gd name="T10" fmla="*/ 45 w 635"/>
                  <a:gd name="T11" fmla="*/ 589 h 635"/>
                  <a:gd name="T12" fmla="*/ 45 w 635"/>
                  <a:gd name="T13" fmla="*/ 635 h 635"/>
                  <a:gd name="T14" fmla="*/ 635 w 635"/>
                  <a:gd name="T15" fmla="*/ 635 h 635"/>
                  <a:gd name="T16" fmla="*/ 635 w 635"/>
                  <a:gd name="T17" fmla="*/ 0 h 635"/>
                  <a:gd name="T18" fmla="*/ 0 w 635"/>
                  <a:gd name="T19" fmla="*/ 0 h 635"/>
                  <a:gd name="T20" fmla="*/ 0 w 635"/>
                  <a:gd name="T21" fmla="*/ 635 h 6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35" h="635">
                    <a:moveTo>
                      <a:pt x="0" y="635"/>
                    </a:moveTo>
                    <a:lnTo>
                      <a:pt x="45" y="635"/>
                    </a:lnTo>
                    <a:lnTo>
                      <a:pt x="45" y="45"/>
                    </a:lnTo>
                    <a:lnTo>
                      <a:pt x="589" y="45"/>
                    </a:lnTo>
                    <a:lnTo>
                      <a:pt x="589" y="589"/>
                    </a:lnTo>
                    <a:lnTo>
                      <a:pt x="45" y="589"/>
                    </a:lnTo>
                    <a:lnTo>
                      <a:pt x="45" y="635"/>
                    </a:lnTo>
                    <a:lnTo>
                      <a:pt x="635" y="635"/>
                    </a:lnTo>
                    <a:lnTo>
                      <a:pt x="635" y="0"/>
                    </a:lnTo>
                    <a:lnTo>
                      <a:pt x="0" y="0"/>
                    </a:lnTo>
                    <a:lnTo>
                      <a:pt x="0" y="635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66713" name="Group 153">
                <a:extLst>
                  <a:ext uri="{FF2B5EF4-FFF2-40B4-BE49-F238E27FC236}">
                    <a16:creationId xmlns:a16="http://schemas.microsoft.com/office/drawing/2014/main" id="{BDA05F42-9F47-42E7-B6CF-F7B2BEF9753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805" y="1924"/>
                <a:ext cx="272" cy="233"/>
                <a:chOff x="1805" y="1933"/>
                <a:chExt cx="318" cy="272"/>
              </a:xfrm>
            </p:grpSpPr>
            <p:sp>
              <p:nvSpPr>
                <p:cNvPr id="66714" name="AutoShape 154">
                  <a:extLst>
                    <a:ext uri="{FF2B5EF4-FFF2-40B4-BE49-F238E27FC236}">
                      <a16:creationId xmlns:a16="http://schemas.microsoft.com/office/drawing/2014/main" id="{ACD9718C-8978-409F-BC47-5926C3D82FC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05" y="1933"/>
                  <a:ext cx="136" cy="136"/>
                </a:xfrm>
                <a:custGeom>
                  <a:avLst/>
                  <a:gdLst>
                    <a:gd name="G0" fmla="+- 6323 0 0"/>
                    <a:gd name="G1" fmla="+- 11036521 0 0"/>
                    <a:gd name="G2" fmla="+- 0 0 11036521"/>
                    <a:gd name="T0" fmla="*/ 0 256 1"/>
                    <a:gd name="T1" fmla="*/ 180 256 1"/>
                    <a:gd name="G3" fmla="+- 11036521 T0 T1"/>
                    <a:gd name="T2" fmla="*/ 0 256 1"/>
                    <a:gd name="T3" fmla="*/ 90 256 1"/>
                    <a:gd name="G4" fmla="+- 11036521 T2 T3"/>
                    <a:gd name="G5" fmla="*/ G4 2 1"/>
                    <a:gd name="T4" fmla="*/ 90 256 1"/>
                    <a:gd name="T5" fmla="*/ 0 256 1"/>
                    <a:gd name="G6" fmla="+- 11036521 T4 T5"/>
                    <a:gd name="G7" fmla="*/ G6 2 1"/>
                    <a:gd name="G8" fmla="abs 11036521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6323"/>
                    <a:gd name="G18" fmla="*/ 6323 1 2"/>
                    <a:gd name="G19" fmla="+- G18 5400 0"/>
                    <a:gd name="G20" fmla="cos G19 11036521"/>
                    <a:gd name="G21" fmla="sin G19 11036521"/>
                    <a:gd name="G22" fmla="+- G20 10800 0"/>
                    <a:gd name="G23" fmla="+- G21 10800 0"/>
                    <a:gd name="G24" fmla="+- 10800 0 G20"/>
                    <a:gd name="G25" fmla="+- 6323 10800 0"/>
                    <a:gd name="G26" fmla="?: G9 G17 G25"/>
                    <a:gd name="G27" fmla="?: G9 0 21600"/>
                    <a:gd name="G28" fmla="cos 10800 11036521"/>
                    <a:gd name="G29" fmla="sin 10800 11036521"/>
                    <a:gd name="G30" fmla="sin 6323 11036521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11036521 G34 0"/>
                    <a:gd name="G36" fmla="?: G6 G35 G31"/>
                    <a:gd name="G37" fmla="+- 21600 0 G36"/>
                    <a:gd name="G38" fmla="?: G4 0 G33"/>
                    <a:gd name="G39" fmla="?: 11036521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0 h 21600"/>
                    <a:gd name="T14" fmla="*/ 2412 w 21600"/>
                    <a:gd name="T15" fmla="*/ 12521 h 21600"/>
                    <a:gd name="T16" fmla="*/ 10800 w 21600"/>
                    <a:gd name="T17" fmla="*/ 4477 h 21600"/>
                    <a:gd name="T18" fmla="*/ 19188 w 21600"/>
                    <a:gd name="T19" fmla="*/ 12521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4606" y="12070"/>
                      </a:moveTo>
                      <a:cubicBezTo>
                        <a:pt x="4520" y="11652"/>
                        <a:pt x="4477" y="11226"/>
                        <a:pt x="4477" y="10800"/>
                      </a:cubicBezTo>
                      <a:cubicBezTo>
                        <a:pt x="4477" y="7307"/>
                        <a:pt x="7307" y="4477"/>
                        <a:pt x="10800" y="4477"/>
                      </a:cubicBezTo>
                      <a:cubicBezTo>
                        <a:pt x="14292" y="4477"/>
                        <a:pt x="17123" y="7307"/>
                        <a:pt x="17123" y="10800"/>
                      </a:cubicBezTo>
                      <a:cubicBezTo>
                        <a:pt x="17123" y="11226"/>
                        <a:pt x="17079" y="11652"/>
                        <a:pt x="16993" y="12070"/>
                      </a:cubicBezTo>
                      <a:lnTo>
                        <a:pt x="21379" y="12970"/>
                      </a:lnTo>
                      <a:cubicBezTo>
                        <a:pt x="21526" y="12256"/>
                        <a:pt x="21600" y="11529"/>
                        <a:pt x="21600" y="10800"/>
                      </a:cubicBezTo>
                      <a:cubicBezTo>
                        <a:pt x="21600" y="4835"/>
                        <a:pt x="16764" y="0"/>
                        <a:pt x="10800" y="0"/>
                      </a:cubicBezTo>
                      <a:cubicBezTo>
                        <a:pt x="4835" y="0"/>
                        <a:pt x="0" y="4835"/>
                        <a:pt x="0" y="10800"/>
                      </a:cubicBezTo>
                      <a:cubicBezTo>
                        <a:pt x="0" y="11529"/>
                        <a:pt x="73" y="12256"/>
                        <a:pt x="220" y="1297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715" name="AutoShape 155">
                  <a:extLst>
                    <a:ext uri="{FF2B5EF4-FFF2-40B4-BE49-F238E27FC236}">
                      <a16:creationId xmlns:a16="http://schemas.microsoft.com/office/drawing/2014/main" id="{3BD88C57-4E1C-4200-90E4-95EA72C50FD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87" y="1933"/>
                  <a:ext cx="136" cy="136"/>
                </a:xfrm>
                <a:custGeom>
                  <a:avLst/>
                  <a:gdLst>
                    <a:gd name="G0" fmla="+- 6323 0 0"/>
                    <a:gd name="G1" fmla="+- 11036521 0 0"/>
                    <a:gd name="G2" fmla="+- 0 0 11036521"/>
                    <a:gd name="T0" fmla="*/ 0 256 1"/>
                    <a:gd name="T1" fmla="*/ 180 256 1"/>
                    <a:gd name="G3" fmla="+- 11036521 T0 T1"/>
                    <a:gd name="T2" fmla="*/ 0 256 1"/>
                    <a:gd name="T3" fmla="*/ 90 256 1"/>
                    <a:gd name="G4" fmla="+- 11036521 T2 T3"/>
                    <a:gd name="G5" fmla="*/ G4 2 1"/>
                    <a:gd name="T4" fmla="*/ 90 256 1"/>
                    <a:gd name="T5" fmla="*/ 0 256 1"/>
                    <a:gd name="G6" fmla="+- 11036521 T4 T5"/>
                    <a:gd name="G7" fmla="*/ G6 2 1"/>
                    <a:gd name="G8" fmla="abs 11036521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6323"/>
                    <a:gd name="G18" fmla="*/ 6323 1 2"/>
                    <a:gd name="G19" fmla="+- G18 5400 0"/>
                    <a:gd name="G20" fmla="cos G19 11036521"/>
                    <a:gd name="G21" fmla="sin G19 11036521"/>
                    <a:gd name="G22" fmla="+- G20 10800 0"/>
                    <a:gd name="G23" fmla="+- G21 10800 0"/>
                    <a:gd name="G24" fmla="+- 10800 0 G20"/>
                    <a:gd name="G25" fmla="+- 6323 10800 0"/>
                    <a:gd name="G26" fmla="?: G9 G17 G25"/>
                    <a:gd name="G27" fmla="?: G9 0 21600"/>
                    <a:gd name="G28" fmla="cos 10800 11036521"/>
                    <a:gd name="G29" fmla="sin 10800 11036521"/>
                    <a:gd name="G30" fmla="sin 6323 11036521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11036521 G34 0"/>
                    <a:gd name="G36" fmla="?: G6 G35 G31"/>
                    <a:gd name="G37" fmla="+- 21600 0 G36"/>
                    <a:gd name="G38" fmla="?: G4 0 G33"/>
                    <a:gd name="G39" fmla="?: 11036521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0 h 21600"/>
                    <a:gd name="T14" fmla="*/ 2412 w 21600"/>
                    <a:gd name="T15" fmla="*/ 12521 h 21600"/>
                    <a:gd name="T16" fmla="*/ 10800 w 21600"/>
                    <a:gd name="T17" fmla="*/ 4477 h 21600"/>
                    <a:gd name="T18" fmla="*/ 19188 w 21600"/>
                    <a:gd name="T19" fmla="*/ 12521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4606" y="12070"/>
                      </a:moveTo>
                      <a:cubicBezTo>
                        <a:pt x="4520" y="11652"/>
                        <a:pt x="4477" y="11226"/>
                        <a:pt x="4477" y="10800"/>
                      </a:cubicBezTo>
                      <a:cubicBezTo>
                        <a:pt x="4477" y="7307"/>
                        <a:pt x="7307" y="4477"/>
                        <a:pt x="10800" y="4477"/>
                      </a:cubicBezTo>
                      <a:cubicBezTo>
                        <a:pt x="14292" y="4477"/>
                        <a:pt x="17123" y="7307"/>
                        <a:pt x="17123" y="10800"/>
                      </a:cubicBezTo>
                      <a:cubicBezTo>
                        <a:pt x="17123" y="11226"/>
                        <a:pt x="17079" y="11652"/>
                        <a:pt x="16993" y="12070"/>
                      </a:cubicBezTo>
                      <a:lnTo>
                        <a:pt x="21379" y="12970"/>
                      </a:lnTo>
                      <a:cubicBezTo>
                        <a:pt x="21526" y="12256"/>
                        <a:pt x="21600" y="11529"/>
                        <a:pt x="21600" y="10800"/>
                      </a:cubicBezTo>
                      <a:cubicBezTo>
                        <a:pt x="21600" y="4835"/>
                        <a:pt x="16764" y="0"/>
                        <a:pt x="10800" y="0"/>
                      </a:cubicBezTo>
                      <a:cubicBezTo>
                        <a:pt x="4835" y="0"/>
                        <a:pt x="0" y="4835"/>
                        <a:pt x="0" y="10800"/>
                      </a:cubicBezTo>
                      <a:cubicBezTo>
                        <a:pt x="0" y="11529"/>
                        <a:pt x="73" y="12256"/>
                        <a:pt x="220" y="1297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716" name="AutoShape 156">
                  <a:extLst>
                    <a:ext uri="{FF2B5EF4-FFF2-40B4-BE49-F238E27FC236}">
                      <a16:creationId xmlns:a16="http://schemas.microsoft.com/office/drawing/2014/main" id="{137EF683-1AF3-4166-888A-929872C1B9F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5400000">
                  <a:off x="1896" y="1978"/>
                  <a:ext cx="136" cy="318"/>
                </a:xfrm>
                <a:prstGeom prst="moon">
                  <a:avLst>
                    <a:gd name="adj" fmla="val 87500"/>
                  </a:avLst>
                </a:pr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66717" name="Group 157">
              <a:extLst>
                <a:ext uri="{FF2B5EF4-FFF2-40B4-BE49-F238E27FC236}">
                  <a16:creationId xmlns:a16="http://schemas.microsoft.com/office/drawing/2014/main" id="{3B171A97-7F6E-4DC9-882E-68B06B7ABA0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70" y="1780"/>
              <a:ext cx="522" cy="522"/>
              <a:chOff x="1170" y="1780"/>
              <a:chExt cx="522" cy="522"/>
            </a:xfrm>
          </p:grpSpPr>
          <p:sp>
            <p:nvSpPr>
              <p:cNvPr id="66718" name="AutoShape 158">
                <a:extLst>
                  <a:ext uri="{FF2B5EF4-FFF2-40B4-BE49-F238E27FC236}">
                    <a16:creationId xmlns:a16="http://schemas.microsoft.com/office/drawing/2014/main" id="{84CA6A23-58AD-477B-8EF1-0ED745FD962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00000">
                <a:off x="1170" y="1780"/>
                <a:ext cx="522" cy="522"/>
              </a:xfrm>
              <a:prstGeom prst="plus">
                <a:avLst>
                  <a:gd name="adj" fmla="val 46745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66719" name="Group 159">
                <a:extLst>
                  <a:ext uri="{FF2B5EF4-FFF2-40B4-BE49-F238E27FC236}">
                    <a16:creationId xmlns:a16="http://schemas.microsoft.com/office/drawing/2014/main" id="{092CC4D3-BD79-4324-B1F2-2AC8300D33D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351" y="1842"/>
                <a:ext cx="181" cy="77"/>
                <a:chOff x="398" y="2069"/>
                <a:chExt cx="318" cy="136"/>
              </a:xfrm>
            </p:grpSpPr>
            <p:sp>
              <p:nvSpPr>
                <p:cNvPr id="66720" name="AutoShape 160">
                  <a:extLst>
                    <a:ext uri="{FF2B5EF4-FFF2-40B4-BE49-F238E27FC236}">
                      <a16:creationId xmlns:a16="http://schemas.microsoft.com/office/drawing/2014/main" id="{86B204BA-B71F-4370-9C66-EF96ADF6DEF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8" y="2069"/>
                  <a:ext cx="136" cy="136"/>
                </a:xfrm>
                <a:custGeom>
                  <a:avLst/>
                  <a:gdLst>
                    <a:gd name="G0" fmla="+- 6323 0 0"/>
                    <a:gd name="G1" fmla="+- 11036521 0 0"/>
                    <a:gd name="G2" fmla="+- 0 0 11036521"/>
                    <a:gd name="T0" fmla="*/ 0 256 1"/>
                    <a:gd name="T1" fmla="*/ 180 256 1"/>
                    <a:gd name="G3" fmla="+- 11036521 T0 T1"/>
                    <a:gd name="T2" fmla="*/ 0 256 1"/>
                    <a:gd name="T3" fmla="*/ 90 256 1"/>
                    <a:gd name="G4" fmla="+- 11036521 T2 T3"/>
                    <a:gd name="G5" fmla="*/ G4 2 1"/>
                    <a:gd name="T4" fmla="*/ 90 256 1"/>
                    <a:gd name="T5" fmla="*/ 0 256 1"/>
                    <a:gd name="G6" fmla="+- 11036521 T4 T5"/>
                    <a:gd name="G7" fmla="*/ G6 2 1"/>
                    <a:gd name="G8" fmla="abs 11036521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6323"/>
                    <a:gd name="G18" fmla="*/ 6323 1 2"/>
                    <a:gd name="G19" fmla="+- G18 5400 0"/>
                    <a:gd name="G20" fmla="cos G19 11036521"/>
                    <a:gd name="G21" fmla="sin G19 11036521"/>
                    <a:gd name="G22" fmla="+- G20 10800 0"/>
                    <a:gd name="G23" fmla="+- G21 10800 0"/>
                    <a:gd name="G24" fmla="+- 10800 0 G20"/>
                    <a:gd name="G25" fmla="+- 6323 10800 0"/>
                    <a:gd name="G26" fmla="?: G9 G17 G25"/>
                    <a:gd name="G27" fmla="?: G9 0 21600"/>
                    <a:gd name="G28" fmla="cos 10800 11036521"/>
                    <a:gd name="G29" fmla="sin 10800 11036521"/>
                    <a:gd name="G30" fmla="sin 6323 11036521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11036521 G34 0"/>
                    <a:gd name="G36" fmla="?: G6 G35 G31"/>
                    <a:gd name="G37" fmla="+- 21600 0 G36"/>
                    <a:gd name="G38" fmla="?: G4 0 G33"/>
                    <a:gd name="G39" fmla="?: 11036521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0 h 21600"/>
                    <a:gd name="T14" fmla="*/ 2412 w 21600"/>
                    <a:gd name="T15" fmla="*/ 12521 h 21600"/>
                    <a:gd name="T16" fmla="*/ 10800 w 21600"/>
                    <a:gd name="T17" fmla="*/ 4477 h 21600"/>
                    <a:gd name="T18" fmla="*/ 19188 w 21600"/>
                    <a:gd name="T19" fmla="*/ 12521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4606" y="12070"/>
                      </a:moveTo>
                      <a:cubicBezTo>
                        <a:pt x="4520" y="11652"/>
                        <a:pt x="4477" y="11226"/>
                        <a:pt x="4477" y="10800"/>
                      </a:cubicBezTo>
                      <a:cubicBezTo>
                        <a:pt x="4477" y="7307"/>
                        <a:pt x="7307" y="4477"/>
                        <a:pt x="10800" y="4477"/>
                      </a:cubicBezTo>
                      <a:cubicBezTo>
                        <a:pt x="14292" y="4477"/>
                        <a:pt x="17123" y="7307"/>
                        <a:pt x="17123" y="10800"/>
                      </a:cubicBezTo>
                      <a:cubicBezTo>
                        <a:pt x="17123" y="11226"/>
                        <a:pt x="17079" y="11652"/>
                        <a:pt x="16993" y="12070"/>
                      </a:cubicBezTo>
                      <a:lnTo>
                        <a:pt x="21379" y="12970"/>
                      </a:lnTo>
                      <a:cubicBezTo>
                        <a:pt x="21526" y="12256"/>
                        <a:pt x="21600" y="11529"/>
                        <a:pt x="21600" y="10800"/>
                      </a:cubicBezTo>
                      <a:cubicBezTo>
                        <a:pt x="21600" y="4835"/>
                        <a:pt x="16764" y="0"/>
                        <a:pt x="10800" y="0"/>
                      </a:cubicBezTo>
                      <a:cubicBezTo>
                        <a:pt x="4835" y="0"/>
                        <a:pt x="0" y="4835"/>
                        <a:pt x="0" y="10800"/>
                      </a:cubicBezTo>
                      <a:cubicBezTo>
                        <a:pt x="0" y="11529"/>
                        <a:pt x="73" y="12256"/>
                        <a:pt x="220" y="1297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721" name="AutoShape 161">
                  <a:extLst>
                    <a:ext uri="{FF2B5EF4-FFF2-40B4-BE49-F238E27FC236}">
                      <a16:creationId xmlns:a16="http://schemas.microsoft.com/office/drawing/2014/main" id="{F4341772-163D-414C-AC08-D7EFB7BBC1F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80" y="2069"/>
                  <a:ext cx="136" cy="136"/>
                </a:xfrm>
                <a:custGeom>
                  <a:avLst/>
                  <a:gdLst>
                    <a:gd name="G0" fmla="+- 6323 0 0"/>
                    <a:gd name="G1" fmla="+- 11036521 0 0"/>
                    <a:gd name="G2" fmla="+- 0 0 11036521"/>
                    <a:gd name="T0" fmla="*/ 0 256 1"/>
                    <a:gd name="T1" fmla="*/ 180 256 1"/>
                    <a:gd name="G3" fmla="+- 11036521 T0 T1"/>
                    <a:gd name="T2" fmla="*/ 0 256 1"/>
                    <a:gd name="T3" fmla="*/ 90 256 1"/>
                    <a:gd name="G4" fmla="+- 11036521 T2 T3"/>
                    <a:gd name="G5" fmla="*/ G4 2 1"/>
                    <a:gd name="T4" fmla="*/ 90 256 1"/>
                    <a:gd name="T5" fmla="*/ 0 256 1"/>
                    <a:gd name="G6" fmla="+- 11036521 T4 T5"/>
                    <a:gd name="G7" fmla="*/ G6 2 1"/>
                    <a:gd name="G8" fmla="abs 11036521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6323"/>
                    <a:gd name="G18" fmla="*/ 6323 1 2"/>
                    <a:gd name="G19" fmla="+- G18 5400 0"/>
                    <a:gd name="G20" fmla="cos G19 11036521"/>
                    <a:gd name="G21" fmla="sin G19 11036521"/>
                    <a:gd name="G22" fmla="+- G20 10800 0"/>
                    <a:gd name="G23" fmla="+- G21 10800 0"/>
                    <a:gd name="G24" fmla="+- 10800 0 G20"/>
                    <a:gd name="G25" fmla="+- 6323 10800 0"/>
                    <a:gd name="G26" fmla="?: G9 G17 G25"/>
                    <a:gd name="G27" fmla="?: G9 0 21600"/>
                    <a:gd name="G28" fmla="cos 10800 11036521"/>
                    <a:gd name="G29" fmla="sin 10800 11036521"/>
                    <a:gd name="G30" fmla="sin 6323 11036521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11036521 G34 0"/>
                    <a:gd name="G36" fmla="?: G6 G35 G31"/>
                    <a:gd name="G37" fmla="+- 21600 0 G36"/>
                    <a:gd name="G38" fmla="?: G4 0 G33"/>
                    <a:gd name="G39" fmla="?: 11036521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0 h 21600"/>
                    <a:gd name="T14" fmla="*/ 2412 w 21600"/>
                    <a:gd name="T15" fmla="*/ 12521 h 21600"/>
                    <a:gd name="T16" fmla="*/ 10800 w 21600"/>
                    <a:gd name="T17" fmla="*/ 4477 h 21600"/>
                    <a:gd name="T18" fmla="*/ 19188 w 21600"/>
                    <a:gd name="T19" fmla="*/ 12521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4606" y="12070"/>
                      </a:moveTo>
                      <a:cubicBezTo>
                        <a:pt x="4520" y="11652"/>
                        <a:pt x="4477" y="11226"/>
                        <a:pt x="4477" y="10800"/>
                      </a:cubicBezTo>
                      <a:cubicBezTo>
                        <a:pt x="4477" y="7307"/>
                        <a:pt x="7307" y="4477"/>
                        <a:pt x="10800" y="4477"/>
                      </a:cubicBezTo>
                      <a:cubicBezTo>
                        <a:pt x="14292" y="4477"/>
                        <a:pt x="17123" y="7307"/>
                        <a:pt x="17123" y="10800"/>
                      </a:cubicBezTo>
                      <a:cubicBezTo>
                        <a:pt x="17123" y="11226"/>
                        <a:pt x="17079" y="11652"/>
                        <a:pt x="16993" y="12070"/>
                      </a:cubicBezTo>
                      <a:lnTo>
                        <a:pt x="21379" y="12970"/>
                      </a:lnTo>
                      <a:cubicBezTo>
                        <a:pt x="21526" y="12256"/>
                        <a:pt x="21600" y="11529"/>
                        <a:pt x="21600" y="10800"/>
                      </a:cubicBezTo>
                      <a:cubicBezTo>
                        <a:pt x="21600" y="4835"/>
                        <a:pt x="16764" y="0"/>
                        <a:pt x="10800" y="0"/>
                      </a:cubicBezTo>
                      <a:cubicBezTo>
                        <a:pt x="4835" y="0"/>
                        <a:pt x="0" y="4835"/>
                        <a:pt x="0" y="10800"/>
                      </a:cubicBezTo>
                      <a:cubicBezTo>
                        <a:pt x="0" y="11529"/>
                        <a:pt x="73" y="12256"/>
                        <a:pt x="220" y="1297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66722" name="Group 162">
              <a:extLst>
                <a:ext uri="{FF2B5EF4-FFF2-40B4-BE49-F238E27FC236}">
                  <a16:creationId xmlns:a16="http://schemas.microsoft.com/office/drawing/2014/main" id="{886F0E4C-E651-4AE2-B423-E69F01099B6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71" y="1823"/>
              <a:ext cx="544" cy="435"/>
              <a:chOff x="671" y="1823"/>
              <a:chExt cx="544" cy="435"/>
            </a:xfrm>
          </p:grpSpPr>
          <p:sp>
            <p:nvSpPr>
              <p:cNvPr id="66723" name="Freeform 163">
                <a:extLst>
                  <a:ext uri="{FF2B5EF4-FFF2-40B4-BE49-F238E27FC236}">
                    <a16:creationId xmlns:a16="http://schemas.microsoft.com/office/drawing/2014/main" id="{3570028F-7614-4E72-960A-26ABBF18D4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1" y="1823"/>
                <a:ext cx="544" cy="435"/>
              </a:xfrm>
              <a:custGeom>
                <a:avLst/>
                <a:gdLst>
                  <a:gd name="T0" fmla="*/ 0 w 907"/>
                  <a:gd name="T1" fmla="*/ 726 h 726"/>
                  <a:gd name="T2" fmla="*/ 453 w 907"/>
                  <a:gd name="T3" fmla="*/ 0 h 726"/>
                  <a:gd name="T4" fmla="*/ 907 w 907"/>
                  <a:gd name="T5" fmla="*/ 726 h 726"/>
                  <a:gd name="T6" fmla="*/ 453 w 907"/>
                  <a:gd name="T7" fmla="*/ 726 h 726"/>
                  <a:gd name="T8" fmla="*/ 453 w 907"/>
                  <a:gd name="T9" fmla="*/ 680 h 726"/>
                  <a:gd name="T10" fmla="*/ 816 w 907"/>
                  <a:gd name="T11" fmla="*/ 680 h 726"/>
                  <a:gd name="T12" fmla="*/ 453 w 907"/>
                  <a:gd name="T13" fmla="*/ 91 h 726"/>
                  <a:gd name="T14" fmla="*/ 90 w 907"/>
                  <a:gd name="T15" fmla="*/ 680 h 726"/>
                  <a:gd name="T16" fmla="*/ 453 w 907"/>
                  <a:gd name="T17" fmla="*/ 680 h 726"/>
                  <a:gd name="T18" fmla="*/ 453 w 907"/>
                  <a:gd name="T19" fmla="*/ 726 h 726"/>
                  <a:gd name="T20" fmla="*/ 0 w 907"/>
                  <a:gd name="T21" fmla="*/ 726 h 7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07" h="726">
                    <a:moveTo>
                      <a:pt x="0" y="726"/>
                    </a:moveTo>
                    <a:lnTo>
                      <a:pt x="453" y="0"/>
                    </a:lnTo>
                    <a:lnTo>
                      <a:pt x="907" y="726"/>
                    </a:lnTo>
                    <a:lnTo>
                      <a:pt x="453" y="726"/>
                    </a:lnTo>
                    <a:lnTo>
                      <a:pt x="453" y="680"/>
                    </a:lnTo>
                    <a:lnTo>
                      <a:pt x="816" y="680"/>
                    </a:lnTo>
                    <a:lnTo>
                      <a:pt x="453" y="91"/>
                    </a:lnTo>
                    <a:lnTo>
                      <a:pt x="90" y="680"/>
                    </a:lnTo>
                    <a:lnTo>
                      <a:pt x="453" y="680"/>
                    </a:lnTo>
                    <a:lnTo>
                      <a:pt x="453" y="726"/>
                    </a:lnTo>
                    <a:lnTo>
                      <a:pt x="0" y="726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66724" name="Group 164">
                <a:extLst>
                  <a:ext uri="{FF2B5EF4-FFF2-40B4-BE49-F238E27FC236}">
                    <a16:creationId xmlns:a16="http://schemas.microsoft.com/office/drawing/2014/main" id="{B78A7960-49DC-4243-8707-6F1518ABBD6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852" y="2024"/>
                <a:ext cx="181" cy="181"/>
                <a:chOff x="1805" y="1933"/>
                <a:chExt cx="318" cy="272"/>
              </a:xfrm>
            </p:grpSpPr>
            <p:sp>
              <p:nvSpPr>
                <p:cNvPr id="66725" name="AutoShape 165">
                  <a:extLst>
                    <a:ext uri="{FF2B5EF4-FFF2-40B4-BE49-F238E27FC236}">
                      <a16:creationId xmlns:a16="http://schemas.microsoft.com/office/drawing/2014/main" id="{5F35B573-146E-4319-BE0C-B6EE468F680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05" y="1933"/>
                  <a:ext cx="136" cy="136"/>
                </a:xfrm>
                <a:custGeom>
                  <a:avLst/>
                  <a:gdLst>
                    <a:gd name="G0" fmla="+- 6323 0 0"/>
                    <a:gd name="G1" fmla="+- 11036521 0 0"/>
                    <a:gd name="G2" fmla="+- 0 0 11036521"/>
                    <a:gd name="T0" fmla="*/ 0 256 1"/>
                    <a:gd name="T1" fmla="*/ 180 256 1"/>
                    <a:gd name="G3" fmla="+- 11036521 T0 T1"/>
                    <a:gd name="T2" fmla="*/ 0 256 1"/>
                    <a:gd name="T3" fmla="*/ 90 256 1"/>
                    <a:gd name="G4" fmla="+- 11036521 T2 T3"/>
                    <a:gd name="G5" fmla="*/ G4 2 1"/>
                    <a:gd name="T4" fmla="*/ 90 256 1"/>
                    <a:gd name="T5" fmla="*/ 0 256 1"/>
                    <a:gd name="G6" fmla="+- 11036521 T4 T5"/>
                    <a:gd name="G7" fmla="*/ G6 2 1"/>
                    <a:gd name="G8" fmla="abs 11036521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6323"/>
                    <a:gd name="G18" fmla="*/ 6323 1 2"/>
                    <a:gd name="G19" fmla="+- G18 5400 0"/>
                    <a:gd name="G20" fmla="cos G19 11036521"/>
                    <a:gd name="G21" fmla="sin G19 11036521"/>
                    <a:gd name="G22" fmla="+- G20 10800 0"/>
                    <a:gd name="G23" fmla="+- G21 10800 0"/>
                    <a:gd name="G24" fmla="+- 10800 0 G20"/>
                    <a:gd name="G25" fmla="+- 6323 10800 0"/>
                    <a:gd name="G26" fmla="?: G9 G17 G25"/>
                    <a:gd name="G27" fmla="?: G9 0 21600"/>
                    <a:gd name="G28" fmla="cos 10800 11036521"/>
                    <a:gd name="G29" fmla="sin 10800 11036521"/>
                    <a:gd name="G30" fmla="sin 6323 11036521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11036521 G34 0"/>
                    <a:gd name="G36" fmla="?: G6 G35 G31"/>
                    <a:gd name="G37" fmla="+- 21600 0 G36"/>
                    <a:gd name="G38" fmla="?: G4 0 G33"/>
                    <a:gd name="G39" fmla="?: 11036521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0 h 21600"/>
                    <a:gd name="T14" fmla="*/ 2412 w 21600"/>
                    <a:gd name="T15" fmla="*/ 12521 h 21600"/>
                    <a:gd name="T16" fmla="*/ 10800 w 21600"/>
                    <a:gd name="T17" fmla="*/ 4477 h 21600"/>
                    <a:gd name="T18" fmla="*/ 19188 w 21600"/>
                    <a:gd name="T19" fmla="*/ 12521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4606" y="12070"/>
                      </a:moveTo>
                      <a:cubicBezTo>
                        <a:pt x="4520" y="11652"/>
                        <a:pt x="4477" y="11226"/>
                        <a:pt x="4477" y="10800"/>
                      </a:cubicBezTo>
                      <a:cubicBezTo>
                        <a:pt x="4477" y="7307"/>
                        <a:pt x="7307" y="4477"/>
                        <a:pt x="10800" y="4477"/>
                      </a:cubicBezTo>
                      <a:cubicBezTo>
                        <a:pt x="14292" y="4477"/>
                        <a:pt x="17123" y="7307"/>
                        <a:pt x="17123" y="10800"/>
                      </a:cubicBezTo>
                      <a:cubicBezTo>
                        <a:pt x="17123" y="11226"/>
                        <a:pt x="17079" y="11652"/>
                        <a:pt x="16993" y="12070"/>
                      </a:cubicBezTo>
                      <a:lnTo>
                        <a:pt x="21379" y="12970"/>
                      </a:lnTo>
                      <a:cubicBezTo>
                        <a:pt x="21526" y="12256"/>
                        <a:pt x="21600" y="11529"/>
                        <a:pt x="21600" y="10800"/>
                      </a:cubicBezTo>
                      <a:cubicBezTo>
                        <a:pt x="21600" y="4835"/>
                        <a:pt x="16764" y="0"/>
                        <a:pt x="10800" y="0"/>
                      </a:cubicBezTo>
                      <a:cubicBezTo>
                        <a:pt x="4835" y="0"/>
                        <a:pt x="0" y="4835"/>
                        <a:pt x="0" y="10800"/>
                      </a:cubicBezTo>
                      <a:cubicBezTo>
                        <a:pt x="0" y="11529"/>
                        <a:pt x="73" y="12256"/>
                        <a:pt x="220" y="1297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726" name="AutoShape 166">
                  <a:extLst>
                    <a:ext uri="{FF2B5EF4-FFF2-40B4-BE49-F238E27FC236}">
                      <a16:creationId xmlns:a16="http://schemas.microsoft.com/office/drawing/2014/main" id="{622880CF-C0B6-481D-9AC8-89A661CB621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87" y="1933"/>
                  <a:ext cx="136" cy="136"/>
                </a:xfrm>
                <a:custGeom>
                  <a:avLst/>
                  <a:gdLst>
                    <a:gd name="G0" fmla="+- 6323 0 0"/>
                    <a:gd name="G1" fmla="+- 11036521 0 0"/>
                    <a:gd name="G2" fmla="+- 0 0 11036521"/>
                    <a:gd name="T0" fmla="*/ 0 256 1"/>
                    <a:gd name="T1" fmla="*/ 180 256 1"/>
                    <a:gd name="G3" fmla="+- 11036521 T0 T1"/>
                    <a:gd name="T2" fmla="*/ 0 256 1"/>
                    <a:gd name="T3" fmla="*/ 90 256 1"/>
                    <a:gd name="G4" fmla="+- 11036521 T2 T3"/>
                    <a:gd name="G5" fmla="*/ G4 2 1"/>
                    <a:gd name="T4" fmla="*/ 90 256 1"/>
                    <a:gd name="T5" fmla="*/ 0 256 1"/>
                    <a:gd name="G6" fmla="+- 11036521 T4 T5"/>
                    <a:gd name="G7" fmla="*/ G6 2 1"/>
                    <a:gd name="G8" fmla="abs 11036521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6323"/>
                    <a:gd name="G18" fmla="*/ 6323 1 2"/>
                    <a:gd name="G19" fmla="+- G18 5400 0"/>
                    <a:gd name="G20" fmla="cos G19 11036521"/>
                    <a:gd name="G21" fmla="sin G19 11036521"/>
                    <a:gd name="G22" fmla="+- G20 10800 0"/>
                    <a:gd name="G23" fmla="+- G21 10800 0"/>
                    <a:gd name="G24" fmla="+- 10800 0 G20"/>
                    <a:gd name="G25" fmla="+- 6323 10800 0"/>
                    <a:gd name="G26" fmla="?: G9 G17 G25"/>
                    <a:gd name="G27" fmla="?: G9 0 21600"/>
                    <a:gd name="G28" fmla="cos 10800 11036521"/>
                    <a:gd name="G29" fmla="sin 10800 11036521"/>
                    <a:gd name="G30" fmla="sin 6323 11036521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11036521 G34 0"/>
                    <a:gd name="G36" fmla="?: G6 G35 G31"/>
                    <a:gd name="G37" fmla="+- 21600 0 G36"/>
                    <a:gd name="G38" fmla="?: G4 0 G33"/>
                    <a:gd name="G39" fmla="?: 11036521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0 h 21600"/>
                    <a:gd name="T14" fmla="*/ 2412 w 21600"/>
                    <a:gd name="T15" fmla="*/ 12521 h 21600"/>
                    <a:gd name="T16" fmla="*/ 10800 w 21600"/>
                    <a:gd name="T17" fmla="*/ 4477 h 21600"/>
                    <a:gd name="T18" fmla="*/ 19188 w 21600"/>
                    <a:gd name="T19" fmla="*/ 12521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4606" y="12070"/>
                      </a:moveTo>
                      <a:cubicBezTo>
                        <a:pt x="4520" y="11652"/>
                        <a:pt x="4477" y="11226"/>
                        <a:pt x="4477" y="10800"/>
                      </a:cubicBezTo>
                      <a:cubicBezTo>
                        <a:pt x="4477" y="7307"/>
                        <a:pt x="7307" y="4477"/>
                        <a:pt x="10800" y="4477"/>
                      </a:cubicBezTo>
                      <a:cubicBezTo>
                        <a:pt x="14292" y="4477"/>
                        <a:pt x="17123" y="7307"/>
                        <a:pt x="17123" y="10800"/>
                      </a:cubicBezTo>
                      <a:cubicBezTo>
                        <a:pt x="17123" y="11226"/>
                        <a:pt x="17079" y="11652"/>
                        <a:pt x="16993" y="12070"/>
                      </a:cubicBezTo>
                      <a:lnTo>
                        <a:pt x="21379" y="12970"/>
                      </a:lnTo>
                      <a:cubicBezTo>
                        <a:pt x="21526" y="12256"/>
                        <a:pt x="21600" y="11529"/>
                        <a:pt x="21600" y="10800"/>
                      </a:cubicBezTo>
                      <a:cubicBezTo>
                        <a:pt x="21600" y="4835"/>
                        <a:pt x="16764" y="0"/>
                        <a:pt x="10800" y="0"/>
                      </a:cubicBezTo>
                      <a:cubicBezTo>
                        <a:pt x="4835" y="0"/>
                        <a:pt x="0" y="4835"/>
                        <a:pt x="0" y="10800"/>
                      </a:cubicBezTo>
                      <a:cubicBezTo>
                        <a:pt x="0" y="11529"/>
                        <a:pt x="73" y="12256"/>
                        <a:pt x="220" y="1297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727" name="AutoShape 167">
                  <a:extLst>
                    <a:ext uri="{FF2B5EF4-FFF2-40B4-BE49-F238E27FC236}">
                      <a16:creationId xmlns:a16="http://schemas.microsoft.com/office/drawing/2014/main" id="{1C809ABA-D46B-4DC2-8BB6-7B3458DED63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5400000">
                  <a:off x="1896" y="1978"/>
                  <a:ext cx="136" cy="318"/>
                </a:xfrm>
                <a:prstGeom prst="moon">
                  <a:avLst>
                    <a:gd name="adj" fmla="val 87500"/>
                  </a:avLst>
                </a:pr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66728" name="Group 168">
            <a:extLst>
              <a:ext uri="{FF2B5EF4-FFF2-40B4-BE49-F238E27FC236}">
                <a16:creationId xmlns:a16="http://schemas.microsoft.com/office/drawing/2014/main" id="{569887C9-CD0C-4E9A-9A12-41C6B62F8D7B}"/>
              </a:ext>
            </a:extLst>
          </p:cNvPr>
          <p:cNvGrpSpPr>
            <a:grpSpLocks/>
          </p:cNvGrpSpPr>
          <p:nvPr/>
        </p:nvGrpSpPr>
        <p:grpSpPr bwMode="auto">
          <a:xfrm>
            <a:off x="6608763" y="333375"/>
            <a:ext cx="2851150" cy="3016250"/>
            <a:chOff x="194" y="215"/>
            <a:chExt cx="1973" cy="2087"/>
          </a:xfrm>
        </p:grpSpPr>
        <p:grpSp>
          <p:nvGrpSpPr>
            <p:cNvPr id="66729" name="Group 169">
              <a:extLst>
                <a:ext uri="{FF2B5EF4-FFF2-40B4-BE49-F238E27FC236}">
                  <a16:creationId xmlns:a16="http://schemas.microsoft.com/office/drawing/2014/main" id="{41123237-832A-44B6-B8C5-55807555979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71" y="258"/>
              <a:ext cx="544" cy="435"/>
              <a:chOff x="671" y="258"/>
              <a:chExt cx="544" cy="435"/>
            </a:xfrm>
          </p:grpSpPr>
          <p:sp>
            <p:nvSpPr>
              <p:cNvPr id="66730" name="Freeform 170">
                <a:extLst>
                  <a:ext uri="{FF2B5EF4-FFF2-40B4-BE49-F238E27FC236}">
                    <a16:creationId xmlns:a16="http://schemas.microsoft.com/office/drawing/2014/main" id="{BAF8832A-6B87-400E-8FF9-E769F20AC2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1" y="258"/>
                <a:ext cx="544" cy="435"/>
              </a:xfrm>
              <a:custGeom>
                <a:avLst/>
                <a:gdLst>
                  <a:gd name="T0" fmla="*/ 0 w 907"/>
                  <a:gd name="T1" fmla="*/ 726 h 726"/>
                  <a:gd name="T2" fmla="*/ 453 w 907"/>
                  <a:gd name="T3" fmla="*/ 0 h 726"/>
                  <a:gd name="T4" fmla="*/ 907 w 907"/>
                  <a:gd name="T5" fmla="*/ 726 h 726"/>
                  <a:gd name="T6" fmla="*/ 453 w 907"/>
                  <a:gd name="T7" fmla="*/ 726 h 726"/>
                  <a:gd name="T8" fmla="*/ 453 w 907"/>
                  <a:gd name="T9" fmla="*/ 680 h 726"/>
                  <a:gd name="T10" fmla="*/ 816 w 907"/>
                  <a:gd name="T11" fmla="*/ 680 h 726"/>
                  <a:gd name="T12" fmla="*/ 453 w 907"/>
                  <a:gd name="T13" fmla="*/ 91 h 726"/>
                  <a:gd name="T14" fmla="*/ 90 w 907"/>
                  <a:gd name="T15" fmla="*/ 680 h 726"/>
                  <a:gd name="T16" fmla="*/ 453 w 907"/>
                  <a:gd name="T17" fmla="*/ 680 h 726"/>
                  <a:gd name="T18" fmla="*/ 453 w 907"/>
                  <a:gd name="T19" fmla="*/ 726 h 726"/>
                  <a:gd name="T20" fmla="*/ 0 w 907"/>
                  <a:gd name="T21" fmla="*/ 726 h 7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07" h="726">
                    <a:moveTo>
                      <a:pt x="0" y="726"/>
                    </a:moveTo>
                    <a:lnTo>
                      <a:pt x="453" y="0"/>
                    </a:lnTo>
                    <a:lnTo>
                      <a:pt x="907" y="726"/>
                    </a:lnTo>
                    <a:lnTo>
                      <a:pt x="453" y="726"/>
                    </a:lnTo>
                    <a:lnTo>
                      <a:pt x="453" y="680"/>
                    </a:lnTo>
                    <a:lnTo>
                      <a:pt x="816" y="680"/>
                    </a:lnTo>
                    <a:lnTo>
                      <a:pt x="453" y="91"/>
                    </a:lnTo>
                    <a:lnTo>
                      <a:pt x="90" y="680"/>
                    </a:lnTo>
                    <a:lnTo>
                      <a:pt x="453" y="680"/>
                    </a:lnTo>
                    <a:lnTo>
                      <a:pt x="453" y="726"/>
                    </a:lnTo>
                    <a:lnTo>
                      <a:pt x="0" y="726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731" name="Freeform 171">
                <a:extLst>
                  <a:ext uri="{FF2B5EF4-FFF2-40B4-BE49-F238E27FC236}">
                    <a16:creationId xmlns:a16="http://schemas.microsoft.com/office/drawing/2014/main" id="{DFA5ABD2-416B-49E7-A6C1-C3BB88281A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75" y="527"/>
                <a:ext cx="136" cy="114"/>
              </a:xfrm>
              <a:custGeom>
                <a:avLst/>
                <a:gdLst>
                  <a:gd name="T0" fmla="*/ 0 w 544"/>
                  <a:gd name="T1" fmla="*/ 454 h 454"/>
                  <a:gd name="T2" fmla="*/ 181 w 544"/>
                  <a:gd name="T3" fmla="*/ 454 h 454"/>
                  <a:gd name="T4" fmla="*/ 181 w 544"/>
                  <a:gd name="T5" fmla="*/ 363 h 454"/>
                  <a:gd name="T6" fmla="*/ 272 w 544"/>
                  <a:gd name="T7" fmla="*/ 182 h 454"/>
                  <a:gd name="T8" fmla="*/ 363 w 544"/>
                  <a:gd name="T9" fmla="*/ 363 h 454"/>
                  <a:gd name="T10" fmla="*/ 181 w 544"/>
                  <a:gd name="T11" fmla="*/ 363 h 454"/>
                  <a:gd name="T12" fmla="*/ 181 w 544"/>
                  <a:gd name="T13" fmla="*/ 454 h 454"/>
                  <a:gd name="T14" fmla="*/ 544 w 544"/>
                  <a:gd name="T15" fmla="*/ 454 h 454"/>
                  <a:gd name="T16" fmla="*/ 272 w 544"/>
                  <a:gd name="T17" fmla="*/ 0 h 454"/>
                  <a:gd name="T18" fmla="*/ 0 w 544"/>
                  <a:gd name="T19" fmla="*/ 454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44" h="454">
                    <a:moveTo>
                      <a:pt x="0" y="454"/>
                    </a:moveTo>
                    <a:lnTo>
                      <a:pt x="181" y="454"/>
                    </a:lnTo>
                    <a:lnTo>
                      <a:pt x="181" y="363"/>
                    </a:lnTo>
                    <a:lnTo>
                      <a:pt x="272" y="182"/>
                    </a:lnTo>
                    <a:lnTo>
                      <a:pt x="363" y="363"/>
                    </a:lnTo>
                    <a:lnTo>
                      <a:pt x="181" y="363"/>
                    </a:lnTo>
                    <a:lnTo>
                      <a:pt x="181" y="454"/>
                    </a:lnTo>
                    <a:lnTo>
                      <a:pt x="544" y="454"/>
                    </a:lnTo>
                    <a:lnTo>
                      <a:pt x="272" y="0"/>
                    </a:lnTo>
                    <a:lnTo>
                      <a:pt x="0" y="454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732" name="Freeform 172">
                <a:extLst>
                  <a:ext uri="{FF2B5EF4-FFF2-40B4-BE49-F238E27FC236}">
                    <a16:creationId xmlns:a16="http://schemas.microsoft.com/office/drawing/2014/main" id="{E8FEFC85-7889-4E49-B450-B94315486F63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807" y="482"/>
                <a:ext cx="136" cy="114"/>
              </a:xfrm>
              <a:custGeom>
                <a:avLst/>
                <a:gdLst>
                  <a:gd name="T0" fmla="*/ 0 w 544"/>
                  <a:gd name="T1" fmla="*/ 454 h 454"/>
                  <a:gd name="T2" fmla="*/ 181 w 544"/>
                  <a:gd name="T3" fmla="*/ 454 h 454"/>
                  <a:gd name="T4" fmla="*/ 181 w 544"/>
                  <a:gd name="T5" fmla="*/ 363 h 454"/>
                  <a:gd name="T6" fmla="*/ 272 w 544"/>
                  <a:gd name="T7" fmla="*/ 182 h 454"/>
                  <a:gd name="T8" fmla="*/ 363 w 544"/>
                  <a:gd name="T9" fmla="*/ 363 h 454"/>
                  <a:gd name="T10" fmla="*/ 181 w 544"/>
                  <a:gd name="T11" fmla="*/ 363 h 454"/>
                  <a:gd name="T12" fmla="*/ 181 w 544"/>
                  <a:gd name="T13" fmla="*/ 454 h 454"/>
                  <a:gd name="T14" fmla="*/ 544 w 544"/>
                  <a:gd name="T15" fmla="*/ 454 h 454"/>
                  <a:gd name="T16" fmla="*/ 272 w 544"/>
                  <a:gd name="T17" fmla="*/ 0 h 454"/>
                  <a:gd name="T18" fmla="*/ 0 w 544"/>
                  <a:gd name="T19" fmla="*/ 454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44" h="454">
                    <a:moveTo>
                      <a:pt x="0" y="454"/>
                    </a:moveTo>
                    <a:lnTo>
                      <a:pt x="181" y="454"/>
                    </a:lnTo>
                    <a:lnTo>
                      <a:pt x="181" y="363"/>
                    </a:lnTo>
                    <a:lnTo>
                      <a:pt x="272" y="182"/>
                    </a:lnTo>
                    <a:lnTo>
                      <a:pt x="363" y="363"/>
                    </a:lnTo>
                    <a:lnTo>
                      <a:pt x="181" y="363"/>
                    </a:lnTo>
                    <a:lnTo>
                      <a:pt x="181" y="454"/>
                    </a:lnTo>
                    <a:lnTo>
                      <a:pt x="544" y="454"/>
                    </a:lnTo>
                    <a:lnTo>
                      <a:pt x="272" y="0"/>
                    </a:lnTo>
                    <a:lnTo>
                      <a:pt x="0" y="454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733" name="Freeform 173">
                <a:extLst>
                  <a:ext uri="{FF2B5EF4-FFF2-40B4-BE49-F238E27FC236}">
                    <a16:creationId xmlns:a16="http://schemas.microsoft.com/office/drawing/2014/main" id="{00AC6F2B-D636-45A3-866C-DF1F75E2B413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3" y="482"/>
                <a:ext cx="136" cy="114"/>
              </a:xfrm>
              <a:custGeom>
                <a:avLst/>
                <a:gdLst>
                  <a:gd name="T0" fmla="*/ 0 w 544"/>
                  <a:gd name="T1" fmla="*/ 454 h 454"/>
                  <a:gd name="T2" fmla="*/ 181 w 544"/>
                  <a:gd name="T3" fmla="*/ 454 h 454"/>
                  <a:gd name="T4" fmla="*/ 181 w 544"/>
                  <a:gd name="T5" fmla="*/ 363 h 454"/>
                  <a:gd name="T6" fmla="*/ 272 w 544"/>
                  <a:gd name="T7" fmla="*/ 182 h 454"/>
                  <a:gd name="T8" fmla="*/ 363 w 544"/>
                  <a:gd name="T9" fmla="*/ 363 h 454"/>
                  <a:gd name="T10" fmla="*/ 181 w 544"/>
                  <a:gd name="T11" fmla="*/ 363 h 454"/>
                  <a:gd name="T12" fmla="*/ 181 w 544"/>
                  <a:gd name="T13" fmla="*/ 454 h 454"/>
                  <a:gd name="T14" fmla="*/ 544 w 544"/>
                  <a:gd name="T15" fmla="*/ 454 h 454"/>
                  <a:gd name="T16" fmla="*/ 272 w 544"/>
                  <a:gd name="T17" fmla="*/ 0 h 454"/>
                  <a:gd name="T18" fmla="*/ 0 w 544"/>
                  <a:gd name="T19" fmla="*/ 454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44" h="454">
                    <a:moveTo>
                      <a:pt x="0" y="454"/>
                    </a:moveTo>
                    <a:lnTo>
                      <a:pt x="181" y="454"/>
                    </a:lnTo>
                    <a:lnTo>
                      <a:pt x="181" y="363"/>
                    </a:lnTo>
                    <a:lnTo>
                      <a:pt x="272" y="182"/>
                    </a:lnTo>
                    <a:lnTo>
                      <a:pt x="363" y="363"/>
                    </a:lnTo>
                    <a:lnTo>
                      <a:pt x="181" y="363"/>
                    </a:lnTo>
                    <a:lnTo>
                      <a:pt x="181" y="454"/>
                    </a:lnTo>
                    <a:lnTo>
                      <a:pt x="544" y="454"/>
                    </a:lnTo>
                    <a:lnTo>
                      <a:pt x="272" y="0"/>
                    </a:lnTo>
                    <a:lnTo>
                      <a:pt x="0" y="454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66734" name="Group 174">
              <a:extLst>
                <a:ext uri="{FF2B5EF4-FFF2-40B4-BE49-F238E27FC236}">
                  <a16:creationId xmlns:a16="http://schemas.microsoft.com/office/drawing/2014/main" id="{E4D74C6D-9CE4-4080-B83E-D287DFD2243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70" y="215"/>
              <a:ext cx="522" cy="522"/>
              <a:chOff x="1170" y="215"/>
              <a:chExt cx="522" cy="522"/>
            </a:xfrm>
          </p:grpSpPr>
          <p:sp>
            <p:nvSpPr>
              <p:cNvPr id="66735" name="AutoShape 175">
                <a:extLst>
                  <a:ext uri="{FF2B5EF4-FFF2-40B4-BE49-F238E27FC236}">
                    <a16:creationId xmlns:a16="http://schemas.microsoft.com/office/drawing/2014/main" id="{F3888658-0E82-4847-92F4-4D1F075D84D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00000">
                <a:off x="1170" y="215"/>
                <a:ext cx="522" cy="522"/>
              </a:xfrm>
              <a:prstGeom prst="plus">
                <a:avLst>
                  <a:gd name="adj" fmla="val 46745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66736" name="Group 176">
                <a:extLst>
                  <a:ext uri="{FF2B5EF4-FFF2-40B4-BE49-F238E27FC236}">
                    <a16:creationId xmlns:a16="http://schemas.microsoft.com/office/drawing/2014/main" id="{6A810A1A-235D-4501-A896-76380A1AB26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327" y="255"/>
                <a:ext cx="204" cy="90"/>
                <a:chOff x="1306" y="255"/>
                <a:chExt cx="204" cy="90"/>
              </a:xfrm>
            </p:grpSpPr>
            <p:sp>
              <p:nvSpPr>
                <p:cNvPr id="66737" name="AutoShape 177">
                  <a:extLst>
                    <a:ext uri="{FF2B5EF4-FFF2-40B4-BE49-F238E27FC236}">
                      <a16:creationId xmlns:a16="http://schemas.microsoft.com/office/drawing/2014/main" id="{325FE113-8CAF-42D4-A6D6-56BCA64353A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2700000">
                  <a:off x="1306" y="255"/>
                  <a:ext cx="90" cy="90"/>
                </a:xfrm>
                <a:prstGeom prst="plus">
                  <a:avLst>
                    <a:gd name="adj" fmla="val 42718"/>
                  </a:avLst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738" name="AutoShape 178">
                  <a:extLst>
                    <a:ext uri="{FF2B5EF4-FFF2-40B4-BE49-F238E27FC236}">
                      <a16:creationId xmlns:a16="http://schemas.microsoft.com/office/drawing/2014/main" id="{9671C5A8-4814-477B-BB1D-3A0D80ADDDF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2700000">
                  <a:off x="1420" y="255"/>
                  <a:ext cx="90" cy="90"/>
                </a:xfrm>
                <a:prstGeom prst="plus">
                  <a:avLst>
                    <a:gd name="adj" fmla="val 42718"/>
                  </a:avLst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66739" name="Group 179">
              <a:extLst>
                <a:ext uri="{FF2B5EF4-FFF2-40B4-BE49-F238E27FC236}">
                  <a16:creationId xmlns:a16="http://schemas.microsoft.com/office/drawing/2014/main" id="{E7D04901-B0FE-467C-A043-EC8F77178D6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14" y="249"/>
              <a:ext cx="453" cy="453"/>
              <a:chOff x="1714" y="249"/>
              <a:chExt cx="453" cy="453"/>
            </a:xfrm>
          </p:grpSpPr>
          <p:sp>
            <p:nvSpPr>
              <p:cNvPr id="66740" name="Freeform 180">
                <a:extLst>
                  <a:ext uri="{FF2B5EF4-FFF2-40B4-BE49-F238E27FC236}">
                    <a16:creationId xmlns:a16="http://schemas.microsoft.com/office/drawing/2014/main" id="{6CD83582-7526-4DE6-84D4-E80458A7E0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14" y="249"/>
                <a:ext cx="453" cy="453"/>
              </a:xfrm>
              <a:custGeom>
                <a:avLst/>
                <a:gdLst>
                  <a:gd name="T0" fmla="*/ 0 w 635"/>
                  <a:gd name="T1" fmla="*/ 635 h 635"/>
                  <a:gd name="T2" fmla="*/ 45 w 635"/>
                  <a:gd name="T3" fmla="*/ 635 h 635"/>
                  <a:gd name="T4" fmla="*/ 45 w 635"/>
                  <a:gd name="T5" fmla="*/ 45 h 635"/>
                  <a:gd name="T6" fmla="*/ 589 w 635"/>
                  <a:gd name="T7" fmla="*/ 45 h 635"/>
                  <a:gd name="T8" fmla="*/ 589 w 635"/>
                  <a:gd name="T9" fmla="*/ 589 h 635"/>
                  <a:gd name="T10" fmla="*/ 45 w 635"/>
                  <a:gd name="T11" fmla="*/ 589 h 635"/>
                  <a:gd name="T12" fmla="*/ 45 w 635"/>
                  <a:gd name="T13" fmla="*/ 635 h 635"/>
                  <a:gd name="T14" fmla="*/ 635 w 635"/>
                  <a:gd name="T15" fmla="*/ 635 h 635"/>
                  <a:gd name="T16" fmla="*/ 635 w 635"/>
                  <a:gd name="T17" fmla="*/ 0 h 635"/>
                  <a:gd name="T18" fmla="*/ 0 w 635"/>
                  <a:gd name="T19" fmla="*/ 0 h 635"/>
                  <a:gd name="T20" fmla="*/ 0 w 635"/>
                  <a:gd name="T21" fmla="*/ 635 h 6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35" h="635">
                    <a:moveTo>
                      <a:pt x="0" y="635"/>
                    </a:moveTo>
                    <a:lnTo>
                      <a:pt x="45" y="635"/>
                    </a:lnTo>
                    <a:lnTo>
                      <a:pt x="45" y="45"/>
                    </a:lnTo>
                    <a:lnTo>
                      <a:pt x="589" y="45"/>
                    </a:lnTo>
                    <a:lnTo>
                      <a:pt x="589" y="589"/>
                    </a:lnTo>
                    <a:lnTo>
                      <a:pt x="45" y="589"/>
                    </a:lnTo>
                    <a:lnTo>
                      <a:pt x="45" y="635"/>
                    </a:lnTo>
                    <a:lnTo>
                      <a:pt x="635" y="635"/>
                    </a:lnTo>
                    <a:lnTo>
                      <a:pt x="635" y="0"/>
                    </a:lnTo>
                    <a:lnTo>
                      <a:pt x="0" y="0"/>
                    </a:lnTo>
                    <a:lnTo>
                      <a:pt x="0" y="635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741" name="Freeform 181">
                <a:extLst>
                  <a:ext uri="{FF2B5EF4-FFF2-40B4-BE49-F238E27FC236}">
                    <a16:creationId xmlns:a16="http://schemas.microsoft.com/office/drawing/2014/main" id="{16836F15-F101-407D-B15F-C67179326F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05" y="346"/>
                <a:ext cx="90" cy="90"/>
              </a:xfrm>
              <a:custGeom>
                <a:avLst/>
                <a:gdLst>
                  <a:gd name="T0" fmla="*/ 0 w 454"/>
                  <a:gd name="T1" fmla="*/ 454 h 454"/>
                  <a:gd name="T2" fmla="*/ 0 w 454"/>
                  <a:gd name="T3" fmla="*/ 0 h 454"/>
                  <a:gd name="T4" fmla="*/ 454 w 454"/>
                  <a:gd name="T5" fmla="*/ 0 h 454"/>
                  <a:gd name="T6" fmla="*/ 454 w 454"/>
                  <a:gd name="T7" fmla="*/ 454 h 454"/>
                  <a:gd name="T8" fmla="*/ 136 w 454"/>
                  <a:gd name="T9" fmla="*/ 454 h 454"/>
                  <a:gd name="T10" fmla="*/ 136 w 454"/>
                  <a:gd name="T11" fmla="*/ 318 h 454"/>
                  <a:gd name="T12" fmla="*/ 318 w 454"/>
                  <a:gd name="T13" fmla="*/ 318 h 454"/>
                  <a:gd name="T14" fmla="*/ 318 w 454"/>
                  <a:gd name="T15" fmla="*/ 136 h 454"/>
                  <a:gd name="T16" fmla="*/ 136 w 454"/>
                  <a:gd name="T17" fmla="*/ 136 h 454"/>
                  <a:gd name="T18" fmla="*/ 136 w 454"/>
                  <a:gd name="T19" fmla="*/ 454 h 454"/>
                  <a:gd name="T20" fmla="*/ 0 w 454"/>
                  <a:gd name="T21" fmla="*/ 454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54" h="454">
                    <a:moveTo>
                      <a:pt x="0" y="454"/>
                    </a:moveTo>
                    <a:lnTo>
                      <a:pt x="0" y="0"/>
                    </a:lnTo>
                    <a:lnTo>
                      <a:pt x="454" y="0"/>
                    </a:lnTo>
                    <a:lnTo>
                      <a:pt x="454" y="454"/>
                    </a:lnTo>
                    <a:lnTo>
                      <a:pt x="136" y="454"/>
                    </a:lnTo>
                    <a:lnTo>
                      <a:pt x="136" y="318"/>
                    </a:lnTo>
                    <a:lnTo>
                      <a:pt x="318" y="318"/>
                    </a:lnTo>
                    <a:lnTo>
                      <a:pt x="318" y="136"/>
                    </a:lnTo>
                    <a:lnTo>
                      <a:pt x="136" y="136"/>
                    </a:lnTo>
                    <a:lnTo>
                      <a:pt x="136" y="454"/>
                    </a:lnTo>
                    <a:lnTo>
                      <a:pt x="0" y="454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742" name="Freeform 182">
                <a:extLst>
                  <a:ext uri="{FF2B5EF4-FFF2-40B4-BE49-F238E27FC236}">
                    <a16:creationId xmlns:a16="http://schemas.microsoft.com/office/drawing/2014/main" id="{B6B95CB3-C563-4FED-93CE-8858FE4C43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86" y="346"/>
                <a:ext cx="91" cy="91"/>
              </a:xfrm>
              <a:custGeom>
                <a:avLst/>
                <a:gdLst>
                  <a:gd name="T0" fmla="*/ 0 w 454"/>
                  <a:gd name="T1" fmla="*/ 454 h 454"/>
                  <a:gd name="T2" fmla="*/ 0 w 454"/>
                  <a:gd name="T3" fmla="*/ 0 h 454"/>
                  <a:gd name="T4" fmla="*/ 454 w 454"/>
                  <a:gd name="T5" fmla="*/ 0 h 454"/>
                  <a:gd name="T6" fmla="*/ 454 w 454"/>
                  <a:gd name="T7" fmla="*/ 454 h 454"/>
                  <a:gd name="T8" fmla="*/ 136 w 454"/>
                  <a:gd name="T9" fmla="*/ 454 h 454"/>
                  <a:gd name="T10" fmla="*/ 136 w 454"/>
                  <a:gd name="T11" fmla="*/ 318 h 454"/>
                  <a:gd name="T12" fmla="*/ 318 w 454"/>
                  <a:gd name="T13" fmla="*/ 318 h 454"/>
                  <a:gd name="T14" fmla="*/ 318 w 454"/>
                  <a:gd name="T15" fmla="*/ 136 h 454"/>
                  <a:gd name="T16" fmla="*/ 136 w 454"/>
                  <a:gd name="T17" fmla="*/ 136 h 454"/>
                  <a:gd name="T18" fmla="*/ 136 w 454"/>
                  <a:gd name="T19" fmla="*/ 454 h 454"/>
                  <a:gd name="T20" fmla="*/ 0 w 454"/>
                  <a:gd name="T21" fmla="*/ 454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54" h="454">
                    <a:moveTo>
                      <a:pt x="0" y="454"/>
                    </a:moveTo>
                    <a:lnTo>
                      <a:pt x="0" y="0"/>
                    </a:lnTo>
                    <a:lnTo>
                      <a:pt x="454" y="0"/>
                    </a:lnTo>
                    <a:lnTo>
                      <a:pt x="454" y="454"/>
                    </a:lnTo>
                    <a:lnTo>
                      <a:pt x="136" y="454"/>
                    </a:lnTo>
                    <a:lnTo>
                      <a:pt x="136" y="318"/>
                    </a:lnTo>
                    <a:lnTo>
                      <a:pt x="318" y="318"/>
                    </a:lnTo>
                    <a:lnTo>
                      <a:pt x="318" y="136"/>
                    </a:lnTo>
                    <a:lnTo>
                      <a:pt x="136" y="136"/>
                    </a:lnTo>
                    <a:lnTo>
                      <a:pt x="136" y="454"/>
                    </a:lnTo>
                    <a:lnTo>
                      <a:pt x="0" y="454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743" name="Freeform 183">
                <a:extLst>
                  <a:ext uri="{FF2B5EF4-FFF2-40B4-BE49-F238E27FC236}">
                    <a16:creationId xmlns:a16="http://schemas.microsoft.com/office/drawing/2014/main" id="{BA5614D3-BB9C-402A-98F7-F9E522F78E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95" y="482"/>
                <a:ext cx="90" cy="90"/>
              </a:xfrm>
              <a:custGeom>
                <a:avLst/>
                <a:gdLst>
                  <a:gd name="T0" fmla="*/ 0 w 454"/>
                  <a:gd name="T1" fmla="*/ 454 h 454"/>
                  <a:gd name="T2" fmla="*/ 0 w 454"/>
                  <a:gd name="T3" fmla="*/ 0 h 454"/>
                  <a:gd name="T4" fmla="*/ 454 w 454"/>
                  <a:gd name="T5" fmla="*/ 0 h 454"/>
                  <a:gd name="T6" fmla="*/ 454 w 454"/>
                  <a:gd name="T7" fmla="*/ 454 h 454"/>
                  <a:gd name="T8" fmla="*/ 136 w 454"/>
                  <a:gd name="T9" fmla="*/ 454 h 454"/>
                  <a:gd name="T10" fmla="*/ 136 w 454"/>
                  <a:gd name="T11" fmla="*/ 318 h 454"/>
                  <a:gd name="T12" fmla="*/ 318 w 454"/>
                  <a:gd name="T13" fmla="*/ 318 h 454"/>
                  <a:gd name="T14" fmla="*/ 318 w 454"/>
                  <a:gd name="T15" fmla="*/ 136 h 454"/>
                  <a:gd name="T16" fmla="*/ 136 w 454"/>
                  <a:gd name="T17" fmla="*/ 136 h 454"/>
                  <a:gd name="T18" fmla="*/ 136 w 454"/>
                  <a:gd name="T19" fmla="*/ 454 h 454"/>
                  <a:gd name="T20" fmla="*/ 0 w 454"/>
                  <a:gd name="T21" fmla="*/ 454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54" h="454">
                    <a:moveTo>
                      <a:pt x="0" y="454"/>
                    </a:moveTo>
                    <a:lnTo>
                      <a:pt x="0" y="0"/>
                    </a:lnTo>
                    <a:lnTo>
                      <a:pt x="454" y="0"/>
                    </a:lnTo>
                    <a:lnTo>
                      <a:pt x="454" y="454"/>
                    </a:lnTo>
                    <a:lnTo>
                      <a:pt x="136" y="454"/>
                    </a:lnTo>
                    <a:lnTo>
                      <a:pt x="136" y="318"/>
                    </a:lnTo>
                    <a:lnTo>
                      <a:pt x="318" y="318"/>
                    </a:lnTo>
                    <a:lnTo>
                      <a:pt x="318" y="136"/>
                    </a:lnTo>
                    <a:lnTo>
                      <a:pt x="136" y="136"/>
                    </a:lnTo>
                    <a:lnTo>
                      <a:pt x="136" y="454"/>
                    </a:lnTo>
                    <a:lnTo>
                      <a:pt x="0" y="454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66744" name="Group 184">
              <a:extLst>
                <a:ext uri="{FF2B5EF4-FFF2-40B4-BE49-F238E27FC236}">
                  <a16:creationId xmlns:a16="http://schemas.microsoft.com/office/drawing/2014/main" id="{2D1017AC-61DD-466F-AA8E-91E863E6FA6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4" y="249"/>
              <a:ext cx="454" cy="454"/>
              <a:chOff x="194" y="249"/>
              <a:chExt cx="454" cy="454"/>
            </a:xfrm>
          </p:grpSpPr>
          <p:sp>
            <p:nvSpPr>
              <p:cNvPr id="66745" name="AutoShape 185">
                <a:extLst>
                  <a:ext uri="{FF2B5EF4-FFF2-40B4-BE49-F238E27FC236}">
                    <a16:creationId xmlns:a16="http://schemas.microsoft.com/office/drawing/2014/main" id="{51C1EB38-39F5-430F-9B59-CFCA40E5CE8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4" y="249"/>
                <a:ext cx="454" cy="454"/>
              </a:xfrm>
              <a:custGeom>
                <a:avLst/>
                <a:gdLst>
                  <a:gd name="G0" fmla="+- 1237 0 0"/>
                  <a:gd name="G1" fmla="+- 21600 0 1237"/>
                  <a:gd name="G2" fmla="+- 21600 0 1237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237" y="10800"/>
                    </a:moveTo>
                    <a:cubicBezTo>
                      <a:pt x="1237" y="16081"/>
                      <a:pt x="5519" y="20363"/>
                      <a:pt x="10800" y="20363"/>
                    </a:cubicBezTo>
                    <a:cubicBezTo>
                      <a:pt x="16081" y="20363"/>
                      <a:pt x="20363" y="16081"/>
                      <a:pt x="20363" y="10800"/>
                    </a:cubicBezTo>
                    <a:cubicBezTo>
                      <a:pt x="20363" y="5519"/>
                      <a:pt x="16081" y="1237"/>
                      <a:pt x="10800" y="1237"/>
                    </a:cubicBezTo>
                    <a:cubicBezTo>
                      <a:pt x="5519" y="1237"/>
                      <a:pt x="1237" y="5519"/>
                      <a:pt x="1237" y="10800"/>
                    </a:cubicBez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746" name="AutoShape 186">
                <a:extLst>
                  <a:ext uri="{FF2B5EF4-FFF2-40B4-BE49-F238E27FC236}">
                    <a16:creationId xmlns:a16="http://schemas.microsoft.com/office/drawing/2014/main" id="{CDBC7595-5BA7-4EAA-8A20-D90D700B3B9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308" y="391"/>
                <a:ext cx="227" cy="227"/>
              </a:xfrm>
              <a:custGeom>
                <a:avLst/>
                <a:gdLst>
                  <a:gd name="G0" fmla="+- 8346 0 0"/>
                  <a:gd name="G1" fmla="+- -10778057 0 0"/>
                  <a:gd name="G2" fmla="+- 0 0 -10778057"/>
                  <a:gd name="T0" fmla="*/ 0 256 1"/>
                  <a:gd name="T1" fmla="*/ 180 256 1"/>
                  <a:gd name="G3" fmla="+- -10778057 T0 T1"/>
                  <a:gd name="T2" fmla="*/ 0 256 1"/>
                  <a:gd name="T3" fmla="*/ 90 256 1"/>
                  <a:gd name="G4" fmla="+- -10778057 T2 T3"/>
                  <a:gd name="G5" fmla="*/ G4 2 1"/>
                  <a:gd name="T4" fmla="*/ 90 256 1"/>
                  <a:gd name="T5" fmla="*/ 0 256 1"/>
                  <a:gd name="G6" fmla="+- -10778057 T4 T5"/>
                  <a:gd name="G7" fmla="*/ G6 2 1"/>
                  <a:gd name="G8" fmla="abs -10778057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8346"/>
                  <a:gd name="G18" fmla="*/ 8346 1 2"/>
                  <a:gd name="G19" fmla="+- G18 5400 0"/>
                  <a:gd name="G20" fmla="cos G19 -10778057"/>
                  <a:gd name="G21" fmla="sin G19 -10778057"/>
                  <a:gd name="G22" fmla="+- G20 10800 0"/>
                  <a:gd name="G23" fmla="+- G21 10800 0"/>
                  <a:gd name="G24" fmla="+- 10800 0 G20"/>
                  <a:gd name="G25" fmla="+- 8346 10800 0"/>
                  <a:gd name="G26" fmla="?: G9 G17 G25"/>
                  <a:gd name="G27" fmla="?: G9 0 21600"/>
                  <a:gd name="G28" fmla="cos 10800 -10778057"/>
                  <a:gd name="G29" fmla="sin 10800 -10778057"/>
                  <a:gd name="G30" fmla="sin 8346 -10778057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-10778057 G34 0"/>
                  <a:gd name="G36" fmla="?: G6 G35 G31"/>
                  <a:gd name="G37" fmla="+- 21600 0 G36"/>
                  <a:gd name="G38" fmla="?: G4 0 G33"/>
                  <a:gd name="G39" fmla="?: -10778057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1576 w 21600"/>
                  <a:gd name="T15" fmla="*/ 8235 h 21600"/>
                  <a:gd name="T16" fmla="*/ 10800 w 21600"/>
                  <a:gd name="T17" fmla="*/ 2454 h 21600"/>
                  <a:gd name="T18" fmla="*/ 20024 w 21600"/>
                  <a:gd name="T19" fmla="*/ 8235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2759" y="8564"/>
                    </a:moveTo>
                    <a:cubicBezTo>
                      <a:pt x="3763" y="4952"/>
                      <a:pt x="7051" y="2454"/>
                      <a:pt x="10800" y="2454"/>
                    </a:cubicBezTo>
                    <a:cubicBezTo>
                      <a:pt x="14548" y="2454"/>
                      <a:pt x="17836" y="4952"/>
                      <a:pt x="18840" y="8564"/>
                    </a:cubicBezTo>
                    <a:lnTo>
                      <a:pt x="21205" y="7906"/>
                    </a:lnTo>
                    <a:cubicBezTo>
                      <a:pt x="19905" y="3233"/>
                      <a:pt x="15650" y="0"/>
                      <a:pt x="10799" y="0"/>
                    </a:cubicBezTo>
                    <a:cubicBezTo>
                      <a:pt x="5949" y="0"/>
                      <a:pt x="1694" y="3233"/>
                      <a:pt x="394" y="7906"/>
                    </a:cubicBez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747" name="AutoShape 187">
                <a:extLst>
                  <a:ext uri="{FF2B5EF4-FFF2-40B4-BE49-F238E27FC236}">
                    <a16:creationId xmlns:a16="http://schemas.microsoft.com/office/drawing/2014/main" id="{E1C8C5A3-20E0-4687-ACC9-3488CD752BE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" y="346"/>
                <a:ext cx="136" cy="136"/>
              </a:xfrm>
              <a:custGeom>
                <a:avLst/>
                <a:gdLst>
                  <a:gd name="G0" fmla="+- 3653 0 0"/>
                  <a:gd name="G1" fmla="+- 21600 0 3653"/>
                  <a:gd name="G2" fmla="+- 21600 0 3653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3653" y="10800"/>
                    </a:moveTo>
                    <a:cubicBezTo>
                      <a:pt x="3653" y="14747"/>
                      <a:pt x="6853" y="17947"/>
                      <a:pt x="10800" y="17947"/>
                    </a:cubicBezTo>
                    <a:cubicBezTo>
                      <a:pt x="14747" y="17947"/>
                      <a:pt x="17947" y="14747"/>
                      <a:pt x="17947" y="10800"/>
                    </a:cubicBezTo>
                    <a:cubicBezTo>
                      <a:pt x="17947" y="6853"/>
                      <a:pt x="14747" y="3653"/>
                      <a:pt x="10800" y="3653"/>
                    </a:cubicBezTo>
                    <a:cubicBezTo>
                      <a:pt x="6853" y="3653"/>
                      <a:pt x="3653" y="6853"/>
                      <a:pt x="3653" y="10800"/>
                    </a:cubicBez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748" name="AutoShape 188">
                <a:extLst>
                  <a:ext uri="{FF2B5EF4-FFF2-40B4-BE49-F238E27FC236}">
                    <a16:creationId xmlns:a16="http://schemas.microsoft.com/office/drawing/2014/main" id="{9DBB2DA1-120B-48EC-AE8E-5E45C3711FF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4" y="346"/>
                <a:ext cx="136" cy="136"/>
              </a:xfrm>
              <a:custGeom>
                <a:avLst/>
                <a:gdLst>
                  <a:gd name="G0" fmla="+- 3653 0 0"/>
                  <a:gd name="G1" fmla="+- 21600 0 3653"/>
                  <a:gd name="G2" fmla="+- 21600 0 3653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3653" y="10800"/>
                    </a:moveTo>
                    <a:cubicBezTo>
                      <a:pt x="3653" y="14747"/>
                      <a:pt x="6853" y="17947"/>
                      <a:pt x="10800" y="17947"/>
                    </a:cubicBezTo>
                    <a:cubicBezTo>
                      <a:pt x="14747" y="17947"/>
                      <a:pt x="17947" y="14747"/>
                      <a:pt x="17947" y="10800"/>
                    </a:cubicBezTo>
                    <a:cubicBezTo>
                      <a:pt x="17947" y="6853"/>
                      <a:pt x="14747" y="3653"/>
                      <a:pt x="10800" y="3653"/>
                    </a:cubicBezTo>
                    <a:cubicBezTo>
                      <a:pt x="6853" y="3653"/>
                      <a:pt x="3653" y="6853"/>
                      <a:pt x="3653" y="10800"/>
                    </a:cubicBez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6749" name="Group 189">
              <a:extLst>
                <a:ext uri="{FF2B5EF4-FFF2-40B4-BE49-F238E27FC236}">
                  <a16:creationId xmlns:a16="http://schemas.microsoft.com/office/drawing/2014/main" id="{41165C45-9F4D-433B-B71D-8B33A5DDB51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4" y="765"/>
              <a:ext cx="454" cy="454"/>
              <a:chOff x="194" y="765"/>
              <a:chExt cx="454" cy="454"/>
            </a:xfrm>
          </p:grpSpPr>
          <p:sp>
            <p:nvSpPr>
              <p:cNvPr id="66750" name="AutoShape 190">
                <a:extLst>
                  <a:ext uri="{FF2B5EF4-FFF2-40B4-BE49-F238E27FC236}">
                    <a16:creationId xmlns:a16="http://schemas.microsoft.com/office/drawing/2014/main" id="{9849310E-09EE-4514-B2AB-1D3D906A151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4" y="765"/>
                <a:ext cx="454" cy="454"/>
              </a:xfrm>
              <a:custGeom>
                <a:avLst/>
                <a:gdLst>
                  <a:gd name="G0" fmla="+- 1237 0 0"/>
                  <a:gd name="G1" fmla="+- 21600 0 1237"/>
                  <a:gd name="G2" fmla="+- 21600 0 1237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237" y="10800"/>
                    </a:moveTo>
                    <a:cubicBezTo>
                      <a:pt x="1237" y="16081"/>
                      <a:pt x="5519" y="20363"/>
                      <a:pt x="10800" y="20363"/>
                    </a:cubicBezTo>
                    <a:cubicBezTo>
                      <a:pt x="16081" y="20363"/>
                      <a:pt x="20363" y="16081"/>
                      <a:pt x="20363" y="10800"/>
                    </a:cubicBezTo>
                    <a:cubicBezTo>
                      <a:pt x="20363" y="5519"/>
                      <a:pt x="16081" y="1237"/>
                      <a:pt x="10800" y="1237"/>
                    </a:cubicBezTo>
                    <a:cubicBezTo>
                      <a:pt x="5519" y="1237"/>
                      <a:pt x="1237" y="5519"/>
                      <a:pt x="1237" y="10800"/>
                    </a:cubicBez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751" name="Oval 191">
                <a:extLst>
                  <a:ext uri="{FF2B5EF4-FFF2-40B4-BE49-F238E27FC236}">
                    <a16:creationId xmlns:a16="http://schemas.microsoft.com/office/drawing/2014/main" id="{0F4C13C7-BF39-4FA3-98D4-B4142F0237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" y="890"/>
                <a:ext cx="90" cy="91"/>
              </a:xfrm>
              <a:prstGeom prst="ellipse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752" name="Oval 192">
                <a:extLst>
                  <a:ext uri="{FF2B5EF4-FFF2-40B4-BE49-F238E27FC236}">
                    <a16:creationId xmlns:a16="http://schemas.microsoft.com/office/drawing/2014/main" id="{CCEBA8D0-E9E8-4151-8EEE-2C18192B977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9" y="890"/>
                <a:ext cx="90" cy="91"/>
              </a:xfrm>
              <a:prstGeom prst="ellipse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753" name="AutoShape 193">
                <a:extLst>
                  <a:ext uri="{FF2B5EF4-FFF2-40B4-BE49-F238E27FC236}">
                    <a16:creationId xmlns:a16="http://schemas.microsoft.com/office/drawing/2014/main" id="{6D5DF2C6-C416-48B1-88CE-D0622D59BC2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308" y="935"/>
                <a:ext cx="227" cy="227"/>
              </a:xfrm>
              <a:custGeom>
                <a:avLst/>
                <a:gdLst>
                  <a:gd name="G0" fmla="+- 8346 0 0"/>
                  <a:gd name="G1" fmla="+- -10778057 0 0"/>
                  <a:gd name="G2" fmla="+- 0 0 -10778057"/>
                  <a:gd name="T0" fmla="*/ 0 256 1"/>
                  <a:gd name="T1" fmla="*/ 180 256 1"/>
                  <a:gd name="G3" fmla="+- -10778057 T0 T1"/>
                  <a:gd name="T2" fmla="*/ 0 256 1"/>
                  <a:gd name="T3" fmla="*/ 90 256 1"/>
                  <a:gd name="G4" fmla="+- -10778057 T2 T3"/>
                  <a:gd name="G5" fmla="*/ G4 2 1"/>
                  <a:gd name="T4" fmla="*/ 90 256 1"/>
                  <a:gd name="T5" fmla="*/ 0 256 1"/>
                  <a:gd name="G6" fmla="+- -10778057 T4 T5"/>
                  <a:gd name="G7" fmla="*/ G6 2 1"/>
                  <a:gd name="G8" fmla="abs -10778057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8346"/>
                  <a:gd name="G18" fmla="*/ 8346 1 2"/>
                  <a:gd name="G19" fmla="+- G18 5400 0"/>
                  <a:gd name="G20" fmla="cos G19 -10778057"/>
                  <a:gd name="G21" fmla="sin G19 -10778057"/>
                  <a:gd name="G22" fmla="+- G20 10800 0"/>
                  <a:gd name="G23" fmla="+- G21 10800 0"/>
                  <a:gd name="G24" fmla="+- 10800 0 G20"/>
                  <a:gd name="G25" fmla="+- 8346 10800 0"/>
                  <a:gd name="G26" fmla="?: G9 G17 G25"/>
                  <a:gd name="G27" fmla="?: G9 0 21600"/>
                  <a:gd name="G28" fmla="cos 10800 -10778057"/>
                  <a:gd name="G29" fmla="sin 10800 -10778057"/>
                  <a:gd name="G30" fmla="sin 8346 -10778057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-10778057 G34 0"/>
                  <a:gd name="G36" fmla="?: G6 G35 G31"/>
                  <a:gd name="G37" fmla="+- 21600 0 G36"/>
                  <a:gd name="G38" fmla="?: G4 0 G33"/>
                  <a:gd name="G39" fmla="?: -10778057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1576 w 21600"/>
                  <a:gd name="T15" fmla="*/ 8235 h 21600"/>
                  <a:gd name="T16" fmla="*/ 10800 w 21600"/>
                  <a:gd name="T17" fmla="*/ 2454 h 21600"/>
                  <a:gd name="T18" fmla="*/ 20024 w 21600"/>
                  <a:gd name="T19" fmla="*/ 8235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2759" y="8564"/>
                    </a:moveTo>
                    <a:cubicBezTo>
                      <a:pt x="3763" y="4952"/>
                      <a:pt x="7051" y="2454"/>
                      <a:pt x="10800" y="2454"/>
                    </a:cubicBezTo>
                    <a:cubicBezTo>
                      <a:pt x="14548" y="2454"/>
                      <a:pt x="17836" y="4952"/>
                      <a:pt x="18840" y="8564"/>
                    </a:cubicBezTo>
                    <a:lnTo>
                      <a:pt x="21205" y="7906"/>
                    </a:lnTo>
                    <a:cubicBezTo>
                      <a:pt x="19905" y="3233"/>
                      <a:pt x="15650" y="0"/>
                      <a:pt x="10799" y="0"/>
                    </a:cubicBezTo>
                    <a:cubicBezTo>
                      <a:pt x="5949" y="0"/>
                      <a:pt x="1694" y="3233"/>
                      <a:pt x="394" y="7906"/>
                    </a:cubicBez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6754" name="Group 194">
              <a:extLst>
                <a:ext uri="{FF2B5EF4-FFF2-40B4-BE49-F238E27FC236}">
                  <a16:creationId xmlns:a16="http://schemas.microsoft.com/office/drawing/2014/main" id="{48862100-1B59-46E8-818C-9218CFEE8E5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71" y="774"/>
              <a:ext cx="544" cy="435"/>
              <a:chOff x="671" y="774"/>
              <a:chExt cx="544" cy="435"/>
            </a:xfrm>
          </p:grpSpPr>
          <p:sp>
            <p:nvSpPr>
              <p:cNvPr id="66755" name="Freeform 195">
                <a:extLst>
                  <a:ext uri="{FF2B5EF4-FFF2-40B4-BE49-F238E27FC236}">
                    <a16:creationId xmlns:a16="http://schemas.microsoft.com/office/drawing/2014/main" id="{66AEF8EF-D2BA-425C-85F7-5E0B29BC82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1" y="774"/>
                <a:ext cx="544" cy="435"/>
              </a:xfrm>
              <a:custGeom>
                <a:avLst/>
                <a:gdLst>
                  <a:gd name="T0" fmla="*/ 0 w 907"/>
                  <a:gd name="T1" fmla="*/ 726 h 726"/>
                  <a:gd name="T2" fmla="*/ 453 w 907"/>
                  <a:gd name="T3" fmla="*/ 0 h 726"/>
                  <a:gd name="T4" fmla="*/ 907 w 907"/>
                  <a:gd name="T5" fmla="*/ 726 h 726"/>
                  <a:gd name="T6" fmla="*/ 453 w 907"/>
                  <a:gd name="T7" fmla="*/ 726 h 726"/>
                  <a:gd name="T8" fmla="*/ 453 w 907"/>
                  <a:gd name="T9" fmla="*/ 680 h 726"/>
                  <a:gd name="T10" fmla="*/ 816 w 907"/>
                  <a:gd name="T11" fmla="*/ 680 h 726"/>
                  <a:gd name="T12" fmla="*/ 453 w 907"/>
                  <a:gd name="T13" fmla="*/ 91 h 726"/>
                  <a:gd name="T14" fmla="*/ 90 w 907"/>
                  <a:gd name="T15" fmla="*/ 680 h 726"/>
                  <a:gd name="T16" fmla="*/ 453 w 907"/>
                  <a:gd name="T17" fmla="*/ 680 h 726"/>
                  <a:gd name="T18" fmla="*/ 453 w 907"/>
                  <a:gd name="T19" fmla="*/ 726 h 726"/>
                  <a:gd name="T20" fmla="*/ 0 w 907"/>
                  <a:gd name="T21" fmla="*/ 726 h 7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07" h="726">
                    <a:moveTo>
                      <a:pt x="0" y="726"/>
                    </a:moveTo>
                    <a:lnTo>
                      <a:pt x="453" y="0"/>
                    </a:lnTo>
                    <a:lnTo>
                      <a:pt x="907" y="726"/>
                    </a:lnTo>
                    <a:lnTo>
                      <a:pt x="453" y="726"/>
                    </a:lnTo>
                    <a:lnTo>
                      <a:pt x="453" y="680"/>
                    </a:lnTo>
                    <a:lnTo>
                      <a:pt x="816" y="680"/>
                    </a:lnTo>
                    <a:lnTo>
                      <a:pt x="453" y="91"/>
                    </a:lnTo>
                    <a:lnTo>
                      <a:pt x="90" y="680"/>
                    </a:lnTo>
                    <a:lnTo>
                      <a:pt x="453" y="680"/>
                    </a:lnTo>
                    <a:lnTo>
                      <a:pt x="453" y="726"/>
                    </a:lnTo>
                    <a:lnTo>
                      <a:pt x="0" y="726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756" name="Freeform 196">
                <a:extLst>
                  <a:ext uri="{FF2B5EF4-FFF2-40B4-BE49-F238E27FC236}">
                    <a16:creationId xmlns:a16="http://schemas.microsoft.com/office/drawing/2014/main" id="{28351FB6-29C4-4444-B951-84C2D2B4CE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75" y="1026"/>
                <a:ext cx="136" cy="114"/>
              </a:xfrm>
              <a:custGeom>
                <a:avLst/>
                <a:gdLst>
                  <a:gd name="T0" fmla="*/ 0 w 544"/>
                  <a:gd name="T1" fmla="*/ 454 h 454"/>
                  <a:gd name="T2" fmla="*/ 181 w 544"/>
                  <a:gd name="T3" fmla="*/ 454 h 454"/>
                  <a:gd name="T4" fmla="*/ 181 w 544"/>
                  <a:gd name="T5" fmla="*/ 363 h 454"/>
                  <a:gd name="T6" fmla="*/ 272 w 544"/>
                  <a:gd name="T7" fmla="*/ 182 h 454"/>
                  <a:gd name="T8" fmla="*/ 363 w 544"/>
                  <a:gd name="T9" fmla="*/ 363 h 454"/>
                  <a:gd name="T10" fmla="*/ 181 w 544"/>
                  <a:gd name="T11" fmla="*/ 363 h 454"/>
                  <a:gd name="T12" fmla="*/ 181 w 544"/>
                  <a:gd name="T13" fmla="*/ 454 h 454"/>
                  <a:gd name="T14" fmla="*/ 544 w 544"/>
                  <a:gd name="T15" fmla="*/ 454 h 454"/>
                  <a:gd name="T16" fmla="*/ 272 w 544"/>
                  <a:gd name="T17" fmla="*/ 0 h 454"/>
                  <a:gd name="T18" fmla="*/ 0 w 544"/>
                  <a:gd name="T19" fmla="*/ 454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44" h="454">
                    <a:moveTo>
                      <a:pt x="0" y="454"/>
                    </a:moveTo>
                    <a:lnTo>
                      <a:pt x="181" y="454"/>
                    </a:lnTo>
                    <a:lnTo>
                      <a:pt x="181" y="363"/>
                    </a:lnTo>
                    <a:lnTo>
                      <a:pt x="272" y="182"/>
                    </a:lnTo>
                    <a:lnTo>
                      <a:pt x="363" y="363"/>
                    </a:lnTo>
                    <a:lnTo>
                      <a:pt x="181" y="363"/>
                    </a:lnTo>
                    <a:lnTo>
                      <a:pt x="181" y="454"/>
                    </a:lnTo>
                    <a:lnTo>
                      <a:pt x="544" y="454"/>
                    </a:lnTo>
                    <a:lnTo>
                      <a:pt x="272" y="0"/>
                    </a:lnTo>
                    <a:lnTo>
                      <a:pt x="0" y="454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757" name="Oval 197">
                <a:extLst>
                  <a:ext uri="{FF2B5EF4-FFF2-40B4-BE49-F238E27FC236}">
                    <a16:creationId xmlns:a16="http://schemas.microsoft.com/office/drawing/2014/main" id="{25314D1A-55C7-4A3B-93C3-0EF8D75A84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52" y="980"/>
                <a:ext cx="45" cy="46"/>
              </a:xfrm>
              <a:prstGeom prst="ellipse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758" name="Oval 198">
                <a:extLst>
                  <a:ext uri="{FF2B5EF4-FFF2-40B4-BE49-F238E27FC236}">
                    <a16:creationId xmlns:a16="http://schemas.microsoft.com/office/drawing/2014/main" id="{2372022A-6AE4-40DE-BDB9-4140AD152C1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8" y="981"/>
                <a:ext cx="45" cy="46"/>
              </a:xfrm>
              <a:prstGeom prst="ellipse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6759" name="Group 199">
              <a:extLst>
                <a:ext uri="{FF2B5EF4-FFF2-40B4-BE49-F238E27FC236}">
                  <a16:creationId xmlns:a16="http://schemas.microsoft.com/office/drawing/2014/main" id="{3765D6E9-4A52-4BC6-87E2-52F6F08F253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70" y="731"/>
              <a:ext cx="522" cy="522"/>
              <a:chOff x="1170" y="731"/>
              <a:chExt cx="522" cy="522"/>
            </a:xfrm>
          </p:grpSpPr>
          <p:sp>
            <p:nvSpPr>
              <p:cNvPr id="66760" name="AutoShape 200">
                <a:extLst>
                  <a:ext uri="{FF2B5EF4-FFF2-40B4-BE49-F238E27FC236}">
                    <a16:creationId xmlns:a16="http://schemas.microsoft.com/office/drawing/2014/main" id="{6AFDE9C6-81B0-475A-9C72-FACCA0C599E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00000">
                <a:off x="1170" y="731"/>
                <a:ext cx="522" cy="522"/>
              </a:xfrm>
              <a:prstGeom prst="plus">
                <a:avLst>
                  <a:gd name="adj" fmla="val 46745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761" name="Oval 201">
                <a:extLst>
                  <a:ext uri="{FF2B5EF4-FFF2-40B4-BE49-F238E27FC236}">
                    <a16:creationId xmlns:a16="http://schemas.microsoft.com/office/drawing/2014/main" id="{AC39028B-D5E5-401E-BD4B-45E367B91C1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1" y="798"/>
                <a:ext cx="45" cy="46"/>
              </a:xfrm>
              <a:prstGeom prst="ellipse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762" name="Oval 202">
                <a:extLst>
                  <a:ext uri="{FF2B5EF4-FFF2-40B4-BE49-F238E27FC236}">
                    <a16:creationId xmlns:a16="http://schemas.microsoft.com/office/drawing/2014/main" id="{60FD450C-4420-4C75-92FB-17BBB1921F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7" y="799"/>
                <a:ext cx="45" cy="46"/>
              </a:xfrm>
              <a:prstGeom prst="ellipse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6763" name="Group 203">
              <a:extLst>
                <a:ext uri="{FF2B5EF4-FFF2-40B4-BE49-F238E27FC236}">
                  <a16:creationId xmlns:a16="http://schemas.microsoft.com/office/drawing/2014/main" id="{CC897C28-3CC4-4866-BCF9-521F8919C37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14" y="765"/>
              <a:ext cx="453" cy="453"/>
              <a:chOff x="1714" y="765"/>
              <a:chExt cx="453" cy="453"/>
            </a:xfrm>
          </p:grpSpPr>
          <p:sp>
            <p:nvSpPr>
              <p:cNvPr id="66764" name="Freeform 204">
                <a:extLst>
                  <a:ext uri="{FF2B5EF4-FFF2-40B4-BE49-F238E27FC236}">
                    <a16:creationId xmlns:a16="http://schemas.microsoft.com/office/drawing/2014/main" id="{D6F2C1C1-EE7C-472B-BFD6-EEA900F823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14" y="765"/>
                <a:ext cx="453" cy="453"/>
              </a:xfrm>
              <a:custGeom>
                <a:avLst/>
                <a:gdLst>
                  <a:gd name="T0" fmla="*/ 0 w 635"/>
                  <a:gd name="T1" fmla="*/ 635 h 635"/>
                  <a:gd name="T2" fmla="*/ 45 w 635"/>
                  <a:gd name="T3" fmla="*/ 635 h 635"/>
                  <a:gd name="T4" fmla="*/ 45 w 635"/>
                  <a:gd name="T5" fmla="*/ 45 h 635"/>
                  <a:gd name="T6" fmla="*/ 589 w 635"/>
                  <a:gd name="T7" fmla="*/ 45 h 635"/>
                  <a:gd name="T8" fmla="*/ 589 w 635"/>
                  <a:gd name="T9" fmla="*/ 589 h 635"/>
                  <a:gd name="T10" fmla="*/ 45 w 635"/>
                  <a:gd name="T11" fmla="*/ 589 h 635"/>
                  <a:gd name="T12" fmla="*/ 45 w 635"/>
                  <a:gd name="T13" fmla="*/ 635 h 635"/>
                  <a:gd name="T14" fmla="*/ 635 w 635"/>
                  <a:gd name="T15" fmla="*/ 635 h 635"/>
                  <a:gd name="T16" fmla="*/ 635 w 635"/>
                  <a:gd name="T17" fmla="*/ 0 h 635"/>
                  <a:gd name="T18" fmla="*/ 0 w 635"/>
                  <a:gd name="T19" fmla="*/ 0 h 635"/>
                  <a:gd name="T20" fmla="*/ 0 w 635"/>
                  <a:gd name="T21" fmla="*/ 635 h 6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35" h="635">
                    <a:moveTo>
                      <a:pt x="0" y="635"/>
                    </a:moveTo>
                    <a:lnTo>
                      <a:pt x="45" y="635"/>
                    </a:lnTo>
                    <a:lnTo>
                      <a:pt x="45" y="45"/>
                    </a:lnTo>
                    <a:lnTo>
                      <a:pt x="589" y="45"/>
                    </a:lnTo>
                    <a:lnTo>
                      <a:pt x="589" y="589"/>
                    </a:lnTo>
                    <a:lnTo>
                      <a:pt x="45" y="589"/>
                    </a:lnTo>
                    <a:lnTo>
                      <a:pt x="45" y="635"/>
                    </a:lnTo>
                    <a:lnTo>
                      <a:pt x="635" y="635"/>
                    </a:lnTo>
                    <a:lnTo>
                      <a:pt x="635" y="0"/>
                    </a:lnTo>
                    <a:lnTo>
                      <a:pt x="0" y="0"/>
                    </a:lnTo>
                    <a:lnTo>
                      <a:pt x="0" y="635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765" name="Oval 205">
                <a:extLst>
                  <a:ext uri="{FF2B5EF4-FFF2-40B4-BE49-F238E27FC236}">
                    <a16:creationId xmlns:a16="http://schemas.microsoft.com/office/drawing/2014/main" id="{5B5F06AF-FD05-45C4-B6AE-B6E9D995122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04" y="890"/>
                <a:ext cx="90" cy="91"/>
              </a:xfrm>
              <a:prstGeom prst="ellipse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766" name="Oval 206">
                <a:extLst>
                  <a:ext uri="{FF2B5EF4-FFF2-40B4-BE49-F238E27FC236}">
                    <a16:creationId xmlns:a16="http://schemas.microsoft.com/office/drawing/2014/main" id="{AF6445B6-19A2-4A49-8FE9-27A0D4CA6F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86" y="890"/>
                <a:ext cx="90" cy="91"/>
              </a:xfrm>
              <a:prstGeom prst="ellipse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767" name="AutoShape 207">
                <a:extLst>
                  <a:ext uri="{FF2B5EF4-FFF2-40B4-BE49-F238E27FC236}">
                    <a16:creationId xmlns:a16="http://schemas.microsoft.com/office/drawing/2014/main" id="{B11535B0-6770-43C4-BE3E-712F7A81818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1828" y="890"/>
                <a:ext cx="227" cy="227"/>
              </a:xfrm>
              <a:custGeom>
                <a:avLst/>
                <a:gdLst>
                  <a:gd name="G0" fmla="+- 6916 0 0"/>
                  <a:gd name="G1" fmla="+- -10113057 0 0"/>
                  <a:gd name="G2" fmla="+- 0 0 -10113057"/>
                  <a:gd name="T0" fmla="*/ 0 256 1"/>
                  <a:gd name="T1" fmla="*/ 180 256 1"/>
                  <a:gd name="G3" fmla="+- -10113057 T0 T1"/>
                  <a:gd name="T2" fmla="*/ 0 256 1"/>
                  <a:gd name="T3" fmla="*/ 90 256 1"/>
                  <a:gd name="G4" fmla="+- -10113057 T2 T3"/>
                  <a:gd name="G5" fmla="*/ G4 2 1"/>
                  <a:gd name="T4" fmla="*/ 90 256 1"/>
                  <a:gd name="T5" fmla="*/ 0 256 1"/>
                  <a:gd name="G6" fmla="+- -10113057 T4 T5"/>
                  <a:gd name="G7" fmla="*/ G6 2 1"/>
                  <a:gd name="G8" fmla="abs -10113057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6916"/>
                  <a:gd name="G18" fmla="*/ 6916 1 2"/>
                  <a:gd name="G19" fmla="+- G18 5400 0"/>
                  <a:gd name="G20" fmla="cos G19 -10113057"/>
                  <a:gd name="G21" fmla="sin G19 -10113057"/>
                  <a:gd name="G22" fmla="+- G20 10800 0"/>
                  <a:gd name="G23" fmla="+- G21 10800 0"/>
                  <a:gd name="G24" fmla="+- 10800 0 G20"/>
                  <a:gd name="G25" fmla="+- 6916 10800 0"/>
                  <a:gd name="G26" fmla="?: G9 G17 G25"/>
                  <a:gd name="G27" fmla="?: G9 0 21600"/>
                  <a:gd name="G28" fmla="cos 10800 -10113057"/>
                  <a:gd name="G29" fmla="sin 10800 -10113057"/>
                  <a:gd name="G30" fmla="sin 6916 -10113057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-10113057 G34 0"/>
                  <a:gd name="G36" fmla="?: G6 G35 G31"/>
                  <a:gd name="G37" fmla="+- 21600 0 G36"/>
                  <a:gd name="G38" fmla="?: G4 0 G33"/>
                  <a:gd name="G39" fmla="?: -10113057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817 w 21600"/>
                  <a:gd name="T15" fmla="*/ 6960 h 21600"/>
                  <a:gd name="T16" fmla="*/ 10800 w 21600"/>
                  <a:gd name="T17" fmla="*/ 3884 h 21600"/>
                  <a:gd name="T18" fmla="*/ 18783 w 21600"/>
                  <a:gd name="T19" fmla="*/ 696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4567" y="7802"/>
                    </a:moveTo>
                    <a:cubicBezTo>
                      <a:pt x="5719" y="5407"/>
                      <a:pt x="8142" y="3884"/>
                      <a:pt x="10800" y="3884"/>
                    </a:cubicBezTo>
                    <a:cubicBezTo>
                      <a:pt x="13457" y="3884"/>
                      <a:pt x="15880" y="5407"/>
                      <a:pt x="17032" y="7802"/>
                    </a:cubicBezTo>
                    <a:lnTo>
                      <a:pt x="20532" y="6118"/>
                    </a:lnTo>
                    <a:cubicBezTo>
                      <a:pt x="18733" y="2378"/>
                      <a:pt x="14950" y="0"/>
                      <a:pt x="10799" y="0"/>
                    </a:cubicBezTo>
                    <a:cubicBezTo>
                      <a:pt x="6649" y="0"/>
                      <a:pt x="2866" y="2378"/>
                      <a:pt x="1067" y="6118"/>
                    </a:cubicBez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6768" name="Group 208">
              <a:extLst>
                <a:ext uri="{FF2B5EF4-FFF2-40B4-BE49-F238E27FC236}">
                  <a16:creationId xmlns:a16="http://schemas.microsoft.com/office/drawing/2014/main" id="{6CF40ED9-0384-43D3-9646-780E99FD807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4" y="1298"/>
              <a:ext cx="454" cy="454"/>
              <a:chOff x="194" y="1298"/>
              <a:chExt cx="454" cy="454"/>
            </a:xfrm>
          </p:grpSpPr>
          <p:sp>
            <p:nvSpPr>
              <p:cNvPr id="66769" name="AutoShape 209">
                <a:extLst>
                  <a:ext uri="{FF2B5EF4-FFF2-40B4-BE49-F238E27FC236}">
                    <a16:creationId xmlns:a16="http://schemas.microsoft.com/office/drawing/2014/main" id="{BBB7E2C4-076E-4D7C-BC90-2A257C19A2A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4" y="1298"/>
                <a:ext cx="454" cy="454"/>
              </a:xfrm>
              <a:custGeom>
                <a:avLst/>
                <a:gdLst>
                  <a:gd name="G0" fmla="+- 1237 0 0"/>
                  <a:gd name="G1" fmla="+- 21600 0 1237"/>
                  <a:gd name="G2" fmla="+- 21600 0 1237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237" y="10800"/>
                    </a:moveTo>
                    <a:cubicBezTo>
                      <a:pt x="1237" y="16081"/>
                      <a:pt x="5519" y="20363"/>
                      <a:pt x="10800" y="20363"/>
                    </a:cubicBezTo>
                    <a:cubicBezTo>
                      <a:pt x="16081" y="20363"/>
                      <a:pt x="20363" y="16081"/>
                      <a:pt x="20363" y="10800"/>
                    </a:cubicBezTo>
                    <a:cubicBezTo>
                      <a:pt x="20363" y="5519"/>
                      <a:pt x="16081" y="1237"/>
                      <a:pt x="10800" y="1237"/>
                    </a:cubicBezTo>
                    <a:cubicBezTo>
                      <a:pt x="5519" y="1237"/>
                      <a:pt x="1237" y="5519"/>
                      <a:pt x="1237" y="10800"/>
                    </a:cubicBez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770" name="Oval 210">
                <a:extLst>
                  <a:ext uri="{FF2B5EF4-FFF2-40B4-BE49-F238E27FC236}">
                    <a16:creationId xmlns:a16="http://schemas.microsoft.com/office/drawing/2014/main" id="{F7B46E8E-4F74-4097-949C-8EDA1794A59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8" y="1434"/>
                <a:ext cx="45" cy="91"/>
              </a:xfrm>
              <a:prstGeom prst="ellipse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771" name="Oval 211">
                <a:extLst>
                  <a:ext uri="{FF2B5EF4-FFF2-40B4-BE49-F238E27FC236}">
                    <a16:creationId xmlns:a16="http://schemas.microsoft.com/office/drawing/2014/main" id="{52F9F25D-6FBD-4987-A4B9-F8CAB0CD5C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9" y="1434"/>
                <a:ext cx="45" cy="91"/>
              </a:xfrm>
              <a:prstGeom prst="ellipse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772" name="AutoShape 212">
                <a:extLst>
                  <a:ext uri="{FF2B5EF4-FFF2-40B4-BE49-F238E27FC236}">
                    <a16:creationId xmlns:a16="http://schemas.microsoft.com/office/drawing/2014/main" id="{CCBFBC53-E0B3-4162-BE1E-CF30C760832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5400000">
                <a:off x="376" y="1502"/>
                <a:ext cx="91" cy="227"/>
              </a:xfrm>
              <a:prstGeom prst="moon">
                <a:avLst>
                  <a:gd name="adj" fmla="val 875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6773" name="Group 213">
              <a:extLst>
                <a:ext uri="{FF2B5EF4-FFF2-40B4-BE49-F238E27FC236}">
                  <a16:creationId xmlns:a16="http://schemas.microsoft.com/office/drawing/2014/main" id="{DDEF8E1C-D910-4F5E-A391-B900A786AB4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4" y="1814"/>
              <a:ext cx="454" cy="454"/>
              <a:chOff x="194" y="1814"/>
              <a:chExt cx="454" cy="454"/>
            </a:xfrm>
          </p:grpSpPr>
          <p:sp>
            <p:nvSpPr>
              <p:cNvPr id="66774" name="AutoShape 214">
                <a:extLst>
                  <a:ext uri="{FF2B5EF4-FFF2-40B4-BE49-F238E27FC236}">
                    <a16:creationId xmlns:a16="http://schemas.microsoft.com/office/drawing/2014/main" id="{C060FDBC-39A0-4DEB-99C8-1F69DAE144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4" y="1814"/>
                <a:ext cx="454" cy="454"/>
              </a:xfrm>
              <a:custGeom>
                <a:avLst/>
                <a:gdLst>
                  <a:gd name="G0" fmla="+- 1237 0 0"/>
                  <a:gd name="G1" fmla="+- 21600 0 1237"/>
                  <a:gd name="G2" fmla="+- 21600 0 1237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237" y="10800"/>
                    </a:moveTo>
                    <a:cubicBezTo>
                      <a:pt x="1237" y="16081"/>
                      <a:pt x="5519" y="20363"/>
                      <a:pt x="10800" y="20363"/>
                    </a:cubicBezTo>
                    <a:cubicBezTo>
                      <a:pt x="16081" y="20363"/>
                      <a:pt x="20363" y="16081"/>
                      <a:pt x="20363" y="10800"/>
                    </a:cubicBezTo>
                    <a:cubicBezTo>
                      <a:pt x="20363" y="5519"/>
                      <a:pt x="16081" y="1237"/>
                      <a:pt x="10800" y="1237"/>
                    </a:cubicBezTo>
                    <a:cubicBezTo>
                      <a:pt x="5519" y="1237"/>
                      <a:pt x="1237" y="5519"/>
                      <a:pt x="1237" y="10800"/>
                    </a:cubicBez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775" name="AutoShape 215">
                <a:extLst>
                  <a:ext uri="{FF2B5EF4-FFF2-40B4-BE49-F238E27FC236}">
                    <a16:creationId xmlns:a16="http://schemas.microsoft.com/office/drawing/2014/main" id="{358C8633-469B-44B9-9846-20BC2C358B4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" y="1933"/>
                <a:ext cx="136" cy="136"/>
              </a:xfrm>
              <a:custGeom>
                <a:avLst/>
                <a:gdLst>
                  <a:gd name="G0" fmla="+- 6323 0 0"/>
                  <a:gd name="G1" fmla="+- 11036521 0 0"/>
                  <a:gd name="G2" fmla="+- 0 0 11036521"/>
                  <a:gd name="T0" fmla="*/ 0 256 1"/>
                  <a:gd name="T1" fmla="*/ 180 256 1"/>
                  <a:gd name="G3" fmla="+- 11036521 T0 T1"/>
                  <a:gd name="T2" fmla="*/ 0 256 1"/>
                  <a:gd name="T3" fmla="*/ 90 256 1"/>
                  <a:gd name="G4" fmla="+- 11036521 T2 T3"/>
                  <a:gd name="G5" fmla="*/ G4 2 1"/>
                  <a:gd name="T4" fmla="*/ 90 256 1"/>
                  <a:gd name="T5" fmla="*/ 0 256 1"/>
                  <a:gd name="G6" fmla="+- 11036521 T4 T5"/>
                  <a:gd name="G7" fmla="*/ G6 2 1"/>
                  <a:gd name="G8" fmla="abs 11036521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6323"/>
                  <a:gd name="G18" fmla="*/ 6323 1 2"/>
                  <a:gd name="G19" fmla="+- G18 5400 0"/>
                  <a:gd name="G20" fmla="cos G19 11036521"/>
                  <a:gd name="G21" fmla="sin G19 11036521"/>
                  <a:gd name="G22" fmla="+- G20 10800 0"/>
                  <a:gd name="G23" fmla="+- G21 10800 0"/>
                  <a:gd name="G24" fmla="+- 10800 0 G20"/>
                  <a:gd name="G25" fmla="+- 6323 10800 0"/>
                  <a:gd name="G26" fmla="?: G9 G17 G25"/>
                  <a:gd name="G27" fmla="?: G9 0 21600"/>
                  <a:gd name="G28" fmla="cos 10800 11036521"/>
                  <a:gd name="G29" fmla="sin 10800 11036521"/>
                  <a:gd name="G30" fmla="sin 6323 11036521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036521 G34 0"/>
                  <a:gd name="G36" fmla="?: G6 G35 G31"/>
                  <a:gd name="G37" fmla="+- 21600 0 G36"/>
                  <a:gd name="G38" fmla="?: G4 0 G33"/>
                  <a:gd name="G39" fmla="?: 11036521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412 w 21600"/>
                  <a:gd name="T15" fmla="*/ 12521 h 21600"/>
                  <a:gd name="T16" fmla="*/ 10800 w 21600"/>
                  <a:gd name="T17" fmla="*/ 4477 h 21600"/>
                  <a:gd name="T18" fmla="*/ 19188 w 21600"/>
                  <a:gd name="T19" fmla="*/ 12521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4606" y="12070"/>
                    </a:moveTo>
                    <a:cubicBezTo>
                      <a:pt x="4520" y="11652"/>
                      <a:pt x="4477" y="11226"/>
                      <a:pt x="4477" y="10800"/>
                    </a:cubicBezTo>
                    <a:cubicBezTo>
                      <a:pt x="4477" y="7307"/>
                      <a:pt x="7307" y="4477"/>
                      <a:pt x="10800" y="4477"/>
                    </a:cubicBezTo>
                    <a:cubicBezTo>
                      <a:pt x="14292" y="4477"/>
                      <a:pt x="17123" y="7307"/>
                      <a:pt x="17123" y="10800"/>
                    </a:cubicBezTo>
                    <a:cubicBezTo>
                      <a:pt x="17123" y="11226"/>
                      <a:pt x="17079" y="11652"/>
                      <a:pt x="16993" y="12070"/>
                    </a:cubicBezTo>
                    <a:lnTo>
                      <a:pt x="21379" y="12970"/>
                    </a:lnTo>
                    <a:cubicBezTo>
                      <a:pt x="21526" y="12256"/>
                      <a:pt x="21600" y="11529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0" y="11529"/>
                      <a:pt x="73" y="12256"/>
                      <a:pt x="220" y="12970"/>
                    </a:cubicBez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776" name="AutoShape 216">
                <a:extLst>
                  <a:ext uri="{FF2B5EF4-FFF2-40B4-BE49-F238E27FC236}">
                    <a16:creationId xmlns:a16="http://schemas.microsoft.com/office/drawing/2014/main" id="{4C102A4F-DCB3-4FDB-B9ED-C71C928B33D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4" y="1933"/>
                <a:ext cx="136" cy="136"/>
              </a:xfrm>
              <a:custGeom>
                <a:avLst/>
                <a:gdLst>
                  <a:gd name="G0" fmla="+- 6323 0 0"/>
                  <a:gd name="G1" fmla="+- 11036521 0 0"/>
                  <a:gd name="G2" fmla="+- 0 0 11036521"/>
                  <a:gd name="T0" fmla="*/ 0 256 1"/>
                  <a:gd name="T1" fmla="*/ 180 256 1"/>
                  <a:gd name="G3" fmla="+- 11036521 T0 T1"/>
                  <a:gd name="T2" fmla="*/ 0 256 1"/>
                  <a:gd name="T3" fmla="*/ 90 256 1"/>
                  <a:gd name="G4" fmla="+- 11036521 T2 T3"/>
                  <a:gd name="G5" fmla="*/ G4 2 1"/>
                  <a:gd name="T4" fmla="*/ 90 256 1"/>
                  <a:gd name="T5" fmla="*/ 0 256 1"/>
                  <a:gd name="G6" fmla="+- 11036521 T4 T5"/>
                  <a:gd name="G7" fmla="*/ G6 2 1"/>
                  <a:gd name="G8" fmla="abs 11036521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6323"/>
                  <a:gd name="G18" fmla="*/ 6323 1 2"/>
                  <a:gd name="G19" fmla="+- G18 5400 0"/>
                  <a:gd name="G20" fmla="cos G19 11036521"/>
                  <a:gd name="G21" fmla="sin G19 11036521"/>
                  <a:gd name="G22" fmla="+- G20 10800 0"/>
                  <a:gd name="G23" fmla="+- G21 10800 0"/>
                  <a:gd name="G24" fmla="+- 10800 0 G20"/>
                  <a:gd name="G25" fmla="+- 6323 10800 0"/>
                  <a:gd name="G26" fmla="?: G9 G17 G25"/>
                  <a:gd name="G27" fmla="?: G9 0 21600"/>
                  <a:gd name="G28" fmla="cos 10800 11036521"/>
                  <a:gd name="G29" fmla="sin 10800 11036521"/>
                  <a:gd name="G30" fmla="sin 6323 11036521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036521 G34 0"/>
                  <a:gd name="G36" fmla="?: G6 G35 G31"/>
                  <a:gd name="G37" fmla="+- 21600 0 G36"/>
                  <a:gd name="G38" fmla="?: G4 0 G33"/>
                  <a:gd name="G39" fmla="?: 11036521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412 w 21600"/>
                  <a:gd name="T15" fmla="*/ 12521 h 21600"/>
                  <a:gd name="T16" fmla="*/ 10800 w 21600"/>
                  <a:gd name="T17" fmla="*/ 4477 h 21600"/>
                  <a:gd name="T18" fmla="*/ 19188 w 21600"/>
                  <a:gd name="T19" fmla="*/ 12521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4606" y="12070"/>
                    </a:moveTo>
                    <a:cubicBezTo>
                      <a:pt x="4520" y="11652"/>
                      <a:pt x="4477" y="11226"/>
                      <a:pt x="4477" y="10800"/>
                    </a:cubicBezTo>
                    <a:cubicBezTo>
                      <a:pt x="4477" y="7307"/>
                      <a:pt x="7307" y="4477"/>
                      <a:pt x="10800" y="4477"/>
                    </a:cubicBezTo>
                    <a:cubicBezTo>
                      <a:pt x="14292" y="4477"/>
                      <a:pt x="17123" y="7307"/>
                      <a:pt x="17123" y="10800"/>
                    </a:cubicBezTo>
                    <a:cubicBezTo>
                      <a:pt x="17123" y="11226"/>
                      <a:pt x="17079" y="11652"/>
                      <a:pt x="16993" y="12070"/>
                    </a:cubicBezTo>
                    <a:lnTo>
                      <a:pt x="21379" y="12970"/>
                    </a:lnTo>
                    <a:cubicBezTo>
                      <a:pt x="21526" y="12256"/>
                      <a:pt x="21600" y="11529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0" y="11529"/>
                      <a:pt x="73" y="12256"/>
                      <a:pt x="220" y="12970"/>
                    </a:cubicBez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777" name="AutoShape 217">
                <a:extLst>
                  <a:ext uri="{FF2B5EF4-FFF2-40B4-BE49-F238E27FC236}">
                    <a16:creationId xmlns:a16="http://schemas.microsoft.com/office/drawing/2014/main" id="{1CA01211-1260-418A-AA80-68235CC1EF3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5400000">
                <a:off x="353" y="1978"/>
                <a:ext cx="136" cy="318"/>
              </a:xfrm>
              <a:prstGeom prst="moon">
                <a:avLst>
                  <a:gd name="adj" fmla="val 875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6778" name="Group 218">
              <a:extLst>
                <a:ext uri="{FF2B5EF4-FFF2-40B4-BE49-F238E27FC236}">
                  <a16:creationId xmlns:a16="http://schemas.microsoft.com/office/drawing/2014/main" id="{9F1AA865-657C-4514-8D68-95F13E7AB84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70" y="1264"/>
              <a:ext cx="522" cy="522"/>
              <a:chOff x="1170" y="1264"/>
              <a:chExt cx="522" cy="522"/>
            </a:xfrm>
          </p:grpSpPr>
          <p:sp>
            <p:nvSpPr>
              <p:cNvPr id="66779" name="AutoShape 219">
                <a:extLst>
                  <a:ext uri="{FF2B5EF4-FFF2-40B4-BE49-F238E27FC236}">
                    <a16:creationId xmlns:a16="http://schemas.microsoft.com/office/drawing/2014/main" id="{5CB43F90-232D-481C-964B-056DA677738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00000">
                <a:off x="1170" y="1264"/>
                <a:ext cx="522" cy="522"/>
              </a:xfrm>
              <a:prstGeom prst="plus">
                <a:avLst>
                  <a:gd name="adj" fmla="val 46745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66780" name="Group 220">
                <a:extLst>
                  <a:ext uri="{FF2B5EF4-FFF2-40B4-BE49-F238E27FC236}">
                    <a16:creationId xmlns:a16="http://schemas.microsoft.com/office/drawing/2014/main" id="{1EEDA583-528A-4D71-8118-270E390DD8A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362" y="1344"/>
                <a:ext cx="136" cy="91"/>
                <a:chOff x="1351" y="1344"/>
                <a:chExt cx="136" cy="91"/>
              </a:xfrm>
            </p:grpSpPr>
            <p:sp>
              <p:nvSpPr>
                <p:cNvPr id="66781" name="Oval 221">
                  <a:extLst>
                    <a:ext uri="{FF2B5EF4-FFF2-40B4-BE49-F238E27FC236}">
                      <a16:creationId xmlns:a16="http://schemas.microsoft.com/office/drawing/2014/main" id="{0CBAAD47-7ED2-44BF-A4C2-08351DF4DBB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51" y="1344"/>
                  <a:ext cx="45" cy="91"/>
                </a:xfrm>
                <a:prstGeom prst="ellipse">
                  <a:avLst/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782" name="Oval 222">
                  <a:extLst>
                    <a:ext uri="{FF2B5EF4-FFF2-40B4-BE49-F238E27FC236}">
                      <a16:creationId xmlns:a16="http://schemas.microsoft.com/office/drawing/2014/main" id="{FD7E346B-D3EA-40B6-84FC-A8CD84EBE22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42" y="1344"/>
                  <a:ext cx="45" cy="91"/>
                </a:xfrm>
                <a:prstGeom prst="ellipse">
                  <a:avLst/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66783" name="Group 223">
              <a:extLst>
                <a:ext uri="{FF2B5EF4-FFF2-40B4-BE49-F238E27FC236}">
                  <a16:creationId xmlns:a16="http://schemas.microsoft.com/office/drawing/2014/main" id="{56929FAA-B4AC-42C4-94D5-1749D02E5B0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71" y="1307"/>
              <a:ext cx="544" cy="435"/>
              <a:chOff x="671" y="1307"/>
              <a:chExt cx="544" cy="435"/>
            </a:xfrm>
          </p:grpSpPr>
          <p:sp>
            <p:nvSpPr>
              <p:cNvPr id="66784" name="Freeform 224">
                <a:extLst>
                  <a:ext uri="{FF2B5EF4-FFF2-40B4-BE49-F238E27FC236}">
                    <a16:creationId xmlns:a16="http://schemas.microsoft.com/office/drawing/2014/main" id="{84EF3F1C-4E26-41FA-9E12-ECB113CD17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1" y="1307"/>
                <a:ext cx="544" cy="435"/>
              </a:xfrm>
              <a:custGeom>
                <a:avLst/>
                <a:gdLst>
                  <a:gd name="T0" fmla="*/ 0 w 907"/>
                  <a:gd name="T1" fmla="*/ 726 h 726"/>
                  <a:gd name="T2" fmla="*/ 453 w 907"/>
                  <a:gd name="T3" fmla="*/ 0 h 726"/>
                  <a:gd name="T4" fmla="*/ 907 w 907"/>
                  <a:gd name="T5" fmla="*/ 726 h 726"/>
                  <a:gd name="T6" fmla="*/ 453 w 907"/>
                  <a:gd name="T7" fmla="*/ 726 h 726"/>
                  <a:gd name="T8" fmla="*/ 453 w 907"/>
                  <a:gd name="T9" fmla="*/ 680 h 726"/>
                  <a:gd name="T10" fmla="*/ 816 w 907"/>
                  <a:gd name="T11" fmla="*/ 680 h 726"/>
                  <a:gd name="T12" fmla="*/ 453 w 907"/>
                  <a:gd name="T13" fmla="*/ 91 h 726"/>
                  <a:gd name="T14" fmla="*/ 90 w 907"/>
                  <a:gd name="T15" fmla="*/ 680 h 726"/>
                  <a:gd name="T16" fmla="*/ 453 w 907"/>
                  <a:gd name="T17" fmla="*/ 680 h 726"/>
                  <a:gd name="T18" fmla="*/ 453 w 907"/>
                  <a:gd name="T19" fmla="*/ 726 h 726"/>
                  <a:gd name="T20" fmla="*/ 0 w 907"/>
                  <a:gd name="T21" fmla="*/ 726 h 7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07" h="726">
                    <a:moveTo>
                      <a:pt x="0" y="726"/>
                    </a:moveTo>
                    <a:lnTo>
                      <a:pt x="453" y="0"/>
                    </a:lnTo>
                    <a:lnTo>
                      <a:pt x="907" y="726"/>
                    </a:lnTo>
                    <a:lnTo>
                      <a:pt x="453" y="726"/>
                    </a:lnTo>
                    <a:lnTo>
                      <a:pt x="453" y="680"/>
                    </a:lnTo>
                    <a:lnTo>
                      <a:pt x="816" y="680"/>
                    </a:lnTo>
                    <a:lnTo>
                      <a:pt x="453" y="91"/>
                    </a:lnTo>
                    <a:lnTo>
                      <a:pt x="90" y="680"/>
                    </a:lnTo>
                    <a:lnTo>
                      <a:pt x="453" y="680"/>
                    </a:lnTo>
                    <a:lnTo>
                      <a:pt x="453" y="726"/>
                    </a:lnTo>
                    <a:lnTo>
                      <a:pt x="0" y="726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785" name="Oval 225">
                <a:extLst>
                  <a:ext uri="{FF2B5EF4-FFF2-40B4-BE49-F238E27FC236}">
                    <a16:creationId xmlns:a16="http://schemas.microsoft.com/office/drawing/2014/main" id="{760C103A-595B-4C9D-AF8B-92C5F3A7086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52" y="1525"/>
                <a:ext cx="45" cy="91"/>
              </a:xfrm>
              <a:prstGeom prst="ellipse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786" name="Oval 226">
                <a:extLst>
                  <a:ext uri="{FF2B5EF4-FFF2-40B4-BE49-F238E27FC236}">
                    <a16:creationId xmlns:a16="http://schemas.microsoft.com/office/drawing/2014/main" id="{814D0D92-75C5-45C4-9247-C01FF522EC9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8" y="1525"/>
                <a:ext cx="45" cy="91"/>
              </a:xfrm>
              <a:prstGeom prst="ellipse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787" name="AutoShape 227">
                <a:extLst>
                  <a:ext uri="{FF2B5EF4-FFF2-40B4-BE49-F238E27FC236}">
                    <a16:creationId xmlns:a16="http://schemas.microsoft.com/office/drawing/2014/main" id="{5B7FA6C7-4CAD-4338-979B-27A55E72BE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910" y="1632"/>
                <a:ext cx="67" cy="83"/>
              </a:xfrm>
              <a:prstGeom prst="moon">
                <a:avLst>
                  <a:gd name="adj" fmla="val 875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6788" name="Group 228">
              <a:extLst>
                <a:ext uri="{FF2B5EF4-FFF2-40B4-BE49-F238E27FC236}">
                  <a16:creationId xmlns:a16="http://schemas.microsoft.com/office/drawing/2014/main" id="{1606BDC5-54DB-4E99-9B31-A1CCEC1FD5A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14" y="1298"/>
              <a:ext cx="453" cy="453"/>
              <a:chOff x="1714" y="1298"/>
              <a:chExt cx="453" cy="453"/>
            </a:xfrm>
          </p:grpSpPr>
          <p:sp>
            <p:nvSpPr>
              <p:cNvPr id="66789" name="Freeform 229">
                <a:extLst>
                  <a:ext uri="{FF2B5EF4-FFF2-40B4-BE49-F238E27FC236}">
                    <a16:creationId xmlns:a16="http://schemas.microsoft.com/office/drawing/2014/main" id="{832A1329-E404-44B6-9561-BEA384033C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14" y="1298"/>
                <a:ext cx="453" cy="453"/>
              </a:xfrm>
              <a:custGeom>
                <a:avLst/>
                <a:gdLst>
                  <a:gd name="T0" fmla="*/ 0 w 635"/>
                  <a:gd name="T1" fmla="*/ 635 h 635"/>
                  <a:gd name="T2" fmla="*/ 45 w 635"/>
                  <a:gd name="T3" fmla="*/ 635 h 635"/>
                  <a:gd name="T4" fmla="*/ 45 w 635"/>
                  <a:gd name="T5" fmla="*/ 45 h 635"/>
                  <a:gd name="T6" fmla="*/ 589 w 635"/>
                  <a:gd name="T7" fmla="*/ 45 h 635"/>
                  <a:gd name="T8" fmla="*/ 589 w 635"/>
                  <a:gd name="T9" fmla="*/ 589 h 635"/>
                  <a:gd name="T10" fmla="*/ 45 w 635"/>
                  <a:gd name="T11" fmla="*/ 589 h 635"/>
                  <a:gd name="T12" fmla="*/ 45 w 635"/>
                  <a:gd name="T13" fmla="*/ 635 h 635"/>
                  <a:gd name="T14" fmla="*/ 635 w 635"/>
                  <a:gd name="T15" fmla="*/ 635 h 635"/>
                  <a:gd name="T16" fmla="*/ 635 w 635"/>
                  <a:gd name="T17" fmla="*/ 0 h 635"/>
                  <a:gd name="T18" fmla="*/ 0 w 635"/>
                  <a:gd name="T19" fmla="*/ 0 h 635"/>
                  <a:gd name="T20" fmla="*/ 0 w 635"/>
                  <a:gd name="T21" fmla="*/ 635 h 6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35" h="635">
                    <a:moveTo>
                      <a:pt x="0" y="635"/>
                    </a:moveTo>
                    <a:lnTo>
                      <a:pt x="45" y="635"/>
                    </a:lnTo>
                    <a:lnTo>
                      <a:pt x="45" y="45"/>
                    </a:lnTo>
                    <a:lnTo>
                      <a:pt x="589" y="45"/>
                    </a:lnTo>
                    <a:lnTo>
                      <a:pt x="589" y="589"/>
                    </a:lnTo>
                    <a:lnTo>
                      <a:pt x="45" y="589"/>
                    </a:lnTo>
                    <a:lnTo>
                      <a:pt x="45" y="635"/>
                    </a:lnTo>
                    <a:lnTo>
                      <a:pt x="635" y="635"/>
                    </a:lnTo>
                    <a:lnTo>
                      <a:pt x="635" y="0"/>
                    </a:lnTo>
                    <a:lnTo>
                      <a:pt x="0" y="0"/>
                    </a:lnTo>
                    <a:lnTo>
                      <a:pt x="0" y="635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66790" name="Group 230">
                <a:extLst>
                  <a:ext uri="{FF2B5EF4-FFF2-40B4-BE49-F238E27FC236}">
                    <a16:creationId xmlns:a16="http://schemas.microsoft.com/office/drawing/2014/main" id="{B84FF9B4-0D00-4429-B41F-7EA127AA7ED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827" y="1411"/>
                <a:ext cx="227" cy="227"/>
                <a:chOff x="444" y="1570"/>
                <a:chExt cx="227" cy="227"/>
              </a:xfrm>
            </p:grpSpPr>
            <p:sp>
              <p:nvSpPr>
                <p:cNvPr id="66791" name="Oval 231">
                  <a:extLst>
                    <a:ext uri="{FF2B5EF4-FFF2-40B4-BE49-F238E27FC236}">
                      <a16:creationId xmlns:a16="http://schemas.microsoft.com/office/drawing/2014/main" id="{EF9D0289-FC44-4E23-AB20-7F8DB10020E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44" y="1570"/>
                  <a:ext cx="45" cy="91"/>
                </a:xfrm>
                <a:prstGeom prst="ellipse">
                  <a:avLst/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792" name="Oval 232">
                  <a:extLst>
                    <a:ext uri="{FF2B5EF4-FFF2-40B4-BE49-F238E27FC236}">
                      <a16:creationId xmlns:a16="http://schemas.microsoft.com/office/drawing/2014/main" id="{F51B8F06-C362-4634-9851-BEE5085487C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25" y="1570"/>
                  <a:ext cx="45" cy="91"/>
                </a:xfrm>
                <a:prstGeom prst="ellipse">
                  <a:avLst/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793" name="AutoShape 233">
                  <a:extLst>
                    <a:ext uri="{FF2B5EF4-FFF2-40B4-BE49-F238E27FC236}">
                      <a16:creationId xmlns:a16="http://schemas.microsoft.com/office/drawing/2014/main" id="{90BA88DA-D84C-4865-B1A9-B5F00A3F5EC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5400000">
                  <a:off x="512" y="1638"/>
                  <a:ext cx="91" cy="227"/>
                </a:xfrm>
                <a:prstGeom prst="moon">
                  <a:avLst>
                    <a:gd name="adj" fmla="val 87500"/>
                  </a:avLst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66794" name="Group 234">
              <a:extLst>
                <a:ext uri="{FF2B5EF4-FFF2-40B4-BE49-F238E27FC236}">
                  <a16:creationId xmlns:a16="http://schemas.microsoft.com/office/drawing/2014/main" id="{60FFB083-9635-40D5-88F3-824B7EC5B5D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14" y="1814"/>
              <a:ext cx="453" cy="453"/>
              <a:chOff x="1714" y="1814"/>
              <a:chExt cx="453" cy="453"/>
            </a:xfrm>
          </p:grpSpPr>
          <p:sp>
            <p:nvSpPr>
              <p:cNvPr id="66795" name="Freeform 235">
                <a:extLst>
                  <a:ext uri="{FF2B5EF4-FFF2-40B4-BE49-F238E27FC236}">
                    <a16:creationId xmlns:a16="http://schemas.microsoft.com/office/drawing/2014/main" id="{237B6BA5-CA9D-41A9-998C-D6373B5C1C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14" y="1814"/>
                <a:ext cx="453" cy="453"/>
              </a:xfrm>
              <a:custGeom>
                <a:avLst/>
                <a:gdLst>
                  <a:gd name="T0" fmla="*/ 0 w 635"/>
                  <a:gd name="T1" fmla="*/ 635 h 635"/>
                  <a:gd name="T2" fmla="*/ 45 w 635"/>
                  <a:gd name="T3" fmla="*/ 635 h 635"/>
                  <a:gd name="T4" fmla="*/ 45 w 635"/>
                  <a:gd name="T5" fmla="*/ 45 h 635"/>
                  <a:gd name="T6" fmla="*/ 589 w 635"/>
                  <a:gd name="T7" fmla="*/ 45 h 635"/>
                  <a:gd name="T8" fmla="*/ 589 w 635"/>
                  <a:gd name="T9" fmla="*/ 589 h 635"/>
                  <a:gd name="T10" fmla="*/ 45 w 635"/>
                  <a:gd name="T11" fmla="*/ 589 h 635"/>
                  <a:gd name="T12" fmla="*/ 45 w 635"/>
                  <a:gd name="T13" fmla="*/ 635 h 635"/>
                  <a:gd name="T14" fmla="*/ 635 w 635"/>
                  <a:gd name="T15" fmla="*/ 635 h 635"/>
                  <a:gd name="T16" fmla="*/ 635 w 635"/>
                  <a:gd name="T17" fmla="*/ 0 h 635"/>
                  <a:gd name="T18" fmla="*/ 0 w 635"/>
                  <a:gd name="T19" fmla="*/ 0 h 635"/>
                  <a:gd name="T20" fmla="*/ 0 w 635"/>
                  <a:gd name="T21" fmla="*/ 635 h 6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35" h="635">
                    <a:moveTo>
                      <a:pt x="0" y="635"/>
                    </a:moveTo>
                    <a:lnTo>
                      <a:pt x="45" y="635"/>
                    </a:lnTo>
                    <a:lnTo>
                      <a:pt x="45" y="45"/>
                    </a:lnTo>
                    <a:lnTo>
                      <a:pt x="589" y="45"/>
                    </a:lnTo>
                    <a:lnTo>
                      <a:pt x="589" y="589"/>
                    </a:lnTo>
                    <a:lnTo>
                      <a:pt x="45" y="589"/>
                    </a:lnTo>
                    <a:lnTo>
                      <a:pt x="45" y="635"/>
                    </a:lnTo>
                    <a:lnTo>
                      <a:pt x="635" y="635"/>
                    </a:lnTo>
                    <a:lnTo>
                      <a:pt x="635" y="0"/>
                    </a:lnTo>
                    <a:lnTo>
                      <a:pt x="0" y="0"/>
                    </a:lnTo>
                    <a:lnTo>
                      <a:pt x="0" y="635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66796" name="Group 236">
                <a:extLst>
                  <a:ext uri="{FF2B5EF4-FFF2-40B4-BE49-F238E27FC236}">
                    <a16:creationId xmlns:a16="http://schemas.microsoft.com/office/drawing/2014/main" id="{19867857-625F-4F35-8775-6FD99250A90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805" y="1924"/>
                <a:ext cx="272" cy="233"/>
                <a:chOff x="1805" y="1933"/>
                <a:chExt cx="318" cy="272"/>
              </a:xfrm>
            </p:grpSpPr>
            <p:sp>
              <p:nvSpPr>
                <p:cNvPr id="66797" name="AutoShape 237">
                  <a:extLst>
                    <a:ext uri="{FF2B5EF4-FFF2-40B4-BE49-F238E27FC236}">
                      <a16:creationId xmlns:a16="http://schemas.microsoft.com/office/drawing/2014/main" id="{265EE95B-64A9-40AF-B2F7-F659707452D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05" y="1933"/>
                  <a:ext cx="136" cy="136"/>
                </a:xfrm>
                <a:custGeom>
                  <a:avLst/>
                  <a:gdLst>
                    <a:gd name="G0" fmla="+- 6323 0 0"/>
                    <a:gd name="G1" fmla="+- 11036521 0 0"/>
                    <a:gd name="G2" fmla="+- 0 0 11036521"/>
                    <a:gd name="T0" fmla="*/ 0 256 1"/>
                    <a:gd name="T1" fmla="*/ 180 256 1"/>
                    <a:gd name="G3" fmla="+- 11036521 T0 T1"/>
                    <a:gd name="T2" fmla="*/ 0 256 1"/>
                    <a:gd name="T3" fmla="*/ 90 256 1"/>
                    <a:gd name="G4" fmla="+- 11036521 T2 T3"/>
                    <a:gd name="G5" fmla="*/ G4 2 1"/>
                    <a:gd name="T4" fmla="*/ 90 256 1"/>
                    <a:gd name="T5" fmla="*/ 0 256 1"/>
                    <a:gd name="G6" fmla="+- 11036521 T4 T5"/>
                    <a:gd name="G7" fmla="*/ G6 2 1"/>
                    <a:gd name="G8" fmla="abs 11036521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6323"/>
                    <a:gd name="G18" fmla="*/ 6323 1 2"/>
                    <a:gd name="G19" fmla="+- G18 5400 0"/>
                    <a:gd name="G20" fmla="cos G19 11036521"/>
                    <a:gd name="G21" fmla="sin G19 11036521"/>
                    <a:gd name="G22" fmla="+- G20 10800 0"/>
                    <a:gd name="G23" fmla="+- G21 10800 0"/>
                    <a:gd name="G24" fmla="+- 10800 0 G20"/>
                    <a:gd name="G25" fmla="+- 6323 10800 0"/>
                    <a:gd name="G26" fmla="?: G9 G17 G25"/>
                    <a:gd name="G27" fmla="?: G9 0 21600"/>
                    <a:gd name="G28" fmla="cos 10800 11036521"/>
                    <a:gd name="G29" fmla="sin 10800 11036521"/>
                    <a:gd name="G30" fmla="sin 6323 11036521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11036521 G34 0"/>
                    <a:gd name="G36" fmla="?: G6 G35 G31"/>
                    <a:gd name="G37" fmla="+- 21600 0 G36"/>
                    <a:gd name="G38" fmla="?: G4 0 G33"/>
                    <a:gd name="G39" fmla="?: 11036521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0 h 21600"/>
                    <a:gd name="T14" fmla="*/ 2412 w 21600"/>
                    <a:gd name="T15" fmla="*/ 12521 h 21600"/>
                    <a:gd name="T16" fmla="*/ 10800 w 21600"/>
                    <a:gd name="T17" fmla="*/ 4477 h 21600"/>
                    <a:gd name="T18" fmla="*/ 19188 w 21600"/>
                    <a:gd name="T19" fmla="*/ 12521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4606" y="12070"/>
                      </a:moveTo>
                      <a:cubicBezTo>
                        <a:pt x="4520" y="11652"/>
                        <a:pt x="4477" y="11226"/>
                        <a:pt x="4477" y="10800"/>
                      </a:cubicBezTo>
                      <a:cubicBezTo>
                        <a:pt x="4477" y="7307"/>
                        <a:pt x="7307" y="4477"/>
                        <a:pt x="10800" y="4477"/>
                      </a:cubicBezTo>
                      <a:cubicBezTo>
                        <a:pt x="14292" y="4477"/>
                        <a:pt x="17123" y="7307"/>
                        <a:pt x="17123" y="10800"/>
                      </a:cubicBezTo>
                      <a:cubicBezTo>
                        <a:pt x="17123" y="11226"/>
                        <a:pt x="17079" y="11652"/>
                        <a:pt x="16993" y="12070"/>
                      </a:cubicBezTo>
                      <a:lnTo>
                        <a:pt x="21379" y="12970"/>
                      </a:lnTo>
                      <a:cubicBezTo>
                        <a:pt x="21526" y="12256"/>
                        <a:pt x="21600" y="11529"/>
                        <a:pt x="21600" y="10800"/>
                      </a:cubicBezTo>
                      <a:cubicBezTo>
                        <a:pt x="21600" y="4835"/>
                        <a:pt x="16764" y="0"/>
                        <a:pt x="10800" y="0"/>
                      </a:cubicBezTo>
                      <a:cubicBezTo>
                        <a:pt x="4835" y="0"/>
                        <a:pt x="0" y="4835"/>
                        <a:pt x="0" y="10800"/>
                      </a:cubicBezTo>
                      <a:cubicBezTo>
                        <a:pt x="0" y="11529"/>
                        <a:pt x="73" y="12256"/>
                        <a:pt x="220" y="12970"/>
                      </a:cubicBezTo>
                      <a:close/>
                    </a:path>
                  </a:pathLst>
                </a:cu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798" name="AutoShape 238">
                  <a:extLst>
                    <a:ext uri="{FF2B5EF4-FFF2-40B4-BE49-F238E27FC236}">
                      <a16:creationId xmlns:a16="http://schemas.microsoft.com/office/drawing/2014/main" id="{2617135F-E6A7-4BAA-9667-B38DDD05933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87" y="1933"/>
                  <a:ext cx="136" cy="136"/>
                </a:xfrm>
                <a:custGeom>
                  <a:avLst/>
                  <a:gdLst>
                    <a:gd name="G0" fmla="+- 6323 0 0"/>
                    <a:gd name="G1" fmla="+- 11036521 0 0"/>
                    <a:gd name="G2" fmla="+- 0 0 11036521"/>
                    <a:gd name="T0" fmla="*/ 0 256 1"/>
                    <a:gd name="T1" fmla="*/ 180 256 1"/>
                    <a:gd name="G3" fmla="+- 11036521 T0 T1"/>
                    <a:gd name="T2" fmla="*/ 0 256 1"/>
                    <a:gd name="T3" fmla="*/ 90 256 1"/>
                    <a:gd name="G4" fmla="+- 11036521 T2 T3"/>
                    <a:gd name="G5" fmla="*/ G4 2 1"/>
                    <a:gd name="T4" fmla="*/ 90 256 1"/>
                    <a:gd name="T5" fmla="*/ 0 256 1"/>
                    <a:gd name="G6" fmla="+- 11036521 T4 T5"/>
                    <a:gd name="G7" fmla="*/ G6 2 1"/>
                    <a:gd name="G8" fmla="abs 11036521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6323"/>
                    <a:gd name="G18" fmla="*/ 6323 1 2"/>
                    <a:gd name="G19" fmla="+- G18 5400 0"/>
                    <a:gd name="G20" fmla="cos G19 11036521"/>
                    <a:gd name="G21" fmla="sin G19 11036521"/>
                    <a:gd name="G22" fmla="+- G20 10800 0"/>
                    <a:gd name="G23" fmla="+- G21 10800 0"/>
                    <a:gd name="G24" fmla="+- 10800 0 G20"/>
                    <a:gd name="G25" fmla="+- 6323 10800 0"/>
                    <a:gd name="G26" fmla="?: G9 G17 G25"/>
                    <a:gd name="G27" fmla="?: G9 0 21600"/>
                    <a:gd name="G28" fmla="cos 10800 11036521"/>
                    <a:gd name="G29" fmla="sin 10800 11036521"/>
                    <a:gd name="G30" fmla="sin 6323 11036521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11036521 G34 0"/>
                    <a:gd name="G36" fmla="?: G6 G35 G31"/>
                    <a:gd name="G37" fmla="+- 21600 0 G36"/>
                    <a:gd name="G38" fmla="?: G4 0 G33"/>
                    <a:gd name="G39" fmla="?: 11036521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0 h 21600"/>
                    <a:gd name="T14" fmla="*/ 2412 w 21600"/>
                    <a:gd name="T15" fmla="*/ 12521 h 21600"/>
                    <a:gd name="T16" fmla="*/ 10800 w 21600"/>
                    <a:gd name="T17" fmla="*/ 4477 h 21600"/>
                    <a:gd name="T18" fmla="*/ 19188 w 21600"/>
                    <a:gd name="T19" fmla="*/ 12521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4606" y="12070"/>
                      </a:moveTo>
                      <a:cubicBezTo>
                        <a:pt x="4520" y="11652"/>
                        <a:pt x="4477" y="11226"/>
                        <a:pt x="4477" y="10800"/>
                      </a:cubicBezTo>
                      <a:cubicBezTo>
                        <a:pt x="4477" y="7307"/>
                        <a:pt x="7307" y="4477"/>
                        <a:pt x="10800" y="4477"/>
                      </a:cubicBezTo>
                      <a:cubicBezTo>
                        <a:pt x="14292" y="4477"/>
                        <a:pt x="17123" y="7307"/>
                        <a:pt x="17123" y="10800"/>
                      </a:cubicBezTo>
                      <a:cubicBezTo>
                        <a:pt x="17123" y="11226"/>
                        <a:pt x="17079" y="11652"/>
                        <a:pt x="16993" y="12070"/>
                      </a:cubicBezTo>
                      <a:lnTo>
                        <a:pt x="21379" y="12970"/>
                      </a:lnTo>
                      <a:cubicBezTo>
                        <a:pt x="21526" y="12256"/>
                        <a:pt x="21600" y="11529"/>
                        <a:pt x="21600" y="10800"/>
                      </a:cubicBezTo>
                      <a:cubicBezTo>
                        <a:pt x="21600" y="4835"/>
                        <a:pt x="16764" y="0"/>
                        <a:pt x="10800" y="0"/>
                      </a:cubicBezTo>
                      <a:cubicBezTo>
                        <a:pt x="4835" y="0"/>
                        <a:pt x="0" y="4835"/>
                        <a:pt x="0" y="10800"/>
                      </a:cubicBezTo>
                      <a:cubicBezTo>
                        <a:pt x="0" y="11529"/>
                        <a:pt x="73" y="12256"/>
                        <a:pt x="220" y="12970"/>
                      </a:cubicBezTo>
                      <a:close/>
                    </a:path>
                  </a:pathLst>
                </a:cu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799" name="AutoShape 239">
                  <a:extLst>
                    <a:ext uri="{FF2B5EF4-FFF2-40B4-BE49-F238E27FC236}">
                      <a16:creationId xmlns:a16="http://schemas.microsoft.com/office/drawing/2014/main" id="{B2B77807-8B3E-4BE6-8E1C-A6987AEA874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5400000">
                  <a:off x="1896" y="1978"/>
                  <a:ext cx="136" cy="318"/>
                </a:xfrm>
                <a:prstGeom prst="moon">
                  <a:avLst>
                    <a:gd name="adj" fmla="val 87500"/>
                  </a:avLst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66800" name="Group 240">
              <a:extLst>
                <a:ext uri="{FF2B5EF4-FFF2-40B4-BE49-F238E27FC236}">
                  <a16:creationId xmlns:a16="http://schemas.microsoft.com/office/drawing/2014/main" id="{5E3FA974-6089-4AD4-817D-095858EC651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70" y="1780"/>
              <a:ext cx="522" cy="522"/>
              <a:chOff x="1170" y="1780"/>
              <a:chExt cx="522" cy="522"/>
            </a:xfrm>
          </p:grpSpPr>
          <p:sp>
            <p:nvSpPr>
              <p:cNvPr id="66801" name="AutoShape 241">
                <a:extLst>
                  <a:ext uri="{FF2B5EF4-FFF2-40B4-BE49-F238E27FC236}">
                    <a16:creationId xmlns:a16="http://schemas.microsoft.com/office/drawing/2014/main" id="{B3A3E6A0-E2AB-4EEC-AD9D-77A9EC2F86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00000">
                <a:off x="1170" y="1780"/>
                <a:ext cx="522" cy="522"/>
              </a:xfrm>
              <a:prstGeom prst="plus">
                <a:avLst>
                  <a:gd name="adj" fmla="val 46745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66802" name="Group 242">
                <a:extLst>
                  <a:ext uri="{FF2B5EF4-FFF2-40B4-BE49-F238E27FC236}">
                    <a16:creationId xmlns:a16="http://schemas.microsoft.com/office/drawing/2014/main" id="{BB82E558-70BC-4CC1-BA52-EC57228D55B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351" y="1842"/>
                <a:ext cx="181" cy="77"/>
                <a:chOff x="398" y="2069"/>
                <a:chExt cx="318" cy="136"/>
              </a:xfrm>
            </p:grpSpPr>
            <p:sp>
              <p:nvSpPr>
                <p:cNvPr id="66803" name="AutoShape 243">
                  <a:extLst>
                    <a:ext uri="{FF2B5EF4-FFF2-40B4-BE49-F238E27FC236}">
                      <a16:creationId xmlns:a16="http://schemas.microsoft.com/office/drawing/2014/main" id="{55A6050C-DCA8-4BB5-A9D7-CC820F80F05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8" y="2069"/>
                  <a:ext cx="136" cy="136"/>
                </a:xfrm>
                <a:custGeom>
                  <a:avLst/>
                  <a:gdLst>
                    <a:gd name="G0" fmla="+- 6323 0 0"/>
                    <a:gd name="G1" fmla="+- 11036521 0 0"/>
                    <a:gd name="G2" fmla="+- 0 0 11036521"/>
                    <a:gd name="T0" fmla="*/ 0 256 1"/>
                    <a:gd name="T1" fmla="*/ 180 256 1"/>
                    <a:gd name="G3" fmla="+- 11036521 T0 T1"/>
                    <a:gd name="T2" fmla="*/ 0 256 1"/>
                    <a:gd name="T3" fmla="*/ 90 256 1"/>
                    <a:gd name="G4" fmla="+- 11036521 T2 T3"/>
                    <a:gd name="G5" fmla="*/ G4 2 1"/>
                    <a:gd name="T4" fmla="*/ 90 256 1"/>
                    <a:gd name="T5" fmla="*/ 0 256 1"/>
                    <a:gd name="G6" fmla="+- 11036521 T4 T5"/>
                    <a:gd name="G7" fmla="*/ G6 2 1"/>
                    <a:gd name="G8" fmla="abs 11036521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6323"/>
                    <a:gd name="G18" fmla="*/ 6323 1 2"/>
                    <a:gd name="G19" fmla="+- G18 5400 0"/>
                    <a:gd name="G20" fmla="cos G19 11036521"/>
                    <a:gd name="G21" fmla="sin G19 11036521"/>
                    <a:gd name="G22" fmla="+- G20 10800 0"/>
                    <a:gd name="G23" fmla="+- G21 10800 0"/>
                    <a:gd name="G24" fmla="+- 10800 0 G20"/>
                    <a:gd name="G25" fmla="+- 6323 10800 0"/>
                    <a:gd name="G26" fmla="?: G9 G17 G25"/>
                    <a:gd name="G27" fmla="?: G9 0 21600"/>
                    <a:gd name="G28" fmla="cos 10800 11036521"/>
                    <a:gd name="G29" fmla="sin 10800 11036521"/>
                    <a:gd name="G30" fmla="sin 6323 11036521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11036521 G34 0"/>
                    <a:gd name="G36" fmla="?: G6 G35 G31"/>
                    <a:gd name="G37" fmla="+- 21600 0 G36"/>
                    <a:gd name="G38" fmla="?: G4 0 G33"/>
                    <a:gd name="G39" fmla="?: 11036521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0 h 21600"/>
                    <a:gd name="T14" fmla="*/ 2412 w 21600"/>
                    <a:gd name="T15" fmla="*/ 12521 h 21600"/>
                    <a:gd name="T16" fmla="*/ 10800 w 21600"/>
                    <a:gd name="T17" fmla="*/ 4477 h 21600"/>
                    <a:gd name="T18" fmla="*/ 19188 w 21600"/>
                    <a:gd name="T19" fmla="*/ 12521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4606" y="12070"/>
                      </a:moveTo>
                      <a:cubicBezTo>
                        <a:pt x="4520" y="11652"/>
                        <a:pt x="4477" y="11226"/>
                        <a:pt x="4477" y="10800"/>
                      </a:cubicBezTo>
                      <a:cubicBezTo>
                        <a:pt x="4477" y="7307"/>
                        <a:pt x="7307" y="4477"/>
                        <a:pt x="10800" y="4477"/>
                      </a:cubicBezTo>
                      <a:cubicBezTo>
                        <a:pt x="14292" y="4477"/>
                        <a:pt x="17123" y="7307"/>
                        <a:pt x="17123" y="10800"/>
                      </a:cubicBezTo>
                      <a:cubicBezTo>
                        <a:pt x="17123" y="11226"/>
                        <a:pt x="17079" y="11652"/>
                        <a:pt x="16993" y="12070"/>
                      </a:cubicBezTo>
                      <a:lnTo>
                        <a:pt x="21379" y="12970"/>
                      </a:lnTo>
                      <a:cubicBezTo>
                        <a:pt x="21526" y="12256"/>
                        <a:pt x="21600" y="11529"/>
                        <a:pt x="21600" y="10800"/>
                      </a:cubicBezTo>
                      <a:cubicBezTo>
                        <a:pt x="21600" y="4835"/>
                        <a:pt x="16764" y="0"/>
                        <a:pt x="10800" y="0"/>
                      </a:cubicBezTo>
                      <a:cubicBezTo>
                        <a:pt x="4835" y="0"/>
                        <a:pt x="0" y="4835"/>
                        <a:pt x="0" y="10800"/>
                      </a:cubicBezTo>
                      <a:cubicBezTo>
                        <a:pt x="0" y="11529"/>
                        <a:pt x="73" y="12256"/>
                        <a:pt x="220" y="12970"/>
                      </a:cubicBezTo>
                      <a:close/>
                    </a:path>
                  </a:pathLst>
                </a:cu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804" name="AutoShape 244">
                  <a:extLst>
                    <a:ext uri="{FF2B5EF4-FFF2-40B4-BE49-F238E27FC236}">
                      <a16:creationId xmlns:a16="http://schemas.microsoft.com/office/drawing/2014/main" id="{1F62C3EF-7B1A-4F47-9F08-272269AD867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80" y="2069"/>
                  <a:ext cx="136" cy="136"/>
                </a:xfrm>
                <a:custGeom>
                  <a:avLst/>
                  <a:gdLst>
                    <a:gd name="G0" fmla="+- 6323 0 0"/>
                    <a:gd name="G1" fmla="+- 11036521 0 0"/>
                    <a:gd name="G2" fmla="+- 0 0 11036521"/>
                    <a:gd name="T0" fmla="*/ 0 256 1"/>
                    <a:gd name="T1" fmla="*/ 180 256 1"/>
                    <a:gd name="G3" fmla="+- 11036521 T0 T1"/>
                    <a:gd name="T2" fmla="*/ 0 256 1"/>
                    <a:gd name="T3" fmla="*/ 90 256 1"/>
                    <a:gd name="G4" fmla="+- 11036521 T2 T3"/>
                    <a:gd name="G5" fmla="*/ G4 2 1"/>
                    <a:gd name="T4" fmla="*/ 90 256 1"/>
                    <a:gd name="T5" fmla="*/ 0 256 1"/>
                    <a:gd name="G6" fmla="+- 11036521 T4 T5"/>
                    <a:gd name="G7" fmla="*/ G6 2 1"/>
                    <a:gd name="G8" fmla="abs 11036521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6323"/>
                    <a:gd name="G18" fmla="*/ 6323 1 2"/>
                    <a:gd name="G19" fmla="+- G18 5400 0"/>
                    <a:gd name="G20" fmla="cos G19 11036521"/>
                    <a:gd name="G21" fmla="sin G19 11036521"/>
                    <a:gd name="G22" fmla="+- G20 10800 0"/>
                    <a:gd name="G23" fmla="+- G21 10800 0"/>
                    <a:gd name="G24" fmla="+- 10800 0 G20"/>
                    <a:gd name="G25" fmla="+- 6323 10800 0"/>
                    <a:gd name="G26" fmla="?: G9 G17 G25"/>
                    <a:gd name="G27" fmla="?: G9 0 21600"/>
                    <a:gd name="G28" fmla="cos 10800 11036521"/>
                    <a:gd name="G29" fmla="sin 10800 11036521"/>
                    <a:gd name="G30" fmla="sin 6323 11036521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11036521 G34 0"/>
                    <a:gd name="G36" fmla="?: G6 G35 G31"/>
                    <a:gd name="G37" fmla="+- 21600 0 G36"/>
                    <a:gd name="G38" fmla="?: G4 0 G33"/>
                    <a:gd name="G39" fmla="?: 11036521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0 h 21600"/>
                    <a:gd name="T14" fmla="*/ 2412 w 21600"/>
                    <a:gd name="T15" fmla="*/ 12521 h 21600"/>
                    <a:gd name="T16" fmla="*/ 10800 w 21600"/>
                    <a:gd name="T17" fmla="*/ 4477 h 21600"/>
                    <a:gd name="T18" fmla="*/ 19188 w 21600"/>
                    <a:gd name="T19" fmla="*/ 12521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4606" y="12070"/>
                      </a:moveTo>
                      <a:cubicBezTo>
                        <a:pt x="4520" y="11652"/>
                        <a:pt x="4477" y="11226"/>
                        <a:pt x="4477" y="10800"/>
                      </a:cubicBezTo>
                      <a:cubicBezTo>
                        <a:pt x="4477" y="7307"/>
                        <a:pt x="7307" y="4477"/>
                        <a:pt x="10800" y="4477"/>
                      </a:cubicBezTo>
                      <a:cubicBezTo>
                        <a:pt x="14292" y="4477"/>
                        <a:pt x="17123" y="7307"/>
                        <a:pt x="17123" y="10800"/>
                      </a:cubicBezTo>
                      <a:cubicBezTo>
                        <a:pt x="17123" y="11226"/>
                        <a:pt x="17079" y="11652"/>
                        <a:pt x="16993" y="12070"/>
                      </a:cubicBezTo>
                      <a:lnTo>
                        <a:pt x="21379" y="12970"/>
                      </a:lnTo>
                      <a:cubicBezTo>
                        <a:pt x="21526" y="12256"/>
                        <a:pt x="21600" y="11529"/>
                        <a:pt x="21600" y="10800"/>
                      </a:cubicBezTo>
                      <a:cubicBezTo>
                        <a:pt x="21600" y="4835"/>
                        <a:pt x="16764" y="0"/>
                        <a:pt x="10800" y="0"/>
                      </a:cubicBezTo>
                      <a:cubicBezTo>
                        <a:pt x="4835" y="0"/>
                        <a:pt x="0" y="4835"/>
                        <a:pt x="0" y="10800"/>
                      </a:cubicBezTo>
                      <a:cubicBezTo>
                        <a:pt x="0" y="11529"/>
                        <a:pt x="73" y="12256"/>
                        <a:pt x="220" y="12970"/>
                      </a:cubicBezTo>
                      <a:close/>
                    </a:path>
                  </a:pathLst>
                </a:cu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66805" name="Group 245">
              <a:extLst>
                <a:ext uri="{FF2B5EF4-FFF2-40B4-BE49-F238E27FC236}">
                  <a16:creationId xmlns:a16="http://schemas.microsoft.com/office/drawing/2014/main" id="{85385358-F156-4B38-AF63-90EA9D59B02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71" y="1823"/>
              <a:ext cx="544" cy="435"/>
              <a:chOff x="671" y="1823"/>
              <a:chExt cx="544" cy="435"/>
            </a:xfrm>
          </p:grpSpPr>
          <p:sp>
            <p:nvSpPr>
              <p:cNvPr id="66806" name="Freeform 246">
                <a:extLst>
                  <a:ext uri="{FF2B5EF4-FFF2-40B4-BE49-F238E27FC236}">
                    <a16:creationId xmlns:a16="http://schemas.microsoft.com/office/drawing/2014/main" id="{070BD1F9-CF9A-4F33-8ECA-E77A23811C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1" y="1823"/>
                <a:ext cx="544" cy="435"/>
              </a:xfrm>
              <a:custGeom>
                <a:avLst/>
                <a:gdLst>
                  <a:gd name="T0" fmla="*/ 0 w 907"/>
                  <a:gd name="T1" fmla="*/ 726 h 726"/>
                  <a:gd name="T2" fmla="*/ 453 w 907"/>
                  <a:gd name="T3" fmla="*/ 0 h 726"/>
                  <a:gd name="T4" fmla="*/ 907 w 907"/>
                  <a:gd name="T5" fmla="*/ 726 h 726"/>
                  <a:gd name="T6" fmla="*/ 453 w 907"/>
                  <a:gd name="T7" fmla="*/ 726 h 726"/>
                  <a:gd name="T8" fmla="*/ 453 w 907"/>
                  <a:gd name="T9" fmla="*/ 680 h 726"/>
                  <a:gd name="T10" fmla="*/ 816 w 907"/>
                  <a:gd name="T11" fmla="*/ 680 h 726"/>
                  <a:gd name="T12" fmla="*/ 453 w 907"/>
                  <a:gd name="T13" fmla="*/ 91 h 726"/>
                  <a:gd name="T14" fmla="*/ 90 w 907"/>
                  <a:gd name="T15" fmla="*/ 680 h 726"/>
                  <a:gd name="T16" fmla="*/ 453 w 907"/>
                  <a:gd name="T17" fmla="*/ 680 h 726"/>
                  <a:gd name="T18" fmla="*/ 453 w 907"/>
                  <a:gd name="T19" fmla="*/ 726 h 726"/>
                  <a:gd name="T20" fmla="*/ 0 w 907"/>
                  <a:gd name="T21" fmla="*/ 726 h 7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07" h="726">
                    <a:moveTo>
                      <a:pt x="0" y="726"/>
                    </a:moveTo>
                    <a:lnTo>
                      <a:pt x="453" y="0"/>
                    </a:lnTo>
                    <a:lnTo>
                      <a:pt x="907" y="726"/>
                    </a:lnTo>
                    <a:lnTo>
                      <a:pt x="453" y="726"/>
                    </a:lnTo>
                    <a:lnTo>
                      <a:pt x="453" y="680"/>
                    </a:lnTo>
                    <a:lnTo>
                      <a:pt x="816" y="680"/>
                    </a:lnTo>
                    <a:lnTo>
                      <a:pt x="453" y="91"/>
                    </a:lnTo>
                    <a:lnTo>
                      <a:pt x="90" y="680"/>
                    </a:lnTo>
                    <a:lnTo>
                      <a:pt x="453" y="680"/>
                    </a:lnTo>
                    <a:lnTo>
                      <a:pt x="453" y="726"/>
                    </a:lnTo>
                    <a:lnTo>
                      <a:pt x="0" y="726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66807" name="Group 247">
                <a:extLst>
                  <a:ext uri="{FF2B5EF4-FFF2-40B4-BE49-F238E27FC236}">
                    <a16:creationId xmlns:a16="http://schemas.microsoft.com/office/drawing/2014/main" id="{44250B91-4A59-4040-8DF7-0BDB3B8C346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852" y="2024"/>
                <a:ext cx="181" cy="181"/>
                <a:chOff x="1805" y="1933"/>
                <a:chExt cx="318" cy="272"/>
              </a:xfrm>
            </p:grpSpPr>
            <p:sp>
              <p:nvSpPr>
                <p:cNvPr id="66808" name="AutoShape 248">
                  <a:extLst>
                    <a:ext uri="{FF2B5EF4-FFF2-40B4-BE49-F238E27FC236}">
                      <a16:creationId xmlns:a16="http://schemas.microsoft.com/office/drawing/2014/main" id="{4046328F-5649-4B21-860E-40FDCC5542D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05" y="1933"/>
                  <a:ext cx="136" cy="136"/>
                </a:xfrm>
                <a:custGeom>
                  <a:avLst/>
                  <a:gdLst>
                    <a:gd name="G0" fmla="+- 6323 0 0"/>
                    <a:gd name="G1" fmla="+- 11036521 0 0"/>
                    <a:gd name="G2" fmla="+- 0 0 11036521"/>
                    <a:gd name="T0" fmla="*/ 0 256 1"/>
                    <a:gd name="T1" fmla="*/ 180 256 1"/>
                    <a:gd name="G3" fmla="+- 11036521 T0 T1"/>
                    <a:gd name="T2" fmla="*/ 0 256 1"/>
                    <a:gd name="T3" fmla="*/ 90 256 1"/>
                    <a:gd name="G4" fmla="+- 11036521 T2 T3"/>
                    <a:gd name="G5" fmla="*/ G4 2 1"/>
                    <a:gd name="T4" fmla="*/ 90 256 1"/>
                    <a:gd name="T5" fmla="*/ 0 256 1"/>
                    <a:gd name="G6" fmla="+- 11036521 T4 T5"/>
                    <a:gd name="G7" fmla="*/ G6 2 1"/>
                    <a:gd name="G8" fmla="abs 11036521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6323"/>
                    <a:gd name="G18" fmla="*/ 6323 1 2"/>
                    <a:gd name="G19" fmla="+- G18 5400 0"/>
                    <a:gd name="G20" fmla="cos G19 11036521"/>
                    <a:gd name="G21" fmla="sin G19 11036521"/>
                    <a:gd name="G22" fmla="+- G20 10800 0"/>
                    <a:gd name="G23" fmla="+- G21 10800 0"/>
                    <a:gd name="G24" fmla="+- 10800 0 G20"/>
                    <a:gd name="G25" fmla="+- 6323 10800 0"/>
                    <a:gd name="G26" fmla="?: G9 G17 G25"/>
                    <a:gd name="G27" fmla="?: G9 0 21600"/>
                    <a:gd name="G28" fmla="cos 10800 11036521"/>
                    <a:gd name="G29" fmla="sin 10800 11036521"/>
                    <a:gd name="G30" fmla="sin 6323 11036521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11036521 G34 0"/>
                    <a:gd name="G36" fmla="?: G6 G35 G31"/>
                    <a:gd name="G37" fmla="+- 21600 0 G36"/>
                    <a:gd name="G38" fmla="?: G4 0 G33"/>
                    <a:gd name="G39" fmla="?: 11036521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0 h 21600"/>
                    <a:gd name="T14" fmla="*/ 2412 w 21600"/>
                    <a:gd name="T15" fmla="*/ 12521 h 21600"/>
                    <a:gd name="T16" fmla="*/ 10800 w 21600"/>
                    <a:gd name="T17" fmla="*/ 4477 h 21600"/>
                    <a:gd name="T18" fmla="*/ 19188 w 21600"/>
                    <a:gd name="T19" fmla="*/ 12521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4606" y="12070"/>
                      </a:moveTo>
                      <a:cubicBezTo>
                        <a:pt x="4520" y="11652"/>
                        <a:pt x="4477" y="11226"/>
                        <a:pt x="4477" y="10800"/>
                      </a:cubicBezTo>
                      <a:cubicBezTo>
                        <a:pt x="4477" y="7307"/>
                        <a:pt x="7307" y="4477"/>
                        <a:pt x="10800" y="4477"/>
                      </a:cubicBezTo>
                      <a:cubicBezTo>
                        <a:pt x="14292" y="4477"/>
                        <a:pt x="17123" y="7307"/>
                        <a:pt x="17123" y="10800"/>
                      </a:cubicBezTo>
                      <a:cubicBezTo>
                        <a:pt x="17123" y="11226"/>
                        <a:pt x="17079" y="11652"/>
                        <a:pt x="16993" y="12070"/>
                      </a:cubicBezTo>
                      <a:lnTo>
                        <a:pt x="21379" y="12970"/>
                      </a:lnTo>
                      <a:cubicBezTo>
                        <a:pt x="21526" y="12256"/>
                        <a:pt x="21600" y="11529"/>
                        <a:pt x="21600" y="10800"/>
                      </a:cubicBezTo>
                      <a:cubicBezTo>
                        <a:pt x="21600" y="4835"/>
                        <a:pt x="16764" y="0"/>
                        <a:pt x="10800" y="0"/>
                      </a:cubicBezTo>
                      <a:cubicBezTo>
                        <a:pt x="4835" y="0"/>
                        <a:pt x="0" y="4835"/>
                        <a:pt x="0" y="10800"/>
                      </a:cubicBezTo>
                      <a:cubicBezTo>
                        <a:pt x="0" y="11529"/>
                        <a:pt x="73" y="12256"/>
                        <a:pt x="220" y="12970"/>
                      </a:cubicBezTo>
                      <a:close/>
                    </a:path>
                  </a:pathLst>
                </a:cu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809" name="AutoShape 249">
                  <a:extLst>
                    <a:ext uri="{FF2B5EF4-FFF2-40B4-BE49-F238E27FC236}">
                      <a16:creationId xmlns:a16="http://schemas.microsoft.com/office/drawing/2014/main" id="{FEBA4933-1114-48EF-8BE3-0FB077B9116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87" y="1933"/>
                  <a:ext cx="136" cy="136"/>
                </a:xfrm>
                <a:custGeom>
                  <a:avLst/>
                  <a:gdLst>
                    <a:gd name="G0" fmla="+- 6323 0 0"/>
                    <a:gd name="G1" fmla="+- 11036521 0 0"/>
                    <a:gd name="G2" fmla="+- 0 0 11036521"/>
                    <a:gd name="T0" fmla="*/ 0 256 1"/>
                    <a:gd name="T1" fmla="*/ 180 256 1"/>
                    <a:gd name="G3" fmla="+- 11036521 T0 T1"/>
                    <a:gd name="T2" fmla="*/ 0 256 1"/>
                    <a:gd name="T3" fmla="*/ 90 256 1"/>
                    <a:gd name="G4" fmla="+- 11036521 T2 T3"/>
                    <a:gd name="G5" fmla="*/ G4 2 1"/>
                    <a:gd name="T4" fmla="*/ 90 256 1"/>
                    <a:gd name="T5" fmla="*/ 0 256 1"/>
                    <a:gd name="G6" fmla="+- 11036521 T4 T5"/>
                    <a:gd name="G7" fmla="*/ G6 2 1"/>
                    <a:gd name="G8" fmla="abs 11036521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6323"/>
                    <a:gd name="G18" fmla="*/ 6323 1 2"/>
                    <a:gd name="G19" fmla="+- G18 5400 0"/>
                    <a:gd name="G20" fmla="cos G19 11036521"/>
                    <a:gd name="G21" fmla="sin G19 11036521"/>
                    <a:gd name="G22" fmla="+- G20 10800 0"/>
                    <a:gd name="G23" fmla="+- G21 10800 0"/>
                    <a:gd name="G24" fmla="+- 10800 0 G20"/>
                    <a:gd name="G25" fmla="+- 6323 10800 0"/>
                    <a:gd name="G26" fmla="?: G9 G17 G25"/>
                    <a:gd name="G27" fmla="?: G9 0 21600"/>
                    <a:gd name="G28" fmla="cos 10800 11036521"/>
                    <a:gd name="G29" fmla="sin 10800 11036521"/>
                    <a:gd name="G30" fmla="sin 6323 11036521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11036521 G34 0"/>
                    <a:gd name="G36" fmla="?: G6 G35 G31"/>
                    <a:gd name="G37" fmla="+- 21600 0 G36"/>
                    <a:gd name="G38" fmla="?: G4 0 G33"/>
                    <a:gd name="G39" fmla="?: 11036521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0 h 21600"/>
                    <a:gd name="T14" fmla="*/ 2412 w 21600"/>
                    <a:gd name="T15" fmla="*/ 12521 h 21600"/>
                    <a:gd name="T16" fmla="*/ 10800 w 21600"/>
                    <a:gd name="T17" fmla="*/ 4477 h 21600"/>
                    <a:gd name="T18" fmla="*/ 19188 w 21600"/>
                    <a:gd name="T19" fmla="*/ 12521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4606" y="12070"/>
                      </a:moveTo>
                      <a:cubicBezTo>
                        <a:pt x="4520" y="11652"/>
                        <a:pt x="4477" y="11226"/>
                        <a:pt x="4477" y="10800"/>
                      </a:cubicBezTo>
                      <a:cubicBezTo>
                        <a:pt x="4477" y="7307"/>
                        <a:pt x="7307" y="4477"/>
                        <a:pt x="10800" y="4477"/>
                      </a:cubicBezTo>
                      <a:cubicBezTo>
                        <a:pt x="14292" y="4477"/>
                        <a:pt x="17123" y="7307"/>
                        <a:pt x="17123" y="10800"/>
                      </a:cubicBezTo>
                      <a:cubicBezTo>
                        <a:pt x="17123" y="11226"/>
                        <a:pt x="17079" y="11652"/>
                        <a:pt x="16993" y="12070"/>
                      </a:cubicBezTo>
                      <a:lnTo>
                        <a:pt x="21379" y="12970"/>
                      </a:lnTo>
                      <a:cubicBezTo>
                        <a:pt x="21526" y="12256"/>
                        <a:pt x="21600" y="11529"/>
                        <a:pt x="21600" y="10800"/>
                      </a:cubicBezTo>
                      <a:cubicBezTo>
                        <a:pt x="21600" y="4835"/>
                        <a:pt x="16764" y="0"/>
                        <a:pt x="10800" y="0"/>
                      </a:cubicBezTo>
                      <a:cubicBezTo>
                        <a:pt x="4835" y="0"/>
                        <a:pt x="0" y="4835"/>
                        <a:pt x="0" y="10800"/>
                      </a:cubicBezTo>
                      <a:cubicBezTo>
                        <a:pt x="0" y="11529"/>
                        <a:pt x="73" y="12256"/>
                        <a:pt x="220" y="12970"/>
                      </a:cubicBezTo>
                      <a:close/>
                    </a:path>
                  </a:pathLst>
                </a:cu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810" name="AutoShape 250">
                  <a:extLst>
                    <a:ext uri="{FF2B5EF4-FFF2-40B4-BE49-F238E27FC236}">
                      <a16:creationId xmlns:a16="http://schemas.microsoft.com/office/drawing/2014/main" id="{65511263-B23D-4D36-9CA3-C281084E0FA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5400000">
                  <a:off x="1896" y="1978"/>
                  <a:ext cx="136" cy="318"/>
                </a:xfrm>
                <a:prstGeom prst="moon">
                  <a:avLst>
                    <a:gd name="adj" fmla="val 87500"/>
                  </a:avLst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66811" name="Group 251">
            <a:extLst>
              <a:ext uri="{FF2B5EF4-FFF2-40B4-BE49-F238E27FC236}">
                <a16:creationId xmlns:a16="http://schemas.microsoft.com/office/drawing/2014/main" id="{5B30C580-6B0F-40B8-9C8A-3E162736D26E}"/>
              </a:ext>
            </a:extLst>
          </p:cNvPr>
          <p:cNvGrpSpPr>
            <a:grpSpLocks/>
          </p:cNvGrpSpPr>
          <p:nvPr/>
        </p:nvGrpSpPr>
        <p:grpSpPr bwMode="auto">
          <a:xfrm>
            <a:off x="307975" y="3508375"/>
            <a:ext cx="2851150" cy="3016250"/>
            <a:chOff x="194" y="215"/>
            <a:chExt cx="1973" cy="2087"/>
          </a:xfrm>
        </p:grpSpPr>
        <p:grpSp>
          <p:nvGrpSpPr>
            <p:cNvPr id="66812" name="Group 252">
              <a:extLst>
                <a:ext uri="{FF2B5EF4-FFF2-40B4-BE49-F238E27FC236}">
                  <a16:creationId xmlns:a16="http://schemas.microsoft.com/office/drawing/2014/main" id="{AC4F8988-DF7E-4F8E-BC9A-ED942DE46D8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71" y="258"/>
              <a:ext cx="544" cy="435"/>
              <a:chOff x="671" y="258"/>
              <a:chExt cx="544" cy="435"/>
            </a:xfrm>
          </p:grpSpPr>
          <p:sp>
            <p:nvSpPr>
              <p:cNvPr id="66813" name="Freeform 253">
                <a:extLst>
                  <a:ext uri="{FF2B5EF4-FFF2-40B4-BE49-F238E27FC236}">
                    <a16:creationId xmlns:a16="http://schemas.microsoft.com/office/drawing/2014/main" id="{0E0B51F2-C554-41B6-B6AE-3EB22BAB1F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1" y="258"/>
                <a:ext cx="544" cy="435"/>
              </a:xfrm>
              <a:custGeom>
                <a:avLst/>
                <a:gdLst>
                  <a:gd name="T0" fmla="*/ 0 w 907"/>
                  <a:gd name="T1" fmla="*/ 726 h 726"/>
                  <a:gd name="T2" fmla="*/ 453 w 907"/>
                  <a:gd name="T3" fmla="*/ 0 h 726"/>
                  <a:gd name="T4" fmla="*/ 907 w 907"/>
                  <a:gd name="T5" fmla="*/ 726 h 726"/>
                  <a:gd name="T6" fmla="*/ 453 w 907"/>
                  <a:gd name="T7" fmla="*/ 726 h 726"/>
                  <a:gd name="T8" fmla="*/ 453 w 907"/>
                  <a:gd name="T9" fmla="*/ 680 h 726"/>
                  <a:gd name="T10" fmla="*/ 816 w 907"/>
                  <a:gd name="T11" fmla="*/ 680 h 726"/>
                  <a:gd name="T12" fmla="*/ 453 w 907"/>
                  <a:gd name="T13" fmla="*/ 91 h 726"/>
                  <a:gd name="T14" fmla="*/ 90 w 907"/>
                  <a:gd name="T15" fmla="*/ 680 h 726"/>
                  <a:gd name="T16" fmla="*/ 453 w 907"/>
                  <a:gd name="T17" fmla="*/ 680 h 726"/>
                  <a:gd name="T18" fmla="*/ 453 w 907"/>
                  <a:gd name="T19" fmla="*/ 726 h 726"/>
                  <a:gd name="T20" fmla="*/ 0 w 907"/>
                  <a:gd name="T21" fmla="*/ 726 h 7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07" h="726">
                    <a:moveTo>
                      <a:pt x="0" y="726"/>
                    </a:moveTo>
                    <a:lnTo>
                      <a:pt x="453" y="0"/>
                    </a:lnTo>
                    <a:lnTo>
                      <a:pt x="907" y="726"/>
                    </a:lnTo>
                    <a:lnTo>
                      <a:pt x="453" y="726"/>
                    </a:lnTo>
                    <a:lnTo>
                      <a:pt x="453" y="680"/>
                    </a:lnTo>
                    <a:lnTo>
                      <a:pt x="816" y="680"/>
                    </a:lnTo>
                    <a:lnTo>
                      <a:pt x="453" y="91"/>
                    </a:lnTo>
                    <a:lnTo>
                      <a:pt x="90" y="680"/>
                    </a:lnTo>
                    <a:lnTo>
                      <a:pt x="453" y="680"/>
                    </a:lnTo>
                    <a:lnTo>
                      <a:pt x="453" y="726"/>
                    </a:lnTo>
                    <a:lnTo>
                      <a:pt x="0" y="726"/>
                    </a:lnTo>
                    <a:close/>
                  </a:path>
                </a:pathLst>
              </a:custGeom>
              <a:solidFill>
                <a:srgbClr val="0000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814" name="Freeform 254">
                <a:extLst>
                  <a:ext uri="{FF2B5EF4-FFF2-40B4-BE49-F238E27FC236}">
                    <a16:creationId xmlns:a16="http://schemas.microsoft.com/office/drawing/2014/main" id="{7E1562FD-6DC6-407D-B3F4-42EBAD43FF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75" y="527"/>
                <a:ext cx="136" cy="114"/>
              </a:xfrm>
              <a:custGeom>
                <a:avLst/>
                <a:gdLst>
                  <a:gd name="T0" fmla="*/ 0 w 544"/>
                  <a:gd name="T1" fmla="*/ 454 h 454"/>
                  <a:gd name="T2" fmla="*/ 181 w 544"/>
                  <a:gd name="T3" fmla="*/ 454 h 454"/>
                  <a:gd name="T4" fmla="*/ 181 w 544"/>
                  <a:gd name="T5" fmla="*/ 363 h 454"/>
                  <a:gd name="T6" fmla="*/ 272 w 544"/>
                  <a:gd name="T7" fmla="*/ 182 h 454"/>
                  <a:gd name="T8" fmla="*/ 363 w 544"/>
                  <a:gd name="T9" fmla="*/ 363 h 454"/>
                  <a:gd name="T10" fmla="*/ 181 w 544"/>
                  <a:gd name="T11" fmla="*/ 363 h 454"/>
                  <a:gd name="T12" fmla="*/ 181 w 544"/>
                  <a:gd name="T13" fmla="*/ 454 h 454"/>
                  <a:gd name="T14" fmla="*/ 544 w 544"/>
                  <a:gd name="T15" fmla="*/ 454 h 454"/>
                  <a:gd name="T16" fmla="*/ 272 w 544"/>
                  <a:gd name="T17" fmla="*/ 0 h 454"/>
                  <a:gd name="T18" fmla="*/ 0 w 544"/>
                  <a:gd name="T19" fmla="*/ 454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44" h="454">
                    <a:moveTo>
                      <a:pt x="0" y="454"/>
                    </a:moveTo>
                    <a:lnTo>
                      <a:pt x="181" y="454"/>
                    </a:lnTo>
                    <a:lnTo>
                      <a:pt x="181" y="363"/>
                    </a:lnTo>
                    <a:lnTo>
                      <a:pt x="272" y="182"/>
                    </a:lnTo>
                    <a:lnTo>
                      <a:pt x="363" y="363"/>
                    </a:lnTo>
                    <a:lnTo>
                      <a:pt x="181" y="363"/>
                    </a:lnTo>
                    <a:lnTo>
                      <a:pt x="181" y="454"/>
                    </a:lnTo>
                    <a:lnTo>
                      <a:pt x="544" y="454"/>
                    </a:lnTo>
                    <a:lnTo>
                      <a:pt x="272" y="0"/>
                    </a:lnTo>
                    <a:lnTo>
                      <a:pt x="0" y="454"/>
                    </a:lnTo>
                    <a:close/>
                  </a:path>
                </a:pathLst>
              </a:custGeom>
              <a:solidFill>
                <a:srgbClr val="0000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815" name="Freeform 255">
                <a:extLst>
                  <a:ext uri="{FF2B5EF4-FFF2-40B4-BE49-F238E27FC236}">
                    <a16:creationId xmlns:a16="http://schemas.microsoft.com/office/drawing/2014/main" id="{1F739762-E104-4E95-84E8-2BB3BF6D2E4E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807" y="482"/>
                <a:ext cx="136" cy="114"/>
              </a:xfrm>
              <a:custGeom>
                <a:avLst/>
                <a:gdLst>
                  <a:gd name="T0" fmla="*/ 0 w 544"/>
                  <a:gd name="T1" fmla="*/ 454 h 454"/>
                  <a:gd name="T2" fmla="*/ 181 w 544"/>
                  <a:gd name="T3" fmla="*/ 454 h 454"/>
                  <a:gd name="T4" fmla="*/ 181 w 544"/>
                  <a:gd name="T5" fmla="*/ 363 h 454"/>
                  <a:gd name="T6" fmla="*/ 272 w 544"/>
                  <a:gd name="T7" fmla="*/ 182 h 454"/>
                  <a:gd name="T8" fmla="*/ 363 w 544"/>
                  <a:gd name="T9" fmla="*/ 363 h 454"/>
                  <a:gd name="T10" fmla="*/ 181 w 544"/>
                  <a:gd name="T11" fmla="*/ 363 h 454"/>
                  <a:gd name="T12" fmla="*/ 181 w 544"/>
                  <a:gd name="T13" fmla="*/ 454 h 454"/>
                  <a:gd name="T14" fmla="*/ 544 w 544"/>
                  <a:gd name="T15" fmla="*/ 454 h 454"/>
                  <a:gd name="T16" fmla="*/ 272 w 544"/>
                  <a:gd name="T17" fmla="*/ 0 h 454"/>
                  <a:gd name="T18" fmla="*/ 0 w 544"/>
                  <a:gd name="T19" fmla="*/ 454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44" h="454">
                    <a:moveTo>
                      <a:pt x="0" y="454"/>
                    </a:moveTo>
                    <a:lnTo>
                      <a:pt x="181" y="454"/>
                    </a:lnTo>
                    <a:lnTo>
                      <a:pt x="181" y="363"/>
                    </a:lnTo>
                    <a:lnTo>
                      <a:pt x="272" y="182"/>
                    </a:lnTo>
                    <a:lnTo>
                      <a:pt x="363" y="363"/>
                    </a:lnTo>
                    <a:lnTo>
                      <a:pt x="181" y="363"/>
                    </a:lnTo>
                    <a:lnTo>
                      <a:pt x="181" y="454"/>
                    </a:lnTo>
                    <a:lnTo>
                      <a:pt x="544" y="454"/>
                    </a:lnTo>
                    <a:lnTo>
                      <a:pt x="272" y="0"/>
                    </a:lnTo>
                    <a:lnTo>
                      <a:pt x="0" y="454"/>
                    </a:lnTo>
                    <a:close/>
                  </a:path>
                </a:pathLst>
              </a:custGeom>
              <a:solidFill>
                <a:srgbClr val="0000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816" name="Freeform 256">
                <a:extLst>
                  <a:ext uri="{FF2B5EF4-FFF2-40B4-BE49-F238E27FC236}">
                    <a16:creationId xmlns:a16="http://schemas.microsoft.com/office/drawing/2014/main" id="{3D2F2C44-4BB5-45BB-85E2-1EEA73DE6BEB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3" y="482"/>
                <a:ext cx="136" cy="114"/>
              </a:xfrm>
              <a:custGeom>
                <a:avLst/>
                <a:gdLst>
                  <a:gd name="T0" fmla="*/ 0 w 544"/>
                  <a:gd name="T1" fmla="*/ 454 h 454"/>
                  <a:gd name="T2" fmla="*/ 181 w 544"/>
                  <a:gd name="T3" fmla="*/ 454 h 454"/>
                  <a:gd name="T4" fmla="*/ 181 w 544"/>
                  <a:gd name="T5" fmla="*/ 363 h 454"/>
                  <a:gd name="T6" fmla="*/ 272 w 544"/>
                  <a:gd name="T7" fmla="*/ 182 h 454"/>
                  <a:gd name="T8" fmla="*/ 363 w 544"/>
                  <a:gd name="T9" fmla="*/ 363 h 454"/>
                  <a:gd name="T10" fmla="*/ 181 w 544"/>
                  <a:gd name="T11" fmla="*/ 363 h 454"/>
                  <a:gd name="T12" fmla="*/ 181 w 544"/>
                  <a:gd name="T13" fmla="*/ 454 h 454"/>
                  <a:gd name="T14" fmla="*/ 544 w 544"/>
                  <a:gd name="T15" fmla="*/ 454 h 454"/>
                  <a:gd name="T16" fmla="*/ 272 w 544"/>
                  <a:gd name="T17" fmla="*/ 0 h 454"/>
                  <a:gd name="T18" fmla="*/ 0 w 544"/>
                  <a:gd name="T19" fmla="*/ 454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44" h="454">
                    <a:moveTo>
                      <a:pt x="0" y="454"/>
                    </a:moveTo>
                    <a:lnTo>
                      <a:pt x="181" y="454"/>
                    </a:lnTo>
                    <a:lnTo>
                      <a:pt x="181" y="363"/>
                    </a:lnTo>
                    <a:lnTo>
                      <a:pt x="272" y="182"/>
                    </a:lnTo>
                    <a:lnTo>
                      <a:pt x="363" y="363"/>
                    </a:lnTo>
                    <a:lnTo>
                      <a:pt x="181" y="363"/>
                    </a:lnTo>
                    <a:lnTo>
                      <a:pt x="181" y="454"/>
                    </a:lnTo>
                    <a:lnTo>
                      <a:pt x="544" y="454"/>
                    </a:lnTo>
                    <a:lnTo>
                      <a:pt x="272" y="0"/>
                    </a:lnTo>
                    <a:lnTo>
                      <a:pt x="0" y="454"/>
                    </a:lnTo>
                    <a:close/>
                  </a:path>
                </a:pathLst>
              </a:custGeom>
              <a:solidFill>
                <a:srgbClr val="0000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66817" name="Group 257">
              <a:extLst>
                <a:ext uri="{FF2B5EF4-FFF2-40B4-BE49-F238E27FC236}">
                  <a16:creationId xmlns:a16="http://schemas.microsoft.com/office/drawing/2014/main" id="{2295FEA3-9C29-4997-BE97-C9C2983D759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70" y="215"/>
              <a:ext cx="522" cy="522"/>
              <a:chOff x="1170" y="215"/>
              <a:chExt cx="522" cy="522"/>
            </a:xfrm>
          </p:grpSpPr>
          <p:sp>
            <p:nvSpPr>
              <p:cNvPr id="66818" name="AutoShape 258">
                <a:extLst>
                  <a:ext uri="{FF2B5EF4-FFF2-40B4-BE49-F238E27FC236}">
                    <a16:creationId xmlns:a16="http://schemas.microsoft.com/office/drawing/2014/main" id="{EF774A5C-817A-479C-99D1-6E3E2ECCFB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00000">
                <a:off x="1170" y="215"/>
                <a:ext cx="522" cy="522"/>
              </a:xfrm>
              <a:prstGeom prst="plus">
                <a:avLst>
                  <a:gd name="adj" fmla="val 46745"/>
                </a:avLst>
              </a:prstGeom>
              <a:solidFill>
                <a:srgbClr val="0000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66819" name="Group 259">
                <a:extLst>
                  <a:ext uri="{FF2B5EF4-FFF2-40B4-BE49-F238E27FC236}">
                    <a16:creationId xmlns:a16="http://schemas.microsoft.com/office/drawing/2014/main" id="{028BDFC4-EB7D-4B00-BCF9-281FF63E4F1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327" y="255"/>
                <a:ext cx="204" cy="90"/>
                <a:chOff x="1306" y="255"/>
                <a:chExt cx="204" cy="90"/>
              </a:xfrm>
            </p:grpSpPr>
            <p:sp>
              <p:nvSpPr>
                <p:cNvPr id="66820" name="AutoShape 260">
                  <a:extLst>
                    <a:ext uri="{FF2B5EF4-FFF2-40B4-BE49-F238E27FC236}">
                      <a16:creationId xmlns:a16="http://schemas.microsoft.com/office/drawing/2014/main" id="{13E24DEC-47C5-4FCA-B87D-50F97C38049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2700000">
                  <a:off x="1306" y="255"/>
                  <a:ext cx="90" cy="90"/>
                </a:xfrm>
                <a:prstGeom prst="plus">
                  <a:avLst>
                    <a:gd name="adj" fmla="val 42718"/>
                  </a:avLst>
                </a:prstGeom>
                <a:solidFill>
                  <a:srgbClr val="000000">
                    <a:alpha val="5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821" name="AutoShape 261">
                  <a:extLst>
                    <a:ext uri="{FF2B5EF4-FFF2-40B4-BE49-F238E27FC236}">
                      <a16:creationId xmlns:a16="http://schemas.microsoft.com/office/drawing/2014/main" id="{6DA132F2-CA42-4051-952E-8771B66CBDB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2700000">
                  <a:off x="1420" y="255"/>
                  <a:ext cx="90" cy="90"/>
                </a:xfrm>
                <a:prstGeom prst="plus">
                  <a:avLst>
                    <a:gd name="adj" fmla="val 42718"/>
                  </a:avLst>
                </a:prstGeom>
                <a:solidFill>
                  <a:srgbClr val="000000">
                    <a:alpha val="5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66822" name="Group 262">
              <a:extLst>
                <a:ext uri="{FF2B5EF4-FFF2-40B4-BE49-F238E27FC236}">
                  <a16:creationId xmlns:a16="http://schemas.microsoft.com/office/drawing/2014/main" id="{26EAB855-FB96-4811-8AD1-0885D139314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14" y="249"/>
              <a:ext cx="453" cy="453"/>
              <a:chOff x="1714" y="249"/>
              <a:chExt cx="453" cy="453"/>
            </a:xfrm>
          </p:grpSpPr>
          <p:sp>
            <p:nvSpPr>
              <p:cNvPr id="66823" name="Freeform 263">
                <a:extLst>
                  <a:ext uri="{FF2B5EF4-FFF2-40B4-BE49-F238E27FC236}">
                    <a16:creationId xmlns:a16="http://schemas.microsoft.com/office/drawing/2014/main" id="{BB69ED38-D74E-47D7-A21F-45F02E97F8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14" y="249"/>
                <a:ext cx="453" cy="453"/>
              </a:xfrm>
              <a:custGeom>
                <a:avLst/>
                <a:gdLst>
                  <a:gd name="T0" fmla="*/ 0 w 635"/>
                  <a:gd name="T1" fmla="*/ 635 h 635"/>
                  <a:gd name="T2" fmla="*/ 45 w 635"/>
                  <a:gd name="T3" fmla="*/ 635 h 635"/>
                  <a:gd name="T4" fmla="*/ 45 w 635"/>
                  <a:gd name="T5" fmla="*/ 45 h 635"/>
                  <a:gd name="T6" fmla="*/ 589 w 635"/>
                  <a:gd name="T7" fmla="*/ 45 h 635"/>
                  <a:gd name="T8" fmla="*/ 589 w 635"/>
                  <a:gd name="T9" fmla="*/ 589 h 635"/>
                  <a:gd name="T10" fmla="*/ 45 w 635"/>
                  <a:gd name="T11" fmla="*/ 589 h 635"/>
                  <a:gd name="T12" fmla="*/ 45 w 635"/>
                  <a:gd name="T13" fmla="*/ 635 h 635"/>
                  <a:gd name="T14" fmla="*/ 635 w 635"/>
                  <a:gd name="T15" fmla="*/ 635 h 635"/>
                  <a:gd name="T16" fmla="*/ 635 w 635"/>
                  <a:gd name="T17" fmla="*/ 0 h 635"/>
                  <a:gd name="T18" fmla="*/ 0 w 635"/>
                  <a:gd name="T19" fmla="*/ 0 h 635"/>
                  <a:gd name="T20" fmla="*/ 0 w 635"/>
                  <a:gd name="T21" fmla="*/ 635 h 6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35" h="635">
                    <a:moveTo>
                      <a:pt x="0" y="635"/>
                    </a:moveTo>
                    <a:lnTo>
                      <a:pt x="45" y="635"/>
                    </a:lnTo>
                    <a:lnTo>
                      <a:pt x="45" y="45"/>
                    </a:lnTo>
                    <a:lnTo>
                      <a:pt x="589" y="45"/>
                    </a:lnTo>
                    <a:lnTo>
                      <a:pt x="589" y="589"/>
                    </a:lnTo>
                    <a:lnTo>
                      <a:pt x="45" y="589"/>
                    </a:lnTo>
                    <a:lnTo>
                      <a:pt x="45" y="635"/>
                    </a:lnTo>
                    <a:lnTo>
                      <a:pt x="635" y="635"/>
                    </a:lnTo>
                    <a:lnTo>
                      <a:pt x="635" y="0"/>
                    </a:lnTo>
                    <a:lnTo>
                      <a:pt x="0" y="0"/>
                    </a:lnTo>
                    <a:lnTo>
                      <a:pt x="0" y="635"/>
                    </a:lnTo>
                    <a:close/>
                  </a:path>
                </a:pathLst>
              </a:custGeom>
              <a:solidFill>
                <a:srgbClr val="0000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824" name="Freeform 264">
                <a:extLst>
                  <a:ext uri="{FF2B5EF4-FFF2-40B4-BE49-F238E27FC236}">
                    <a16:creationId xmlns:a16="http://schemas.microsoft.com/office/drawing/2014/main" id="{39AF1779-7994-476D-A011-DC2A0E0DFE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05" y="346"/>
                <a:ext cx="90" cy="90"/>
              </a:xfrm>
              <a:custGeom>
                <a:avLst/>
                <a:gdLst>
                  <a:gd name="T0" fmla="*/ 0 w 454"/>
                  <a:gd name="T1" fmla="*/ 454 h 454"/>
                  <a:gd name="T2" fmla="*/ 0 w 454"/>
                  <a:gd name="T3" fmla="*/ 0 h 454"/>
                  <a:gd name="T4" fmla="*/ 454 w 454"/>
                  <a:gd name="T5" fmla="*/ 0 h 454"/>
                  <a:gd name="T6" fmla="*/ 454 w 454"/>
                  <a:gd name="T7" fmla="*/ 454 h 454"/>
                  <a:gd name="T8" fmla="*/ 136 w 454"/>
                  <a:gd name="T9" fmla="*/ 454 h 454"/>
                  <a:gd name="T10" fmla="*/ 136 w 454"/>
                  <a:gd name="T11" fmla="*/ 318 h 454"/>
                  <a:gd name="T12" fmla="*/ 318 w 454"/>
                  <a:gd name="T13" fmla="*/ 318 h 454"/>
                  <a:gd name="T14" fmla="*/ 318 w 454"/>
                  <a:gd name="T15" fmla="*/ 136 h 454"/>
                  <a:gd name="T16" fmla="*/ 136 w 454"/>
                  <a:gd name="T17" fmla="*/ 136 h 454"/>
                  <a:gd name="T18" fmla="*/ 136 w 454"/>
                  <a:gd name="T19" fmla="*/ 454 h 454"/>
                  <a:gd name="T20" fmla="*/ 0 w 454"/>
                  <a:gd name="T21" fmla="*/ 454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54" h="454">
                    <a:moveTo>
                      <a:pt x="0" y="454"/>
                    </a:moveTo>
                    <a:lnTo>
                      <a:pt x="0" y="0"/>
                    </a:lnTo>
                    <a:lnTo>
                      <a:pt x="454" y="0"/>
                    </a:lnTo>
                    <a:lnTo>
                      <a:pt x="454" y="454"/>
                    </a:lnTo>
                    <a:lnTo>
                      <a:pt x="136" y="454"/>
                    </a:lnTo>
                    <a:lnTo>
                      <a:pt x="136" y="318"/>
                    </a:lnTo>
                    <a:lnTo>
                      <a:pt x="318" y="318"/>
                    </a:lnTo>
                    <a:lnTo>
                      <a:pt x="318" y="136"/>
                    </a:lnTo>
                    <a:lnTo>
                      <a:pt x="136" y="136"/>
                    </a:lnTo>
                    <a:lnTo>
                      <a:pt x="136" y="454"/>
                    </a:lnTo>
                    <a:lnTo>
                      <a:pt x="0" y="454"/>
                    </a:lnTo>
                    <a:close/>
                  </a:path>
                </a:pathLst>
              </a:custGeom>
              <a:solidFill>
                <a:srgbClr val="0000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825" name="Freeform 265">
                <a:extLst>
                  <a:ext uri="{FF2B5EF4-FFF2-40B4-BE49-F238E27FC236}">
                    <a16:creationId xmlns:a16="http://schemas.microsoft.com/office/drawing/2014/main" id="{A2C21AEC-38ED-4180-9C90-017C1DD9F3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86" y="346"/>
                <a:ext cx="91" cy="91"/>
              </a:xfrm>
              <a:custGeom>
                <a:avLst/>
                <a:gdLst>
                  <a:gd name="T0" fmla="*/ 0 w 454"/>
                  <a:gd name="T1" fmla="*/ 454 h 454"/>
                  <a:gd name="T2" fmla="*/ 0 w 454"/>
                  <a:gd name="T3" fmla="*/ 0 h 454"/>
                  <a:gd name="T4" fmla="*/ 454 w 454"/>
                  <a:gd name="T5" fmla="*/ 0 h 454"/>
                  <a:gd name="T6" fmla="*/ 454 w 454"/>
                  <a:gd name="T7" fmla="*/ 454 h 454"/>
                  <a:gd name="T8" fmla="*/ 136 w 454"/>
                  <a:gd name="T9" fmla="*/ 454 h 454"/>
                  <a:gd name="T10" fmla="*/ 136 w 454"/>
                  <a:gd name="T11" fmla="*/ 318 h 454"/>
                  <a:gd name="T12" fmla="*/ 318 w 454"/>
                  <a:gd name="T13" fmla="*/ 318 h 454"/>
                  <a:gd name="T14" fmla="*/ 318 w 454"/>
                  <a:gd name="T15" fmla="*/ 136 h 454"/>
                  <a:gd name="T16" fmla="*/ 136 w 454"/>
                  <a:gd name="T17" fmla="*/ 136 h 454"/>
                  <a:gd name="T18" fmla="*/ 136 w 454"/>
                  <a:gd name="T19" fmla="*/ 454 h 454"/>
                  <a:gd name="T20" fmla="*/ 0 w 454"/>
                  <a:gd name="T21" fmla="*/ 454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54" h="454">
                    <a:moveTo>
                      <a:pt x="0" y="454"/>
                    </a:moveTo>
                    <a:lnTo>
                      <a:pt x="0" y="0"/>
                    </a:lnTo>
                    <a:lnTo>
                      <a:pt x="454" y="0"/>
                    </a:lnTo>
                    <a:lnTo>
                      <a:pt x="454" y="454"/>
                    </a:lnTo>
                    <a:lnTo>
                      <a:pt x="136" y="454"/>
                    </a:lnTo>
                    <a:lnTo>
                      <a:pt x="136" y="318"/>
                    </a:lnTo>
                    <a:lnTo>
                      <a:pt x="318" y="318"/>
                    </a:lnTo>
                    <a:lnTo>
                      <a:pt x="318" y="136"/>
                    </a:lnTo>
                    <a:lnTo>
                      <a:pt x="136" y="136"/>
                    </a:lnTo>
                    <a:lnTo>
                      <a:pt x="136" y="454"/>
                    </a:lnTo>
                    <a:lnTo>
                      <a:pt x="0" y="454"/>
                    </a:lnTo>
                    <a:close/>
                  </a:path>
                </a:pathLst>
              </a:custGeom>
              <a:solidFill>
                <a:srgbClr val="0000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826" name="Freeform 266">
                <a:extLst>
                  <a:ext uri="{FF2B5EF4-FFF2-40B4-BE49-F238E27FC236}">
                    <a16:creationId xmlns:a16="http://schemas.microsoft.com/office/drawing/2014/main" id="{43ECFF39-C64A-46C4-AF10-1E86C4B401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95" y="482"/>
                <a:ext cx="90" cy="90"/>
              </a:xfrm>
              <a:custGeom>
                <a:avLst/>
                <a:gdLst>
                  <a:gd name="T0" fmla="*/ 0 w 454"/>
                  <a:gd name="T1" fmla="*/ 454 h 454"/>
                  <a:gd name="T2" fmla="*/ 0 w 454"/>
                  <a:gd name="T3" fmla="*/ 0 h 454"/>
                  <a:gd name="T4" fmla="*/ 454 w 454"/>
                  <a:gd name="T5" fmla="*/ 0 h 454"/>
                  <a:gd name="T6" fmla="*/ 454 w 454"/>
                  <a:gd name="T7" fmla="*/ 454 h 454"/>
                  <a:gd name="T8" fmla="*/ 136 w 454"/>
                  <a:gd name="T9" fmla="*/ 454 h 454"/>
                  <a:gd name="T10" fmla="*/ 136 w 454"/>
                  <a:gd name="T11" fmla="*/ 318 h 454"/>
                  <a:gd name="T12" fmla="*/ 318 w 454"/>
                  <a:gd name="T13" fmla="*/ 318 h 454"/>
                  <a:gd name="T14" fmla="*/ 318 w 454"/>
                  <a:gd name="T15" fmla="*/ 136 h 454"/>
                  <a:gd name="T16" fmla="*/ 136 w 454"/>
                  <a:gd name="T17" fmla="*/ 136 h 454"/>
                  <a:gd name="T18" fmla="*/ 136 w 454"/>
                  <a:gd name="T19" fmla="*/ 454 h 454"/>
                  <a:gd name="T20" fmla="*/ 0 w 454"/>
                  <a:gd name="T21" fmla="*/ 454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54" h="454">
                    <a:moveTo>
                      <a:pt x="0" y="454"/>
                    </a:moveTo>
                    <a:lnTo>
                      <a:pt x="0" y="0"/>
                    </a:lnTo>
                    <a:lnTo>
                      <a:pt x="454" y="0"/>
                    </a:lnTo>
                    <a:lnTo>
                      <a:pt x="454" y="454"/>
                    </a:lnTo>
                    <a:lnTo>
                      <a:pt x="136" y="454"/>
                    </a:lnTo>
                    <a:lnTo>
                      <a:pt x="136" y="318"/>
                    </a:lnTo>
                    <a:lnTo>
                      <a:pt x="318" y="318"/>
                    </a:lnTo>
                    <a:lnTo>
                      <a:pt x="318" y="136"/>
                    </a:lnTo>
                    <a:lnTo>
                      <a:pt x="136" y="136"/>
                    </a:lnTo>
                    <a:lnTo>
                      <a:pt x="136" y="454"/>
                    </a:lnTo>
                    <a:lnTo>
                      <a:pt x="0" y="454"/>
                    </a:lnTo>
                    <a:close/>
                  </a:path>
                </a:pathLst>
              </a:custGeom>
              <a:solidFill>
                <a:srgbClr val="0000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66827" name="Group 267">
              <a:extLst>
                <a:ext uri="{FF2B5EF4-FFF2-40B4-BE49-F238E27FC236}">
                  <a16:creationId xmlns:a16="http://schemas.microsoft.com/office/drawing/2014/main" id="{A819BC6B-89BC-4076-B170-EEFEF953C18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4" y="249"/>
              <a:ext cx="454" cy="454"/>
              <a:chOff x="194" y="249"/>
              <a:chExt cx="454" cy="454"/>
            </a:xfrm>
          </p:grpSpPr>
          <p:sp>
            <p:nvSpPr>
              <p:cNvPr id="66828" name="AutoShape 268">
                <a:extLst>
                  <a:ext uri="{FF2B5EF4-FFF2-40B4-BE49-F238E27FC236}">
                    <a16:creationId xmlns:a16="http://schemas.microsoft.com/office/drawing/2014/main" id="{F2727307-5F2E-4154-93D9-9E6FD82AF15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4" y="249"/>
                <a:ext cx="454" cy="454"/>
              </a:xfrm>
              <a:custGeom>
                <a:avLst/>
                <a:gdLst>
                  <a:gd name="G0" fmla="+- 1237 0 0"/>
                  <a:gd name="G1" fmla="+- 21600 0 1237"/>
                  <a:gd name="G2" fmla="+- 21600 0 1237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237" y="10800"/>
                    </a:moveTo>
                    <a:cubicBezTo>
                      <a:pt x="1237" y="16081"/>
                      <a:pt x="5519" y="20363"/>
                      <a:pt x="10800" y="20363"/>
                    </a:cubicBezTo>
                    <a:cubicBezTo>
                      <a:pt x="16081" y="20363"/>
                      <a:pt x="20363" y="16081"/>
                      <a:pt x="20363" y="10800"/>
                    </a:cubicBezTo>
                    <a:cubicBezTo>
                      <a:pt x="20363" y="5519"/>
                      <a:pt x="16081" y="1237"/>
                      <a:pt x="10800" y="1237"/>
                    </a:cubicBezTo>
                    <a:cubicBezTo>
                      <a:pt x="5519" y="1237"/>
                      <a:pt x="1237" y="5519"/>
                      <a:pt x="1237" y="10800"/>
                    </a:cubicBezTo>
                    <a:close/>
                  </a:path>
                </a:pathLst>
              </a:custGeom>
              <a:solidFill>
                <a:srgbClr val="0000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829" name="AutoShape 269">
                <a:extLst>
                  <a:ext uri="{FF2B5EF4-FFF2-40B4-BE49-F238E27FC236}">
                    <a16:creationId xmlns:a16="http://schemas.microsoft.com/office/drawing/2014/main" id="{693A2A16-F22A-4702-BA39-A022F280F94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308" y="391"/>
                <a:ext cx="227" cy="227"/>
              </a:xfrm>
              <a:custGeom>
                <a:avLst/>
                <a:gdLst>
                  <a:gd name="G0" fmla="+- 8346 0 0"/>
                  <a:gd name="G1" fmla="+- -10778057 0 0"/>
                  <a:gd name="G2" fmla="+- 0 0 -10778057"/>
                  <a:gd name="T0" fmla="*/ 0 256 1"/>
                  <a:gd name="T1" fmla="*/ 180 256 1"/>
                  <a:gd name="G3" fmla="+- -10778057 T0 T1"/>
                  <a:gd name="T2" fmla="*/ 0 256 1"/>
                  <a:gd name="T3" fmla="*/ 90 256 1"/>
                  <a:gd name="G4" fmla="+- -10778057 T2 T3"/>
                  <a:gd name="G5" fmla="*/ G4 2 1"/>
                  <a:gd name="T4" fmla="*/ 90 256 1"/>
                  <a:gd name="T5" fmla="*/ 0 256 1"/>
                  <a:gd name="G6" fmla="+- -10778057 T4 T5"/>
                  <a:gd name="G7" fmla="*/ G6 2 1"/>
                  <a:gd name="G8" fmla="abs -10778057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8346"/>
                  <a:gd name="G18" fmla="*/ 8346 1 2"/>
                  <a:gd name="G19" fmla="+- G18 5400 0"/>
                  <a:gd name="G20" fmla="cos G19 -10778057"/>
                  <a:gd name="G21" fmla="sin G19 -10778057"/>
                  <a:gd name="G22" fmla="+- G20 10800 0"/>
                  <a:gd name="G23" fmla="+- G21 10800 0"/>
                  <a:gd name="G24" fmla="+- 10800 0 G20"/>
                  <a:gd name="G25" fmla="+- 8346 10800 0"/>
                  <a:gd name="G26" fmla="?: G9 G17 G25"/>
                  <a:gd name="G27" fmla="?: G9 0 21600"/>
                  <a:gd name="G28" fmla="cos 10800 -10778057"/>
                  <a:gd name="G29" fmla="sin 10800 -10778057"/>
                  <a:gd name="G30" fmla="sin 8346 -10778057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-10778057 G34 0"/>
                  <a:gd name="G36" fmla="?: G6 G35 G31"/>
                  <a:gd name="G37" fmla="+- 21600 0 G36"/>
                  <a:gd name="G38" fmla="?: G4 0 G33"/>
                  <a:gd name="G39" fmla="?: -10778057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1576 w 21600"/>
                  <a:gd name="T15" fmla="*/ 8235 h 21600"/>
                  <a:gd name="T16" fmla="*/ 10800 w 21600"/>
                  <a:gd name="T17" fmla="*/ 2454 h 21600"/>
                  <a:gd name="T18" fmla="*/ 20024 w 21600"/>
                  <a:gd name="T19" fmla="*/ 8235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2759" y="8564"/>
                    </a:moveTo>
                    <a:cubicBezTo>
                      <a:pt x="3763" y="4952"/>
                      <a:pt x="7051" y="2454"/>
                      <a:pt x="10800" y="2454"/>
                    </a:cubicBezTo>
                    <a:cubicBezTo>
                      <a:pt x="14548" y="2454"/>
                      <a:pt x="17836" y="4952"/>
                      <a:pt x="18840" y="8564"/>
                    </a:cubicBezTo>
                    <a:lnTo>
                      <a:pt x="21205" y="7906"/>
                    </a:lnTo>
                    <a:cubicBezTo>
                      <a:pt x="19905" y="3233"/>
                      <a:pt x="15650" y="0"/>
                      <a:pt x="10799" y="0"/>
                    </a:cubicBezTo>
                    <a:cubicBezTo>
                      <a:pt x="5949" y="0"/>
                      <a:pt x="1694" y="3233"/>
                      <a:pt x="394" y="7906"/>
                    </a:cubicBezTo>
                    <a:close/>
                  </a:path>
                </a:pathLst>
              </a:custGeom>
              <a:solidFill>
                <a:srgbClr val="0000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830" name="AutoShape 270">
                <a:extLst>
                  <a:ext uri="{FF2B5EF4-FFF2-40B4-BE49-F238E27FC236}">
                    <a16:creationId xmlns:a16="http://schemas.microsoft.com/office/drawing/2014/main" id="{B5C9ADE8-E999-49E4-B1FC-F1F514BA92A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" y="346"/>
                <a:ext cx="136" cy="136"/>
              </a:xfrm>
              <a:custGeom>
                <a:avLst/>
                <a:gdLst>
                  <a:gd name="G0" fmla="+- 3653 0 0"/>
                  <a:gd name="G1" fmla="+- 21600 0 3653"/>
                  <a:gd name="G2" fmla="+- 21600 0 3653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3653" y="10800"/>
                    </a:moveTo>
                    <a:cubicBezTo>
                      <a:pt x="3653" y="14747"/>
                      <a:pt x="6853" y="17947"/>
                      <a:pt x="10800" y="17947"/>
                    </a:cubicBezTo>
                    <a:cubicBezTo>
                      <a:pt x="14747" y="17947"/>
                      <a:pt x="17947" y="14747"/>
                      <a:pt x="17947" y="10800"/>
                    </a:cubicBezTo>
                    <a:cubicBezTo>
                      <a:pt x="17947" y="6853"/>
                      <a:pt x="14747" y="3653"/>
                      <a:pt x="10800" y="3653"/>
                    </a:cubicBezTo>
                    <a:cubicBezTo>
                      <a:pt x="6853" y="3653"/>
                      <a:pt x="3653" y="6853"/>
                      <a:pt x="3653" y="10800"/>
                    </a:cubicBezTo>
                    <a:close/>
                  </a:path>
                </a:pathLst>
              </a:custGeom>
              <a:solidFill>
                <a:srgbClr val="0000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831" name="AutoShape 271">
                <a:extLst>
                  <a:ext uri="{FF2B5EF4-FFF2-40B4-BE49-F238E27FC236}">
                    <a16:creationId xmlns:a16="http://schemas.microsoft.com/office/drawing/2014/main" id="{97E34711-DA65-4E1B-9E06-2AC8B2E14D0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4" y="346"/>
                <a:ext cx="136" cy="136"/>
              </a:xfrm>
              <a:custGeom>
                <a:avLst/>
                <a:gdLst>
                  <a:gd name="G0" fmla="+- 3653 0 0"/>
                  <a:gd name="G1" fmla="+- 21600 0 3653"/>
                  <a:gd name="G2" fmla="+- 21600 0 3653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3653" y="10800"/>
                    </a:moveTo>
                    <a:cubicBezTo>
                      <a:pt x="3653" y="14747"/>
                      <a:pt x="6853" y="17947"/>
                      <a:pt x="10800" y="17947"/>
                    </a:cubicBezTo>
                    <a:cubicBezTo>
                      <a:pt x="14747" y="17947"/>
                      <a:pt x="17947" y="14747"/>
                      <a:pt x="17947" y="10800"/>
                    </a:cubicBezTo>
                    <a:cubicBezTo>
                      <a:pt x="17947" y="6853"/>
                      <a:pt x="14747" y="3653"/>
                      <a:pt x="10800" y="3653"/>
                    </a:cubicBezTo>
                    <a:cubicBezTo>
                      <a:pt x="6853" y="3653"/>
                      <a:pt x="3653" y="6853"/>
                      <a:pt x="3653" y="10800"/>
                    </a:cubicBezTo>
                    <a:close/>
                  </a:path>
                </a:pathLst>
              </a:custGeom>
              <a:solidFill>
                <a:srgbClr val="0000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6832" name="Group 272">
              <a:extLst>
                <a:ext uri="{FF2B5EF4-FFF2-40B4-BE49-F238E27FC236}">
                  <a16:creationId xmlns:a16="http://schemas.microsoft.com/office/drawing/2014/main" id="{808AC61E-5904-4337-AFF2-D95D5EAA295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4" y="765"/>
              <a:ext cx="454" cy="454"/>
              <a:chOff x="194" y="765"/>
              <a:chExt cx="454" cy="454"/>
            </a:xfrm>
          </p:grpSpPr>
          <p:sp>
            <p:nvSpPr>
              <p:cNvPr id="66833" name="AutoShape 273">
                <a:extLst>
                  <a:ext uri="{FF2B5EF4-FFF2-40B4-BE49-F238E27FC236}">
                    <a16:creationId xmlns:a16="http://schemas.microsoft.com/office/drawing/2014/main" id="{B1168DF7-2106-4265-AF0A-E720045B2E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4" y="765"/>
                <a:ext cx="454" cy="454"/>
              </a:xfrm>
              <a:custGeom>
                <a:avLst/>
                <a:gdLst>
                  <a:gd name="G0" fmla="+- 1237 0 0"/>
                  <a:gd name="G1" fmla="+- 21600 0 1237"/>
                  <a:gd name="G2" fmla="+- 21600 0 1237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237" y="10800"/>
                    </a:moveTo>
                    <a:cubicBezTo>
                      <a:pt x="1237" y="16081"/>
                      <a:pt x="5519" y="20363"/>
                      <a:pt x="10800" y="20363"/>
                    </a:cubicBezTo>
                    <a:cubicBezTo>
                      <a:pt x="16081" y="20363"/>
                      <a:pt x="20363" y="16081"/>
                      <a:pt x="20363" y="10800"/>
                    </a:cubicBezTo>
                    <a:cubicBezTo>
                      <a:pt x="20363" y="5519"/>
                      <a:pt x="16081" y="1237"/>
                      <a:pt x="10800" y="1237"/>
                    </a:cubicBezTo>
                    <a:cubicBezTo>
                      <a:pt x="5519" y="1237"/>
                      <a:pt x="1237" y="5519"/>
                      <a:pt x="1237" y="10800"/>
                    </a:cubicBezTo>
                    <a:close/>
                  </a:path>
                </a:pathLst>
              </a:custGeom>
              <a:solidFill>
                <a:srgbClr val="0000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834" name="Oval 274">
                <a:extLst>
                  <a:ext uri="{FF2B5EF4-FFF2-40B4-BE49-F238E27FC236}">
                    <a16:creationId xmlns:a16="http://schemas.microsoft.com/office/drawing/2014/main" id="{AAAB57AB-573C-4F1C-A372-3834EB965D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" y="890"/>
                <a:ext cx="90" cy="91"/>
              </a:xfrm>
              <a:prstGeom prst="ellipse">
                <a:avLst/>
              </a:prstGeom>
              <a:solidFill>
                <a:srgbClr val="0000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835" name="Oval 275">
                <a:extLst>
                  <a:ext uri="{FF2B5EF4-FFF2-40B4-BE49-F238E27FC236}">
                    <a16:creationId xmlns:a16="http://schemas.microsoft.com/office/drawing/2014/main" id="{0A3AE7A1-C3B9-4344-AE47-988D65A2EB4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9" y="890"/>
                <a:ext cx="90" cy="91"/>
              </a:xfrm>
              <a:prstGeom prst="ellipse">
                <a:avLst/>
              </a:prstGeom>
              <a:solidFill>
                <a:srgbClr val="0000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836" name="AutoShape 276">
                <a:extLst>
                  <a:ext uri="{FF2B5EF4-FFF2-40B4-BE49-F238E27FC236}">
                    <a16:creationId xmlns:a16="http://schemas.microsoft.com/office/drawing/2014/main" id="{A53C5D4C-9D8D-4145-836F-7F735072AAA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308" y="935"/>
                <a:ext cx="227" cy="227"/>
              </a:xfrm>
              <a:custGeom>
                <a:avLst/>
                <a:gdLst>
                  <a:gd name="G0" fmla="+- 8346 0 0"/>
                  <a:gd name="G1" fmla="+- -10778057 0 0"/>
                  <a:gd name="G2" fmla="+- 0 0 -10778057"/>
                  <a:gd name="T0" fmla="*/ 0 256 1"/>
                  <a:gd name="T1" fmla="*/ 180 256 1"/>
                  <a:gd name="G3" fmla="+- -10778057 T0 T1"/>
                  <a:gd name="T2" fmla="*/ 0 256 1"/>
                  <a:gd name="T3" fmla="*/ 90 256 1"/>
                  <a:gd name="G4" fmla="+- -10778057 T2 T3"/>
                  <a:gd name="G5" fmla="*/ G4 2 1"/>
                  <a:gd name="T4" fmla="*/ 90 256 1"/>
                  <a:gd name="T5" fmla="*/ 0 256 1"/>
                  <a:gd name="G6" fmla="+- -10778057 T4 T5"/>
                  <a:gd name="G7" fmla="*/ G6 2 1"/>
                  <a:gd name="G8" fmla="abs -10778057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8346"/>
                  <a:gd name="G18" fmla="*/ 8346 1 2"/>
                  <a:gd name="G19" fmla="+- G18 5400 0"/>
                  <a:gd name="G20" fmla="cos G19 -10778057"/>
                  <a:gd name="G21" fmla="sin G19 -10778057"/>
                  <a:gd name="G22" fmla="+- G20 10800 0"/>
                  <a:gd name="G23" fmla="+- G21 10800 0"/>
                  <a:gd name="G24" fmla="+- 10800 0 G20"/>
                  <a:gd name="G25" fmla="+- 8346 10800 0"/>
                  <a:gd name="G26" fmla="?: G9 G17 G25"/>
                  <a:gd name="G27" fmla="?: G9 0 21600"/>
                  <a:gd name="G28" fmla="cos 10800 -10778057"/>
                  <a:gd name="G29" fmla="sin 10800 -10778057"/>
                  <a:gd name="G30" fmla="sin 8346 -10778057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-10778057 G34 0"/>
                  <a:gd name="G36" fmla="?: G6 G35 G31"/>
                  <a:gd name="G37" fmla="+- 21600 0 G36"/>
                  <a:gd name="G38" fmla="?: G4 0 G33"/>
                  <a:gd name="G39" fmla="?: -10778057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1576 w 21600"/>
                  <a:gd name="T15" fmla="*/ 8235 h 21600"/>
                  <a:gd name="T16" fmla="*/ 10800 w 21600"/>
                  <a:gd name="T17" fmla="*/ 2454 h 21600"/>
                  <a:gd name="T18" fmla="*/ 20024 w 21600"/>
                  <a:gd name="T19" fmla="*/ 8235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2759" y="8564"/>
                    </a:moveTo>
                    <a:cubicBezTo>
                      <a:pt x="3763" y="4952"/>
                      <a:pt x="7051" y="2454"/>
                      <a:pt x="10800" y="2454"/>
                    </a:cubicBezTo>
                    <a:cubicBezTo>
                      <a:pt x="14548" y="2454"/>
                      <a:pt x="17836" y="4952"/>
                      <a:pt x="18840" y="8564"/>
                    </a:cubicBezTo>
                    <a:lnTo>
                      <a:pt x="21205" y="7906"/>
                    </a:lnTo>
                    <a:cubicBezTo>
                      <a:pt x="19905" y="3233"/>
                      <a:pt x="15650" y="0"/>
                      <a:pt x="10799" y="0"/>
                    </a:cubicBezTo>
                    <a:cubicBezTo>
                      <a:pt x="5949" y="0"/>
                      <a:pt x="1694" y="3233"/>
                      <a:pt x="394" y="7906"/>
                    </a:cubicBezTo>
                    <a:close/>
                  </a:path>
                </a:pathLst>
              </a:custGeom>
              <a:solidFill>
                <a:srgbClr val="0000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6837" name="Group 277">
              <a:extLst>
                <a:ext uri="{FF2B5EF4-FFF2-40B4-BE49-F238E27FC236}">
                  <a16:creationId xmlns:a16="http://schemas.microsoft.com/office/drawing/2014/main" id="{3479A00F-9BBC-4FA0-910F-939257D368D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71" y="774"/>
              <a:ext cx="544" cy="435"/>
              <a:chOff x="671" y="774"/>
              <a:chExt cx="544" cy="435"/>
            </a:xfrm>
          </p:grpSpPr>
          <p:sp>
            <p:nvSpPr>
              <p:cNvPr id="66838" name="Freeform 278">
                <a:extLst>
                  <a:ext uri="{FF2B5EF4-FFF2-40B4-BE49-F238E27FC236}">
                    <a16:creationId xmlns:a16="http://schemas.microsoft.com/office/drawing/2014/main" id="{6683A425-D74E-454B-82E3-2438B9380B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1" y="774"/>
                <a:ext cx="544" cy="435"/>
              </a:xfrm>
              <a:custGeom>
                <a:avLst/>
                <a:gdLst>
                  <a:gd name="T0" fmla="*/ 0 w 907"/>
                  <a:gd name="T1" fmla="*/ 726 h 726"/>
                  <a:gd name="T2" fmla="*/ 453 w 907"/>
                  <a:gd name="T3" fmla="*/ 0 h 726"/>
                  <a:gd name="T4" fmla="*/ 907 w 907"/>
                  <a:gd name="T5" fmla="*/ 726 h 726"/>
                  <a:gd name="T6" fmla="*/ 453 w 907"/>
                  <a:gd name="T7" fmla="*/ 726 h 726"/>
                  <a:gd name="T8" fmla="*/ 453 w 907"/>
                  <a:gd name="T9" fmla="*/ 680 h 726"/>
                  <a:gd name="T10" fmla="*/ 816 w 907"/>
                  <a:gd name="T11" fmla="*/ 680 h 726"/>
                  <a:gd name="T12" fmla="*/ 453 w 907"/>
                  <a:gd name="T13" fmla="*/ 91 h 726"/>
                  <a:gd name="T14" fmla="*/ 90 w 907"/>
                  <a:gd name="T15" fmla="*/ 680 h 726"/>
                  <a:gd name="T16" fmla="*/ 453 w 907"/>
                  <a:gd name="T17" fmla="*/ 680 h 726"/>
                  <a:gd name="T18" fmla="*/ 453 w 907"/>
                  <a:gd name="T19" fmla="*/ 726 h 726"/>
                  <a:gd name="T20" fmla="*/ 0 w 907"/>
                  <a:gd name="T21" fmla="*/ 726 h 7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07" h="726">
                    <a:moveTo>
                      <a:pt x="0" y="726"/>
                    </a:moveTo>
                    <a:lnTo>
                      <a:pt x="453" y="0"/>
                    </a:lnTo>
                    <a:lnTo>
                      <a:pt x="907" y="726"/>
                    </a:lnTo>
                    <a:lnTo>
                      <a:pt x="453" y="726"/>
                    </a:lnTo>
                    <a:lnTo>
                      <a:pt x="453" y="680"/>
                    </a:lnTo>
                    <a:lnTo>
                      <a:pt x="816" y="680"/>
                    </a:lnTo>
                    <a:lnTo>
                      <a:pt x="453" y="91"/>
                    </a:lnTo>
                    <a:lnTo>
                      <a:pt x="90" y="680"/>
                    </a:lnTo>
                    <a:lnTo>
                      <a:pt x="453" y="680"/>
                    </a:lnTo>
                    <a:lnTo>
                      <a:pt x="453" y="726"/>
                    </a:lnTo>
                    <a:lnTo>
                      <a:pt x="0" y="726"/>
                    </a:lnTo>
                    <a:close/>
                  </a:path>
                </a:pathLst>
              </a:custGeom>
              <a:solidFill>
                <a:srgbClr val="0000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839" name="Freeform 279">
                <a:extLst>
                  <a:ext uri="{FF2B5EF4-FFF2-40B4-BE49-F238E27FC236}">
                    <a16:creationId xmlns:a16="http://schemas.microsoft.com/office/drawing/2014/main" id="{0CED9F25-18C6-4E10-B745-182A4669E4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75" y="1026"/>
                <a:ext cx="136" cy="114"/>
              </a:xfrm>
              <a:custGeom>
                <a:avLst/>
                <a:gdLst>
                  <a:gd name="T0" fmla="*/ 0 w 544"/>
                  <a:gd name="T1" fmla="*/ 454 h 454"/>
                  <a:gd name="T2" fmla="*/ 181 w 544"/>
                  <a:gd name="T3" fmla="*/ 454 h 454"/>
                  <a:gd name="T4" fmla="*/ 181 w 544"/>
                  <a:gd name="T5" fmla="*/ 363 h 454"/>
                  <a:gd name="T6" fmla="*/ 272 w 544"/>
                  <a:gd name="T7" fmla="*/ 182 h 454"/>
                  <a:gd name="T8" fmla="*/ 363 w 544"/>
                  <a:gd name="T9" fmla="*/ 363 h 454"/>
                  <a:gd name="T10" fmla="*/ 181 w 544"/>
                  <a:gd name="T11" fmla="*/ 363 h 454"/>
                  <a:gd name="T12" fmla="*/ 181 w 544"/>
                  <a:gd name="T13" fmla="*/ 454 h 454"/>
                  <a:gd name="T14" fmla="*/ 544 w 544"/>
                  <a:gd name="T15" fmla="*/ 454 h 454"/>
                  <a:gd name="T16" fmla="*/ 272 w 544"/>
                  <a:gd name="T17" fmla="*/ 0 h 454"/>
                  <a:gd name="T18" fmla="*/ 0 w 544"/>
                  <a:gd name="T19" fmla="*/ 454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44" h="454">
                    <a:moveTo>
                      <a:pt x="0" y="454"/>
                    </a:moveTo>
                    <a:lnTo>
                      <a:pt x="181" y="454"/>
                    </a:lnTo>
                    <a:lnTo>
                      <a:pt x="181" y="363"/>
                    </a:lnTo>
                    <a:lnTo>
                      <a:pt x="272" y="182"/>
                    </a:lnTo>
                    <a:lnTo>
                      <a:pt x="363" y="363"/>
                    </a:lnTo>
                    <a:lnTo>
                      <a:pt x="181" y="363"/>
                    </a:lnTo>
                    <a:lnTo>
                      <a:pt x="181" y="454"/>
                    </a:lnTo>
                    <a:lnTo>
                      <a:pt x="544" y="454"/>
                    </a:lnTo>
                    <a:lnTo>
                      <a:pt x="272" y="0"/>
                    </a:lnTo>
                    <a:lnTo>
                      <a:pt x="0" y="454"/>
                    </a:lnTo>
                    <a:close/>
                  </a:path>
                </a:pathLst>
              </a:custGeom>
              <a:solidFill>
                <a:srgbClr val="0000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840" name="Oval 280">
                <a:extLst>
                  <a:ext uri="{FF2B5EF4-FFF2-40B4-BE49-F238E27FC236}">
                    <a16:creationId xmlns:a16="http://schemas.microsoft.com/office/drawing/2014/main" id="{8D5B9748-5F08-4ACE-A018-011A780111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52" y="980"/>
                <a:ext cx="45" cy="46"/>
              </a:xfrm>
              <a:prstGeom prst="ellipse">
                <a:avLst/>
              </a:prstGeom>
              <a:solidFill>
                <a:srgbClr val="0000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841" name="Oval 281">
                <a:extLst>
                  <a:ext uri="{FF2B5EF4-FFF2-40B4-BE49-F238E27FC236}">
                    <a16:creationId xmlns:a16="http://schemas.microsoft.com/office/drawing/2014/main" id="{3AF7C917-B4D9-4C5F-BB61-85161FABC12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8" y="981"/>
                <a:ext cx="45" cy="46"/>
              </a:xfrm>
              <a:prstGeom prst="ellipse">
                <a:avLst/>
              </a:prstGeom>
              <a:solidFill>
                <a:srgbClr val="0000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6842" name="Group 282">
              <a:extLst>
                <a:ext uri="{FF2B5EF4-FFF2-40B4-BE49-F238E27FC236}">
                  <a16:creationId xmlns:a16="http://schemas.microsoft.com/office/drawing/2014/main" id="{1B47608B-9162-45B3-B5A3-E791D1E5145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70" y="731"/>
              <a:ext cx="522" cy="522"/>
              <a:chOff x="1170" y="731"/>
              <a:chExt cx="522" cy="522"/>
            </a:xfrm>
          </p:grpSpPr>
          <p:sp>
            <p:nvSpPr>
              <p:cNvPr id="66843" name="AutoShape 283">
                <a:extLst>
                  <a:ext uri="{FF2B5EF4-FFF2-40B4-BE49-F238E27FC236}">
                    <a16:creationId xmlns:a16="http://schemas.microsoft.com/office/drawing/2014/main" id="{D08140DA-AEC0-4A37-947C-6E6F03CD5F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00000">
                <a:off x="1170" y="731"/>
                <a:ext cx="522" cy="522"/>
              </a:xfrm>
              <a:prstGeom prst="plus">
                <a:avLst>
                  <a:gd name="adj" fmla="val 46745"/>
                </a:avLst>
              </a:prstGeom>
              <a:solidFill>
                <a:srgbClr val="0000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844" name="Oval 284">
                <a:extLst>
                  <a:ext uri="{FF2B5EF4-FFF2-40B4-BE49-F238E27FC236}">
                    <a16:creationId xmlns:a16="http://schemas.microsoft.com/office/drawing/2014/main" id="{FB4D1C32-CA0D-495B-9DA3-FD66DD9F3A3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1" y="798"/>
                <a:ext cx="45" cy="46"/>
              </a:xfrm>
              <a:prstGeom prst="ellipse">
                <a:avLst/>
              </a:prstGeom>
              <a:solidFill>
                <a:srgbClr val="0000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845" name="Oval 285">
                <a:extLst>
                  <a:ext uri="{FF2B5EF4-FFF2-40B4-BE49-F238E27FC236}">
                    <a16:creationId xmlns:a16="http://schemas.microsoft.com/office/drawing/2014/main" id="{254D0F1D-71E8-4345-991E-1393A385DC8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7" y="799"/>
                <a:ext cx="45" cy="46"/>
              </a:xfrm>
              <a:prstGeom prst="ellipse">
                <a:avLst/>
              </a:prstGeom>
              <a:solidFill>
                <a:srgbClr val="0000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6846" name="Group 286">
              <a:extLst>
                <a:ext uri="{FF2B5EF4-FFF2-40B4-BE49-F238E27FC236}">
                  <a16:creationId xmlns:a16="http://schemas.microsoft.com/office/drawing/2014/main" id="{F19A3604-CB9D-46B2-B095-E359D5F2763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14" y="765"/>
              <a:ext cx="453" cy="453"/>
              <a:chOff x="1714" y="765"/>
              <a:chExt cx="453" cy="453"/>
            </a:xfrm>
          </p:grpSpPr>
          <p:sp>
            <p:nvSpPr>
              <p:cNvPr id="66847" name="Freeform 287">
                <a:extLst>
                  <a:ext uri="{FF2B5EF4-FFF2-40B4-BE49-F238E27FC236}">
                    <a16:creationId xmlns:a16="http://schemas.microsoft.com/office/drawing/2014/main" id="{48E1F3D2-6212-43EF-894E-B93E41C500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14" y="765"/>
                <a:ext cx="453" cy="453"/>
              </a:xfrm>
              <a:custGeom>
                <a:avLst/>
                <a:gdLst>
                  <a:gd name="T0" fmla="*/ 0 w 635"/>
                  <a:gd name="T1" fmla="*/ 635 h 635"/>
                  <a:gd name="T2" fmla="*/ 45 w 635"/>
                  <a:gd name="T3" fmla="*/ 635 h 635"/>
                  <a:gd name="T4" fmla="*/ 45 w 635"/>
                  <a:gd name="T5" fmla="*/ 45 h 635"/>
                  <a:gd name="T6" fmla="*/ 589 w 635"/>
                  <a:gd name="T7" fmla="*/ 45 h 635"/>
                  <a:gd name="T8" fmla="*/ 589 w 635"/>
                  <a:gd name="T9" fmla="*/ 589 h 635"/>
                  <a:gd name="T10" fmla="*/ 45 w 635"/>
                  <a:gd name="T11" fmla="*/ 589 h 635"/>
                  <a:gd name="T12" fmla="*/ 45 w 635"/>
                  <a:gd name="T13" fmla="*/ 635 h 635"/>
                  <a:gd name="T14" fmla="*/ 635 w 635"/>
                  <a:gd name="T15" fmla="*/ 635 h 635"/>
                  <a:gd name="T16" fmla="*/ 635 w 635"/>
                  <a:gd name="T17" fmla="*/ 0 h 635"/>
                  <a:gd name="T18" fmla="*/ 0 w 635"/>
                  <a:gd name="T19" fmla="*/ 0 h 635"/>
                  <a:gd name="T20" fmla="*/ 0 w 635"/>
                  <a:gd name="T21" fmla="*/ 635 h 6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35" h="635">
                    <a:moveTo>
                      <a:pt x="0" y="635"/>
                    </a:moveTo>
                    <a:lnTo>
                      <a:pt x="45" y="635"/>
                    </a:lnTo>
                    <a:lnTo>
                      <a:pt x="45" y="45"/>
                    </a:lnTo>
                    <a:lnTo>
                      <a:pt x="589" y="45"/>
                    </a:lnTo>
                    <a:lnTo>
                      <a:pt x="589" y="589"/>
                    </a:lnTo>
                    <a:lnTo>
                      <a:pt x="45" y="589"/>
                    </a:lnTo>
                    <a:lnTo>
                      <a:pt x="45" y="635"/>
                    </a:lnTo>
                    <a:lnTo>
                      <a:pt x="635" y="635"/>
                    </a:lnTo>
                    <a:lnTo>
                      <a:pt x="635" y="0"/>
                    </a:lnTo>
                    <a:lnTo>
                      <a:pt x="0" y="0"/>
                    </a:lnTo>
                    <a:lnTo>
                      <a:pt x="0" y="635"/>
                    </a:lnTo>
                    <a:close/>
                  </a:path>
                </a:pathLst>
              </a:custGeom>
              <a:solidFill>
                <a:srgbClr val="0000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848" name="Oval 288">
                <a:extLst>
                  <a:ext uri="{FF2B5EF4-FFF2-40B4-BE49-F238E27FC236}">
                    <a16:creationId xmlns:a16="http://schemas.microsoft.com/office/drawing/2014/main" id="{2D88189F-0F02-4DF7-A26D-0DDEED3E58E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04" y="890"/>
                <a:ext cx="90" cy="91"/>
              </a:xfrm>
              <a:prstGeom prst="ellipse">
                <a:avLst/>
              </a:prstGeom>
              <a:solidFill>
                <a:srgbClr val="0000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849" name="Oval 289">
                <a:extLst>
                  <a:ext uri="{FF2B5EF4-FFF2-40B4-BE49-F238E27FC236}">
                    <a16:creationId xmlns:a16="http://schemas.microsoft.com/office/drawing/2014/main" id="{33F7B3E1-FE2B-459A-9B8C-903E0FD204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86" y="890"/>
                <a:ext cx="90" cy="91"/>
              </a:xfrm>
              <a:prstGeom prst="ellipse">
                <a:avLst/>
              </a:prstGeom>
              <a:solidFill>
                <a:srgbClr val="0000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850" name="AutoShape 290">
                <a:extLst>
                  <a:ext uri="{FF2B5EF4-FFF2-40B4-BE49-F238E27FC236}">
                    <a16:creationId xmlns:a16="http://schemas.microsoft.com/office/drawing/2014/main" id="{0C2C2C25-6102-4B76-9E11-3BAB543A88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1828" y="890"/>
                <a:ext cx="227" cy="227"/>
              </a:xfrm>
              <a:custGeom>
                <a:avLst/>
                <a:gdLst>
                  <a:gd name="G0" fmla="+- 6916 0 0"/>
                  <a:gd name="G1" fmla="+- -10113057 0 0"/>
                  <a:gd name="G2" fmla="+- 0 0 -10113057"/>
                  <a:gd name="T0" fmla="*/ 0 256 1"/>
                  <a:gd name="T1" fmla="*/ 180 256 1"/>
                  <a:gd name="G3" fmla="+- -10113057 T0 T1"/>
                  <a:gd name="T2" fmla="*/ 0 256 1"/>
                  <a:gd name="T3" fmla="*/ 90 256 1"/>
                  <a:gd name="G4" fmla="+- -10113057 T2 T3"/>
                  <a:gd name="G5" fmla="*/ G4 2 1"/>
                  <a:gd name="T4" fmla="*/ 90 256 1"/>
                  <a:gd name="T5" fmla="*/ 0 256 1"/>
                  <a:gd name="G6" fmla="+- -10113057 T4 T5"/>
                  <a:gd name="G7" fmla="*/ G6 2 1"/>
                  <a:gd name="G8" fmla="abs -10113057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6916"/>
                  <a:gd name="G18" fmla="*/ 6916 1 2"/>
                  <a:gd name="G19" fmla="+- G18 5400 0"/>
                  <a:gd name="G20" fmla="cos G19 -10113057"/>
                  <a:gd name="G21" fmla="sin G19 -10113057"/>
                  <a:gd name="G22" fmla="+- G20 10800 0"/>
                  <a:gd name="G23" fmla="+- G21 10800 0"/>
                  <a:gd name="G24" fmla="+- 10800 0 G20"/>
                  <a:gd name="G25" fmla="+- 6916 10800 0"/>
                  <a:gd name="G26" fmla="?: G9 G17 G25"/>
                  <a:gd name="G27" fmla="?: G9 0 21600"/>
                  <a:gd name="G28" fmla="cos 10800 -10113057"/>
                  <a:gd name="G29" fmla="sin 10800 -10113057"/>
                  <a:gd name="G30" fmla="sin 6916 -10113057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-10113057 G34 0"/>
                  <a:gd name="G36" fmla="?: G6 G35 G31"/>
                  <a:gd name="G37" fmla="+- 21600 0 G36"/>
                  <a:gd name="G38" fmla="?: G4 0 G33"/>
                  <a:gd name="G39" fmla="?: -10113057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817 w 21600"/>
                  <a:gd name="T15" fmla="*/ 6960 h 21600"/>
                  <a:gd name="T16" fmla="*/ 10800 w 21600"/>
                  <a:gd name="T17" fmla="*/ 3884 h 21600"/>
                  <a:gd name="T18" fmla="*/ 18783 w 21600"/>
                  <a:gd name="T19" fmla="*/ 696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4567" y="7802"/>
                    </a:moveTo>
                    <a:cubicBezTo>
                      <a:pt x="5719" y="5407"/>
                      <a:pt x="8142" y="3884"/>
                      <a:pt x="10800" y="3884"/>
                    </a:cubicBezTo>
                    <a:cubicBezTo>
                      <a:pt x="13457" y="3884"/>
                      <a:pt x="15880" y="5407"/>
                      <a:pt x="17032" y="7802"/>
                    </a:cubicBezTo>
                    <a:lnTo>
                      <a:pt x="20532" y="6118"/>
                    </a:lnTo>
                    <a:cubicBezTo>
                      <a:pt x="18733" y="2378"/>
                      <a:pt x="14950" y="0"/>
                      <a:pt x="10799" y="0"/>
                    </a:cubicBezTo>
                    <a:cubicBezTo>
                      <a:pt x="6649" y="0"/>
                      <a:pt x="2866" y="2378"/>
                      <a:pt x="1067" y="6118"/>
                    </a:cubicBezTo>
                    <a:close/>
                  </a:path>
                </a:pathLst>
              </a:custGeom>
              <a:solidFill>
                <a:srgbClr val="0000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6851" name="Group 291">
              <a:extLst>
                <a:ext uri="{FF2B5EF4-FFF2-40B4-BE49-F238E27FC236}">
                  <a16:creationId xmlns:a16="http://schemas.microsoft.com/office/drawing/2014/main" id="{527A2194-4179-4516-8835-7F9CD572421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4" y="1298"/>
              <a:ext cx="454" cy="454"/>
              <a:chOff x="194" y="1298"/>
              <a:chExt cx="454" cy="454"/>
            </a:xfrm>
          </p:grpSpPr>
          <p:sp>
            <p:nvSpPr>
              <p:cNvPr id="66852" name="AutoShape 292">
                <a:extLst>
                  <a:ext uri="{FF2B5EF4-FFF2-40B4-BE49-F238E27FC236}">
                    <a16:creationId xmlns:a16="http://schemas.microsoft.com/office/drawing/2014/main" id="{E87B7835-428A-46F1-B2CC-78BBDF9D31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4" y="1298"/>
                <a:ext cx="454" cy="454"/>
              </a:xfrm>
              <a:custGeom>
                <a:avLst/>
                <a:gdLst>
                  <a:gd name="G0" fmla="+- 1237 0 0"/>
                  <a:gd name="G1" fmla="+- 21600 0 1237"/>
                  <a:gd name="G2" fmla="+- 21600 0 1237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237" y="10800"/>
                    </a:moveTo>
                    <a:cubicBezTo>
                      <a:pt x="1237" y="16081"/>
                      <a:pt x="5519" y="20363"/>
                      <a:pt x="10800" y="20363"/>
                    </a:cubicBezTo>
                    <a:cubicBezTo>
                      <a:pt x="16081" y="20363"/>
                      <a:pt x="20363" y="16081"/>
                      <a:pt x="20363" y="10800"/>
                    </a:cubicBezTo>
                    <a:cubicBezTo>
                      <a:pt x="20363" y="5519"/>
                      <a:pt x="16081" y="1237"/>
                      <a:pt x="10800" y="1237"/>
                    </a:cubicBezTo>
                    <a:cubicBezTo>
                      <a:pt x="5519" y="1237"/>
                      <a:pt x="1237" y="5519"/>
                      <a:pt x="1237" y="10800"/>
                    </a:cubicBezTo>
                    <a:close/>
                  </a:path>
                </a:pathLst>
              </a:custGeom>
              <a:solidFill>
                <a:srgbClr val="0000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853" name="Oval 293">
                <a:extLst>
                  <a:ext uri="{FF2B5EF4-FFF2-40B4-BE49-F238E27FC236}">
                    <a16:creationId xmlns:a16="http://schemas.microsoft.com/office/drawing/2014/main" id="{D38CB51F-4F59-4BD9-B9E5-BDCA4412899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8" y="1434"/>
                <a:ext cx="45" cy="91"/>
              </a:xfrm>
              <a:prstGeom prst="ellipse">
                <a:avLst/>
              </a:prstGeom>
              <a:solidFill>
                <a:srgbClr val="0000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854" name="Oval 294">
                <a:extLst>
                  <a:ext uri="{FF2B5EF4-FFF2-40B4-BE49-F238E27FC236}">
                    <a16:creationId xmlns:a16="http://schemas.microsoft.com/office/drawing/2014/main" id="{4AD1D049-40CF-4B4D-842B-C764A6C703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9" y="1434"/>
                <a:ext cx="45" cy="91"/>
              </a:xfrm>
              <a:prstGeom prst="ellipse">
                <a:avLst/>
              </a:prstGeom>
              <a:solidFill>
                <a:srgbClr val="0000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855" name="AutoShape 295">
                <a:extLst>
                  <a:ext uri="{FF2B5EF4-FFF2-40B4-BE49-F238E27FC236}">
                    <a16:creationId xmlns:a16="http://schemas.microsoft.com/office/drawing/2014/main" id="{42B62FA4-0B4E-407C-B1D2-DB4E5757D9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5400000">
                <a:off x="376" y="1502"/>
                <a:ext cx="91" cy="227"/>
              </a:xfrm>
              <a:prstGeom prst="moon">
                <a:avLst>
                  <a:gd name="adj" fmla="val 87500"/>
                </a:avLst>
              </a:prstGeom>
              <a:solidFill>
                <a:srgbClr val="0000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6856" name="Group 296">
              <a:extLst>
                <a:ext uri="{FF2B5EF4-FFF2-40B4-BE49-F238E27FC236}">
                  <a16:creationId xmlns:a16="http://schemas.microsoft.com/office/drawing/2014/main" id="{427725C1-5C29-44D1-AC46-73199F13246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4" y="1814"/>
              <a:ext cx="454" cy="454"/>
              <a:chOff x="194" y="1814"/>
              <a:chExt cx="454" cy="454"/>
            </a:xfrm>
          </p:grpSpPr>
          <p:sp>
            <p:nvSpPr>
              <p:cNvPr id="66857" name="AutoShape 297">
                <a:extLst>
                  <a:ext uri="{FF2B5EF4-FFF2-40B4-BE49-F238E27FC236}">
                    <a16:creationId xmlns:a16="http://schemas.microsoft.com/office/drawing/2014/main" id="{952EA20F-FEDA-42F8-AA62-DB7295E3464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4" y="1814"/>
                <a:ext cx="454" cy="454"/>
              </a:xfrm>
              <a:custGeom>
                <a:avLst/>
                <a:gdLst>
                  <a:gd name="G0" fmla="+- 1237 0 0"/>
                  <a:gd name="G1" fmla="+- 21600 0 1237"/>
                  <a:gd name="G2" fmla="+- 21600 0 1237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237" y="10800"/>
                    </a:moveTo>
                    <a:cubicBezTo>
                      <a:pt x="1237" y="16081"/>
                      <a:pt x="5519" y="20363"/>
                      <a:pt x="10800" y="20363"/>
                    </a:cubicBezTo>
                    <a:cubicBezTo>
                      <a:pt x="16081" y="20363"/>
                      <a:pt x="20363" y="16081"/>
                      <a:pt x="20363" y="10800"/>
                    </a:cubicBezTo>
                    <a:cubicBezTo>
                      <a:pt x="20363" y="5519"/>
                      <a:pt x="16081" y="1237"/>
                      <a:pt x="10800" y="1237"/>
                    </a:cubicBezTo>
                    <a:cubicBezTo>
                      <a:pt x="5519" y="1237"/>
                      <a:pt x="1237" y="5519"/>
                      <a:pt x="1237" y="10800"/>
                    </a:cubicBezTo>
                    <a:close/>
                  </a:path>
                </a:pathLst>
              </a:custGeom>
              <a:solidFill>
                <a:srgbClr val="0000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858" name="AutoShape 298">
                <a:extLst>
                  <a:ext uri="{FF2B5EF4-FFF2-40B4-BE49-F238E27FC236}">
                    <a16:creationId xmlns:a16="http://schemas.microsoft.com/office/drawing/2014/main" id="{9BAE2125-8D10-48FA-AC99-D385C72B6A9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" y="1933"/>
                <a:ext cx="136" cy="136"/>
              </a:xfrm>
              <a:custGeom>
                <a:avLst/>
                <a:gdLst>
                  <a:gd name="G0" fmla="+- 6323 0 0"/>
                  <a:gd name="G1" fmla="+- 11036521 0 0"/>
                  <a:gd name="G2" fmla="+- 0 0 11036521"/>
                  <a:gd name="T0" fmla="*/ 0 256 1"/>
                  <a:gd name="T1" fmla="*/ 180 256 1"/>
                  <a:gd name="G3" fmla="+- 11036521 T0 T1"/>
                  <a:gd name="T2" fmla="*/ 0 256 1"/>
                  <a:gd name="T3" fmla="*/ 90 256 1"/>
                  <a:gd name="G4" fmla="+- 11036521 T2 T3"/>
                  <a:gd name="G5" fmla="*/ G4 2 1"/>
                  <a:gd name="T4" fmla="*/ 90 256 1"/>
                  <a:gd name="T5" fmla="*/ 0 256 1"/>
                  <a:gd name="G6" fmla="+- 11036521 T4 T5"/>
                  <a:gd name="G7" fmla="*/ G6 2 1"/>
                  <a:gd name="G8" fmla="abs 11036521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6323"/>
                  <a:gd name="G18" fmla="*/ 6323 1 2"/>
                  <a:gd name="G19" fmla="+- G18 5400 0"/>
                  <a:gd name="G20" fmla="cos G19 11036521"/>
                  <a:gd name="G21" fmla="sin G19 11036521"/>
                  <a:gd name="G22" fmla="+- G20 10800 0"/>
                  <a:gd name="G23" fmla="+- G21 10800 0"/>
                  <a:gd name="G24" fmla="+- 10800 0 G20"/>
                  <a:gd name="G25" fmla="+- 6323 10800 0"/>
                  <a:gd name="G26" fmla="?: G9 G17 G25"/>
                  <a:gd name="G27" fmla="?: G9 0 21600"/>
                  <a:gd name="G28" fmla="cos 10800 11036521"/>
                  <a:gd name="G29" fmla="sin 10800 11036521"/>
                  <a:gd name="G30" fmla="sin 6323 11036521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036521 G34 0"/>
                  <a:gd name="G36" fmla="?: G6 G35 G31"/>
                  <a:gd name="G37" fmla="+- 21600 0 G36"/>
                  <a:gd name="G38" fmla="?: G4 0 G33"/>
                  <a:gd name="G39" fmla="?: 11036521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412 w 21600"/>
                  <a:gd name="T15" fmla="*/ 12521 h 21600"/>
                  <a:gd name="T16" fmla="*/ 10800 w 21600"/>
                  <a:gd name="T17" fmla="*/ 4477 h 21600"/>
                  <a:gd name="T18" fmla="*/ 19188 w 21600"/>
                  <a:gd name="T19" fmla="*/ 12521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4606" y="12070"/>
                    </a:moveTo>
                    <a:cubicBezTo>
                      <a:pt x="4520" y="11652"/>
                      <a:pt x="4477" y="11226"/>
                      <a:pt x="4477" y="10800"/>
                    </a:cubicBezTo>
                    <a:cubicBezTo>
                      <a:pt x="4477" y="7307"/>
                      <a:pt x="7307" y="4477"/>
                      <a:pt x="10800" y="4477"/>
                    </a:cubicBezTo>
                    <a:cubicBezTo>
                      <a:pt x="14292" y="4477"/>
                      <a:pt x="17123" y="7307"/>
                      <a:pt x="17123" y="10800"/>
                    </a:cubicBezTo>
                    <a:cubicBezTo>
                      <a:pt x="17123" y="11226"/>
                      <a:pt x="17079" y="11652"/>
                      <a:pt x="16993" y="12070"/>
                    </a:cubicBezTo>
                    <a:lnTo>
                      <a:pt x="21379" y="12970"/>
                    </a:lnTo>
                    <a:cubicBezTo>
                      <a:pt x="21526" y="12256"/>
                      <a:pt x="21600" y="11529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0" y="11529"/>
                      <a:pt x="73" y="12256"/>
                      <a:pt x="220" y="12970"/>
                    </a:cubicBezTo>
                    <a:close/>
                  </a:path>
                </a:pathLst>
              </a:custGeom>
              <a:solidFill>
                <a:srgbClr val="0000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859" name="AutoShape 299">
                <a:extLst>
                  <a:ext uri="{FF2B5EF4-FFF2-40B4-BE49-F238E27FC236}">
                    <a16:creationId xmlns:a16="http://schemas.microsoft.com/office/drawing/2014/main" id="{F318937F-0B41-4D0E-B910-CDF9363254F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4" y="1933"/>
                <a:ext cx="136" cy="136"/>
              </a:xfrm>
              <a:custGeom>
                <a:avLst/>
                <a:gdLst>
                  <a:gd name="G0" fmla="+- 6323 0 0"/>
                  <a:gd name="G1" fmla="+- 11036521 0 0"/>
                  <a:gd name="G2" fmla="+- 0 0 11036521"/>
                  <a:gd name="T0" fmla="*/ 0 256 1"/>
                  <a:gd name="T1" fmla="*/ 180 256 1"/>
                  <a:gd name="G3" fmla="+- 11036521 T0 T1"/>
                  <a:gd name="T2" fmla="*/ 0 256 1"/>
                  <a:gd name="T3" fmla="*/ 90 256 1"/>
                  <a:gd name="G4" fmla="+- 11036521 T2 T3"/>
                  <a:gd name="G5" fmla="*/ G4 2 1"/>
                  <a:gd name="T4" fmla="*/ 90 256 1"/>
                  <a:gd name="T5" fmla="*/ 0 256 1"/>
                  <a:gd name="G6" fmla="+- 11036521 T4 T5"/>
                  <a:gd name="G7" fmla="*/ G6 2 1"/>
                  <a:gd name="G8" fmla="abs 11036521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6323"/>
                  <a:gd name="G18" fmla="*/ 6323 1 2"/>
                  <a:gd name="G19" fmla="+- G18 5400 0"/>
                  <a:gd name="G20" fmla="cos G19 11036521"/>
                  <a:gd name="G21" fmla="sin G19 11036521"/>
                  <a:gd name="G22" fmla="+- G20 10800 0"/>
                  <a:gd name="G23" fmla="+- G21 10800 0"/>
                  <a:gd name="G24" fmla="+- 10800 0 G20"/>
                  <a:gd name="G25" fmla="+- 6323 10800 0"/>
                  <a:gd name="G26" fmla="?: G9 G17 G25"/>
                  <a:gd name="G27" fmla="?: G9 0 21600"/>
                  <a:gd name="G28" fmla="cos 10800 11036521"/>
                  <a:gd name="G29" fmla="sin 10800 11036521"/>
                  <a:gd name="G30" fmla="sin 6323 11036521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036521 G34 0"/>
                  <a:gd name="G36" fmla="?: G6 G35 G31"/>
                  <a:gd name="G37" fmla="+- 21600 0 G36"/>
                  <a:gd name="G38" fmla="?: G4 0 G33"/>
                  <a:gd name="G39" fmla="?: 11036521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412 w 21600"/>
                  <a:gd name="T15" fmla="*/ 12521 h 21600"/>
                  <a:gd name="T16" fmla="*/ 10800 w 21600"/>
                  <a:gd name="T17" fmla="*/ 4477 h 21600"/>
                  <a:gd name="T18" fmla="*/ 19188 w 21600"/>
                  <a:gd name="T19" fmla="*/ 12521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4606" y="12070"/>
                    </a:moveTo>
                    <a:cubicBezTo>
                      <a:pt x="4520" y="11652"/>
                      <a:pt x="4477" y="11226"/>
                      <a:pt x="4477" y="10800"/>
                    </a:cubicBezTo>
                    <a:cubicBezTo>
                      <a:pt x="4477" y="7307"/>
                      <a:pt x="7307" y="4477"/>
                      <a:pt x="10800" y="4477"/>
                    </a:cubicBezTo>
                    <a:cubicBezTo>
                      <a:pt x="14292" y="4477"/>
                      <a:pt x="17123" y="7307"/>
                      <a:pt x="17123" y="10800"/>
                    </a:cubicBezTo>
                    <a:cubicBezTo>
                      <a:pt x="17123" y="11226"/>
                      <a:pt x="17079" y="11652"/>
                      <a:pt x="16993" y="12070"/>
                    </a:cubicBezTo>
                    <a:lnTo>
                      <a:pt x="21379" y="12970"/>
                    </a:lnTo>
                    <a:cubicBezTo>
                      <a:pt x="21526" y="12256"/>
                      <a:pt x="21600" y="11529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0" y="11529"/>
                      <a:pt x="73" y="12256"/>
                      <a:pt x="220" y="12970"/>
                    </a:cubicBezTo>
                    <a:close/>
                  </a:path>
                </a:pathLst>
              </a:custGeom>
              <a:solidFill>
                <a:srgbClr val="0000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860" name="AutoShape 300">
                <a:extLst>
                  <a:ext uri="{FF2B5EF4-FFF2-40B4-BE49-F238E27FC236}">
                    <a16:creationId xmlns:a16="http://schemas.microsoft.com/office/drawing/2014/main" id="{74A356BA-392D-420C-BB8D-6CD4A7D81AC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5400000">
                <a:off x="353" y="1978"/>
                <a:ext cx="136" cy="318"/>
              </a:xfrm>
              <a:prstGeom prst="moon">
                <a:avLst>
                  <a:gd name="adj" fmla="val 87500"/>
                </a:avLst>
              </a:prstGeom>
              <a:solidFill>
                <a:srgbClr val="0000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6861" name="Group 301">
              <a:extLst>
                <a:ext uri="{FF2B5EF4-FFF2-40B4-BE49-F238E27FC236}">
                  <a16:creationId xmlns:a16="http://schemas.microsoft.com/office/drawing/2014/main" id="{9F561BB5-566F-4903-B5BC-CBCDFC91119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70" y="1264"/>
              <a:ext cx="522" cy="522"/>
              <a:chOff x="1170" y="1264"/>
              <a:chExt cx="522" cy="522"/>
            </a:xfrm>
          </p:grpSpPr>
          <p:sp>
            <p:nvSpPr>
              <p:cNvPr id="66862" name="AutoShape 302">
                <a:extLst>
                  <a:ext uri="{FF2B5EF4-FFF2-40B4-BE49-F238E27FC236}">
                    <a16:creationId xmlns:a16="http://schemas.microsoft.com/office/drawing/2014/main" id="{9F3F609D-9601-482C-B534-F3F8AFD6D3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00000">
                <a:off x="1170" y="1264"/>
                <a:ext cx="522" cy="522"/>
              </a:xfrm>
              <a:prstGeom prst="plus">
                <a:avLst>
                  <a:gd name="adj" fmla="val 46745"/>
                </a:avLst>
              </a:prstGeom>
              <a:solidFill>
                <a:srgbClr val="0000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66863" name="Group 303">
                <a:extLst>
                  <a:ext uri="{FF2B5EF4-FFF2-40B4-BE49-F238E27FC236}">
                    <a16:creationId xmlns:a16="http://schemas.microsoft.com/office/drawing/2014/main" id="{AE57A7AD-A434-470A-9E13-8B6D4CB1915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362" y="1344"/>
                <a:ext cx="136" cy="91"/>
                <a:chOff x="1351" y="1344"/>
                <a:chExt cx="136" cy="91"/>
              </a:xfrm>
            </p:grpSpPr>
            <p:sp>
              <p:nvSpPr>
                <p:cNvPr id="66864" name="Oval 304">
                  <a:extLst>
                    <a:ext uri="{FF2B5EF4-FFF2-40B4-BE49-F238E27FC236}">
                      <a16:creationId xmlns:a16="http://schemas.microsoft.com/office/drawing/2014/main" id="{07A1ECF5-1E79-4751-BEE2-B0DE07673FF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51" y="1344"/>
                  <a:ext cx="45" cy="91"/>
                </a:xfrm>
                <a:prstGeom prst="ellipse">
                  <a:avLst/>
                </a:prstGeom>
                <a:solidFill>
                  <a:srgbClr val="000000">
                    <a:alpha val="5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865" name="Oval 305">
                  <a:extLst>
                    <a:ext uri="{FF2B5EF4-FFF2-40B4-BE49-F238E27FC236}">
                      <a16:creationId xmlns:a16="http://schemas.microsoft.com/office/drawing/2014/main" id="{B2E5B0B6-AD32-4DCA-A6C6-D3D694B4D29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42" y="1344"/>
                  <a:ext cx="45" cy="91"/>
                </a:xfrm>
                <a:prstGeom prst="ellipse">
                  <a:avLst/>
                </a:prstGeom>
                <a:solidFill>
                  <a:srgbClr val="000000">
                    <a:alpha val="5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66866" name="Group 306">
              <a:extLst>
                <a:ext uri="{FF2B5EF4-FFF2-40B4-BE49-F238E27FC236}">
                  <a16:creationId xmlns:a16="http://schemas.microsoft.com/office/drawing/2014/main" id="{6ACC649E-332D-4117-8802-799F0FCE55F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71" y="1307"/>
              <a:ext cx="544" cy="435"/>
              <a:chOff x="671" y="1307"/>
              <a:chExt cx="544" cy="435"/>
            </a:xfrm>
          </p:grpSpPr>
          <p:sp>
            <p:nvSpPr>
              <p:cNvPr id="66867" name="Freeform 307">
                <a:extLst>
                  <a:ext uri="{FF2B5EF4-FFF2-40B4-BE49-F238E27FC236}">
                    <a16:creationId xmlns:a16="http://schemas.microsoft.com/office/drawing/2014/main" id="{3DABB662-3600-4BB0-B06C-6D032932D5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1" y="1307"/>
                <a:ext cx="544" cy="435"/>
              </a:xfrm>
              <a:custGeom>
                <a:avLst/>
                <a:gdLst>
                  <a:gd name="T0" fmla="*/ 0 w 907"/>
                  <a:gd name="T1" fmla="*/ 726 h 726"/>
                  <a:gd name="T2" fmla="*/ 453 w 907"/>
                  <a:gd name="T3" fmla="*/ 0 h 726"/>
                  <a:gd name="T4" fmla="*/ 907 w 907"/>
                  <a:gd name="T5" fmla="*/ 726 h 726"/>
                  <a:gd name="T6" fmla="*/ 453 w 907"/>
                  <a:gd name="T7" fmla="*/ 726 h 726"/>
                  <a:gd name="T8" fmla="*/ 453 w 907"/>
                  <a:gd name="T9" fmla="*/ 680 h 726"/>
                  <a:gd name="T10" fmla="*/ 816 w 907"/>
                  <a:gd name="T11" fmla="*/ 680 h 726"/>
                  <a:gd name="T12" fmla="*/ 453 w 907"/>
                  <a:gd name="T13" fmla="*/ 91 h 726"/>
                  <a:gd name="T14" fmla="*/ 90 w 907"/>
                  <a:gd name="T15" fmla="*/ 680 h 726"/>
                  <a:gd name="T16" fmla="*/ 453 w 907"/>
                  <a:gd name="T17" fmla="*/ 680 h 726"/>
                  <a:gd name="T18" fmla="*/ 453 w 907"/>
                  <a:gd name="T19" fmla="*/ 726 h 726"/>
                  <a:gd name="T20" fmla="*/ 0 w 907"/>
                  <a:gd name="T21" fmla="*/ 726 h 7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07" h="726">
                    <a:moveTo>
                      <a:pt x="0" y="726"/>
                    </a:moveTo>
                    <a:lnTo>
                      <a:pt x="453" y="0"/>
                    </a:lnTo>
                    <a:lnTo>
                      <a:pt x="907" y="726"/>
                    </a:lnTo>
                    <a:lnTo>
                      <a:pt x="453" y="726"/>
                    </a:lnTo>
                    <a:lnTo>
                      <a:pt x="453" y="680"/>
                    </a:lnTo>
                    <a:lnTo>
                      <a:pt x="816" y="680"/>
                    </a:lnTo>
                    <a:lnTo>
                      <a:pt x="453" y="91"/>
                    </a:lnTo>
                    <a:lnTo>
                      <a:pt x="90" y="680"/>
                    </a:lnTo>
                    <a:lnTo>
                      <a:pt x="453" y="680"/>
                    </a:lnTo>
                    <a:lnTo>
                      <a:pt x="453" y="726"/>
                    </a:lnTo>
                    <a:lnTo>
                      <a:pt x="0" y="726"/>
                    </a:lnTo>
                    <a:close/>
                  </a:path>
                </a:pathLst>
              </a:custGeom>
              <a:solidFill>
                <a:srgbClr val="0000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868" name="Oval 308">
                <a:extLst>
                  <a:ext uri="{FF2B5EF4-FFF2-40B4-BE49-F238E27FC236}">
                    <a16:creationId xmlns:a16="http://schemas.microsoft.com/office/drawing/2014/main" id="{955B0960-547B-44F7-86E2-CE1C708045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52" y="1525"/>
                <a:ext cx="45" cy="91"/>
              </a:xfrm>
              <a:prstGeom prst="ellipse">
                <a:avLst/>
              </a:prstGeom>
              <a:solidFill>
                <a:srgbClr val="0000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869" name="Oval 309">
                <a:extLst>
                  <a:ext uri="{FF2B5EF4-FFF2-40B4-BE49-F238E27FC236}">
                    <a16:creationId xmlns:a16="http://schemas.microsoft.com/office/drawing/2014/main" id="{15BCFEB9-9A9A-4126-B3FB-5C6D15C6F69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8" y="1525"/>
                <a:ext cx="45" cy="91"/>
              </a:xfrm>
              <a:prstGeom prst="ellipse">
                <a:avLst/>
              </a:prstGeom>
              <a:solidFill>
                <a:srgbClr val="0000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870" name="AutoShape 310">
                <a:extLst>
                  <a:ext uri="{FF2B5EF4-FFF2-40B4-BE49-F238E27FC236}">
                    <a16:creationId xmlns:a16="http://schemas.microsoft.com/office/drawing/2014/main" id="{2887E1EE-BCDF-4BF2-AC26-028433BA3C3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910" y="1632"/>
                <a:ext cx="67" cy="83"/>
              </a:xfrm>
              <a:prstGeom prst="moon">
                <a:avLst>
                  <a:gd name="adj" fmla="val 87500"/>
                </a:avLst>
              </a:prstGeom>
              <a:solidFill>
                <a:srgbClr val="0000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6871" name="Group 311">
              <a:extLst>
                <a:ext uri="{FF2B5EF4-FFF2-40B4-BE49-F238E27FC236}">
                  <a16:creationId xmlns:a16="http://schemas.microsoft.com/office/drawing/2014/main" id="{9E285FF5-59AD-49C0-8E0A-4F819A9C160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14" y="1298"/>
              <a:ext cx="453" cy="453"/>
              <a:chOff x="1714" y="1298"/>
              <a:chExt cx="453" cy="453"/>
            </a:xfrm>
          </p:grpSpPr>
          <p:sp>
            <p:nvSpPr>
              <p:cNvPr id="66872" name="Freeform 312">
                <a:extLst>
                  <a:ext uri="{FF2B5EF4-FFF2-40B4-BE49-F238E27FC236}">
                    <a16:creationId xmlns:a16="http://schemas.microsoft.com/office/drawing/2014/main" id="{5F3D4755-417A-4E72-B68D-95A479D065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14" y="1298"/>
                <a:ext cx="453" cy="453"/>
              </a:xfrm>
              <a:custGeom>
                <a:avLst/>
                <a:gdLst>
                  <a:gd name="T0" fmla="*/ 0 w 635"/>
                  <a:gd name="T1" fmla="*/ 635 h 635"/>
                  <a:gd name="T2" fmla="*/ 45 w 635"/>
                  <a:gd name="T3" fmla="*/ 635 h 635"/>
                  <a:gd name="T4" fmla="*/ 45 w 635"/>
                  <a:gd name="T5" fmla="*/ 45 h 635"/>
                  <a:gd name="T6" fmla="*/ 589 w 635"/>
                  <a:gd name="T7" fmla="*/ 45 h 635"/>
                  <a:gd name="T8" fmla="*/ 589 w 635"/>
                  <a:gd name="T9" fmla="*/ 589 h 635"/>
                  <a:gd name="T10" fmla="*/ 45 w 635"/>
                  <a:gd name="T11" fmla="*/ 589 h 635"/>
                  <a:gd name="T12" fmla="*/ 45 w 635"/>
                  <a:gd name="T13" fmla="*/ 635 h 635"/>
                  <a:gd name="T14" fmla="*/ 635 w 635"/>
                  <a:gd name="T15" fmla="*/ 635 h 635"/>
                  <a:gd name="T16" fmla="*/ 635 w 635"/>
                  <a:gd name="T17" fmla="*/ 0 h 635"/>
                  <a:gd name="T18" fmla="*/ 0 w 635"/>
                  <a:gd name="T19" fmla="*/ 0 h 635"/>
                  <a:gd name="T20" fmla="*/ 0 w 635"/>
                  <a:gd name="T21" fmla="*/ 635 h 6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35" h="635">
                    <a:moveTo>
                      <a:pt x="0" y="635"/>
                    </a:moveTo>
                    <a:lnTo>
                      <a:pt x="45" y="635"/>
                    </a:lnTo>
                    <a:lnTo>
                      <a:pt x="45" y="45"/>
                    </a:lnTo>
                    <a:lnTo>
                      <a:pt x="589" y="45"/>
                    </a:lnTo>
                    <a:lnTo>
                      <a:pt x="589" y="589"/>
                    </a:lnTo>
                    <a:lnTo>
                      <a:pt x="45" y="589"/>
                    </a:lnTo>
                    <a:lnTo>
                      <a:pt x="45" y="635"/>
                    </a:lnTo>
                    <a:lnTo>
                      <a:pt x="635" y="635"/>
                    </a:lnTo>
                    <a:lnTo>
                      <a:pt x="635" y="0"/>
                    </a:lnTo>
                    <a:lnTo>
                      <a:pt x="0" y="0"/>
                    </a:lnTo>
                    <a:lnTo>
                      <a:pt x="0" y="635"/>
                    </a:lnTo>
                    <a:close/>
                  </a:path>
                </a:pathLst>
              </a:custGeom>
              <a:solidFill>
                <a:srgbClr val="0000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66873" name="Group 313">
                <a:extLst>
                  <a:ext uri="{FF2B5EF4-FFF2-40B4-BE49-F238E27FC236}">
                    <a16:creationId xmlns:a16="http://schemas.microsoft.com/office/drawing/2014/main" id="{6DF499E2-577D-47E1-9578-F5C19B5555A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827" y="1411"/>
                <a:ext cx="227" cy="227"/>
                <a:chOff x="444" y="1570"/>
                <a:chExt cx="227" cy="227"/>
              </a:xfrm>
            </p:grpSpPr>
            <p:sp>
              <p:nvSpPr>
                <p:cNvPr id="66874" name="Oval 314">
                  <a:extLst>
                    <a:ext uri="{FF2B5EF4-FFF2-40B4-BE49-F238E27FC236}">
                      <a16:creationId xmlns:a16="http://schemas.microsoft.com/office/drawing/2014/main" id="{DBB26858-C749-4715-B037-FE7D65E281A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44" y="1570"/>
                  <a:ext cx="45" cy="91"/>
                </a:xfrm>
                <a:prstGeom prst="ellipse">
                  <a:avLst/>
                </a:prstGeom>
                <a:solidFill>
                  <a:srgbClr val="000000">
                    <a:alpha val="5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875" name="Oval 315">
                  <a:extLst>
                    <a:ext uri="{FF2B5EF4-FFF2-40B4-BE49-F238E27FC236}">
                      <a16:creationId xmlns:a16="http://schemas.microsoft.com/office/drawing/2014/main" id="{0781C0B2-6EBB-42E5-9D40-C2D98168A14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25" y="1570"/>
                  <a:ext cx="45" cy="91"/>
                </a:xfrm>
                <a:prstGeom prst="ellipse">
                  <a:avLst/>
                </a:prstGeom>
                <a:solidFill>
                  <a:srgbClr val="000000">
                    <a:alpha val="5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876" name="AutoShape 316">
                  <a:extLst>
                    <a:ext uri="{FF2B5EF4-FFF2-40B4-BE49-F238E27FC236}">
                      <a16:creationId xmlns:a16="http://schemas.microsoft.com/office/drawing/2014/main" id="{90F29035-7907-4F97-9382-D0B4B6A556C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5400000">
                  <a:off x="512" y="1638"/>
                  <a:ext cx="91" cy="227"/>
                </a:xfrm>
                <a:prstGeom prst="moon">
                  <a:avLst>
                    <a:gd name="adj" fmla="val 87500"/>
                  </a:avLst>
                </a:prstGeom>
                <a:solidFill>
                  <a:srgbClr val="000000">
                    <a:alpha val="5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66877" name="Group 317">
              <a:extLst>
                <a:ext uri="{FF2B5EF4-FFF2-40B4-BE49-F238E27FC236}">
                  <a16:creationId xmlns:a16="http://schemas.microsoft.com/office/drawing/2014/main" id="{C1EC5FAA-CB20-4C13-9FC5-2E8EC560CCD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14" y="1814"/>
              <a:ext cx="453" cy="453"/>
              <a:chOff x="1714" y="1814"/>
              <a:chExt cx="453" cy="453"/>
            </a:xfrm>
          </p:grpSpPr>
          <p:sp>
            <p:nvSpPr>
              <p:cNvPr id="66878" name="Freeform 318">
                <a:extLst>
                  <a:ext uri="{FF2B5EF4-FFF2-40B4-BE49-F238E27FC236}">
                    <a16:creationId xmlns:a16="http://schemas.microsoft.com/office/drawing/2014/main" id="{C4303057-BBC8-4451-8859-DE120C7E1A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14" y="1814"/>
                <a:ext cx="453" cy="453"/>
              </a:xfrm>
              <a:custGeom>
                <a:avLst/>
                <a:gdLst>
                  <a:gd name="T0" fmla="*/ 0 w 635"/>
                  <a:gd name="T1" fmla="*/ 635 h 635"/>
                  <a:gd name="T2" fmla="*/ 45 w 635"/>
                  <a:gd name="T3" fmla="*/ 635 h 635"/>
                  <a:gd name="T4" fmla="*/ 45 w 635"/>
                  <a:gd name="T5" fmla="*/ 45 h 635"/>
                  <a:gd name="T6" fmla="*/ 589 w 635"/>
                  <a:gd name="T7" fmla="*/ 45 h 635"/>
                  <a:gd name="T8" fmla="*/ 589 w 635"/>
                  <a:gd name="T9" fmla="*/ 589 h 635"/>
                  <a:gd name="T10" fmla="*/ 45 w 635"/>
                  <a:gd name="T11" fmla="*/ 589 h 635"/>
                  <a:gd name="T12" fmla="*/ 45 w 635"/>
                  <a:gd name="T13" fmla="*/ 635 h 635"/>
                  <a:gd name="T14" fmla="*/ 635 w 635"/>
                  <a:gd name="T15" fmla="*/ 635 h 635"/>
                  <a:gd name="T16" fmla="*/ 635 w 635"/>
                  <a:gd name="T17" fmla="*/ 0 h 635"/>
                  <a:gd name="T18" fmla="*/ 0 w 635"/>
                  <a:gd name="T19" fmla="*/ 0 h 635"/>
                  <a:gd name="T20" fmla="*/ 0 w 635"/>
                  <a:gd name="T21" fmla="*/ 635 h 6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35" h="635">
                    <a:moveTo>
                      <a:pt x="0" y="635"/>
                    </a:moveTo>
                    <a:lnTo>
                      <a:pt x="45" y="635"/>
                    </a:lnTo>
                    <a:lnTo>
                      <a:pt x="45" y="45"/>
                    </a:lnTo>
                    <a:lnTo>
                      <a:pt x="589" y="45"/>
                    </a:lnTo>
                    <a:lnTo>
                      <a:pt x="589" y="589"/>
                    </a:lnTo>
                    <a:lnTo>
                      <a:pt x="45" y="589"/>
                    </a:lnTo>
                    <a:lnTo>
                      <a:pt x="45" y="635"/>
                    </a:lnTo>
                    <a:lnTo>
                      <a:pt x="635" y="635"/>
                    </a:lnTo>
                    <a:lnTo>
                      <a:pt x="635" y="0"/>
                    </a:lnTo>
                    <a:lnTo>
                      <a:pt x="0" y="0"/>
                    </a:lnTo>
                    <a:lnTo>
                      <a:pt x="0" y="635"/>
                    </a:lnTo>
                    <a:close/>
                  </a:path>
                </a:pathLst>
              </a:custGeom>
              <a:solidFill>
                <a:srgbClr val="0000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66879" name="Group 319">
                <a:extLst>
                  <a:ext uri="{FF2B5EF4-FFF2-40B4-BE49-F238E27FC236}">
                    <a16:creationId xmlns:a16="http://schemas.microsoft.com/office/drawing/2014/main" id="{68AC123D-93FC-4FD1-8F3F-0CAC596745C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805" y="1924"/>
                <a:ext cx="272" cy="233"/>
                <a:chOff x="1805" y="1933"/>
                <a:chExt cx="318" cy="272"/>
              </a:xfrm>
            </p:grpSpPr>
            <p:sp>
              <p:nvSpPr>
                <p:cNvPr id="66880" name="AutoShape 320">
                  <a:extLst>
                    <a:ext uri="{FF2B5EF4-FFF2-40B4-BE49-F238E27FC236}">
                      <a16:creationId xmlns:a16="http://schemas.microsoft.com/office/drawing/2014/main" id="{ABA0ADDA-9643-481C-8E26-9A57E81CC24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05" y="1933"/>
                  <a:ext cx="136" cy="136"/>
                </a:xfrm>
                <a:custGeom>
                  <a:avLst/>
                  <a:gdLst>
                    <a:gd name="G0" fmla="+- 6323 0 0"/>
                    <a:gd name="G1" fmla="+- 11036521 0 0"/>
                    <a:gd name="G2" fmla="+- 0 0 11036521"/>
                    <a:gd name="T0" fmla="*/ 0 256 1"/>
                    <a:gd name="T1" fmla="*/ 180 256 1"/>
                    <a:gd name="G3" fmla="+- 11036521 T0 T1"/>
                    <a:gd name="T2" fmla="*/ 0 256 1"/>
                    <a:gd name="T3" fmla="*/ 90 256 1"/>
                    <a:gd name="G4" fmla="+- 11036521 T2 T3"/>
                    <a:gd name="G5" fmla="*/ G4 2 1"/>
                    <a:gd name="T4" fmla="*/ 90 256 1"/>
                    <a:gd name="T5" fmla="*/ 0 256 1"/>
                    <a:gd name="G6" fmla="+- 11036521 T4 T5"/>
                    <a:gd name="G7" fmla="*/ G6 2 1"/>
                    <a:gd name="G8" fmla="abs 11036521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6323"/>
                    <a:gd name="G18" fmla="*/ 6323 1 2"/>
                    <a:gd name="G19" fmla="+- G18 5400 0"/>
                    <a:gd name="G20" fmla="cos G19 11036521"/>
                    <a:gd name="G21" fmla="sin G19 11036521"/>
                    <a:gd name="G22" fmla="+- G20 10800 0"/>
                    <a:gd name="G23" fmla="+- G21 10800 0"/>
                    <a:gd name="G24" fmla="+- 10800 0 G20"/>
                    <a:gd name="G25" fmla="+- 6323 10800 0"/>
                    <a:gd name="G26" fmla="?: G9 G17 G25"/>
                    <a:gd name="G27" fmla="?: G9 0 21600"/>
                    <a:gd name="G28" fmla="cos 10800 11036521"/>
                    <a:gd name="G29" fmla="sin 10800 11036521"/>
                    <a:gd name="G30" fmla="sin 6323 11036521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11036521 G34 0"/>
                    <a:gd name="G36" fmla="?: G6 G35 G31"/>
                    <a:gd name="G37" fmla="+- 21600 0 G36"/>
                    <a:gd name="G38" fmla="?: G4 0 G33"/>
                    <a:gd name="G39" fmla="?: 11036521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0 h 21600"/>
                    <a:gd name="T14" fmla="*/ 2412 w 21600"/>
                    <a:gd name="T15" fmla="*/ 12521 h 21600"/>
                    <a:gd name="T16" fmla="*/ 10800 w 21600"/>
                    <a:gd name="T17" fmla="*/ 4477 h 21600"/>
                    <a:gd name="T18" fmla="*/ 19188 w 21600"/>
                    <a:gd name="T19" fmla="*/ 12521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4606" y="12070"/>
                      </a:moveTo>
                      <a:cubicBezTo>
                        <a:pt x="4520" y="11652"/>
                        <a:pt x="4477" y="11226"/>
                        <a:pt x="4477" y="10800"/>
                      </a:cubicBezTo>
                      <a:cubicBezTo>
                        <a:pt x="4477" y="7307"/>
                        <a:pt x="7307" y="4477"/>
                        <a:pt x="10800" y="4477"/>
                      </a:cubicBezTo>
                      <a:cubicBezTo>
                        <a:pt x="14292" y="4477"/>
                        <a:pt x="17123" y="7307"/>
                        <a:pt x="17123" y="10800"/>
                      </a:cubicBezTo>
                      <a:cubicBezTo>
                        <a:pt x="17123" y="11226"/>
                        <a:pt x="17079" y="11652"/>
                        <a:pt x="16993" y="12070"/>
                      </a:cubicBezTo>
                      <a:lnTo>
                        <a:pt x="21379" y="12970"/>
                      </a:lnTo>
                      <a:cubicBezTo>
                        <a:pt x="21526" y="12256"/>
                        <a:pt x="21600" y="11529"/>
                        <a:pt x="21600" y="10800"/>
                      </a:cubicBezTo>
                      <a:cubicBezTo>
                        <a:pt x="21600" y="4835"/>
                        <a:pt x="16764" y="0"/>
                        <a:pt x="10800" y="0"/>
                      </a:cubicBezTo>
                      <a:cubicBezTo>
                        <a:pt x="4835" y="0"/>
                        <a:pt x="0" y="4835"/>
                        <a:pt x="0" y="10800"/>
                      </a:cubicBezTo>
                      <a:cubicBezTo>
                        <a:pt x="0" y="11529"/>
                        <a:pt x="73" y="12256"/>
                        <a:pt x="220" y="12970"/>
                      </a:cubicBezTo>
                      <a:close/>
                    </a:path>
                  </a:pathLst>
                </a:custGeom>
                <a:solidFill>
                  <a:srgbClr val="000000">
                    <a:alpha val="5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881" name="AutoShape 321">
                  <a:extLst>
                    <a:ext uri="{FF2B5EF4-FFF2-40B4-BE49-F238E27FC236}">
                      <a16:creationId xmlns:a16="http://schemas.microsoft.com/office/drawing/2014/main" id="{4FD32816-F652-4387-8421-171ABB4DB1E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87" y="1933"/>
                  <a:ext cx="136" cy="136"/>
                </a:xfrm>
                <a:custGeom>
                  <a:avLst/>
                  <a:gdLst>
                    <a:gd name="G0" fmla="+- 6323 0 0"/>
                    <a:gd name="G1" fmla="+- 11036521 0 0"/>
                    <a:gd name="G2" fmla="+- 0 0 11036521"/>
                    <a:gd name="T0" fmla="*/ 0 256 1"/>
                    <a:gd name="T1" fmla="*/ 180 256 1"/>
                    <a:gd name="G3" fmla="+- 11036521 T0 T1"/>
                    <a:gd name="T2" fmla="*/ 0 256 1"/>
                    <a:gd name="T3" fmla="*/ 90 256 1"/>
                    <a:gd name="G4" fmla="+- 11036521 T2 T3"/>
                    <a:gd name="G5" fmla="*/ G4 2 1"/>
                    <a:gd name="T4" fmla="*/ 90 256 1"/>
                    <a:gd name="T5" fmla="*/ 0 256 1"/>
                    <a:gd name="G6" fmla="+- 11036521 T4 T5"/>
                    <a:gd name="G7" fmla="*/ G6 2 1"/>
                    <a:gd name="G8" fmla="abs 11036521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6323"/>
                    <a:gd name="G18" fmla="*/ 6323 1 2"/>
                    <a:gd name="G19" fmla="+- G18 5400 0"/>
                    <a:gd name="G20" fmla="cos G19 11036521"/>
                    <a:gd name="G21" fmla="sin G19 11036521"/>
                    <a:gd name="G22" fmla="+- G20 10800 0"/>
                    <a:gd name="G23" fmla="+- G21 10800 0"/>
                    <a:gd name="G24" fmla="+- 10800 0 G20"/>
                    <a:gd name="G25" fmla="+- 6323 10800 0"/>
                    <a:gd name="G26" fmla="?: G9 G17 G25"/>
                    <a:gd name="G27" fmla="?: G9 0 21600"/>
                    <a:gd name="G28" fmla="cos 10800 11036521"/>
                    <a:gd name="G29" fmla="sin 10800 11036521"/>
                    <a:gd name="G30" fmla="sin 6323 11036521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11036521 G34 0"/>
                    <a:gd name="G36" fmla="?: G6 G35 G31"/>
                    <a:gd name="G37" fmla="+- 21600 0 G36"/>
                    <a:gd name="G38" fmla="?: G4 0 G33"/>
                    <a:gd name="G39" fmla="?: 11036521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0 h 21600"/>
                    <a:gd name="T14" fmla="*/ 2412 w 21600"/>
                    <a:gd name="T15" fmla="*/ 12521 h 21600"/>
                    <a:gd name="T16" fmla="*/ 10800 w 21600"/>
                    <a:gd name="T17" fmla="*/ 4477 h 21600"/>
                    <a:gd name="T18" fmla="*/ 19188 w 21600"/>
                    <a:gd name="T19" fmla="*/ 12521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4606" y="12070"/>
                      </a:moveTo>
                      <a:cubicBezTo>
                        <a:pt x="4520" y="11652"/>
                        <a:pt x="4477" y="11226"/>
                        <a:pt x="4477" y="10800"/>
                      </a:cubicBezTo>
                      <a:cubicBezTo>
                        <a:pt x="4477" y="7307"/>
                        <a:pt x="7307" y="4477"/>
                        <a:pt x="10800" y="4477"/>
                      </a:cubicBezTo>
                      <a:cubicBezTo>
                        <a:pt x="14292" y="4477"/>
                        <a:pt x="17123" y="7307"/>
                        <a:pt x="17123" y="10800"/>
                      </a:cubicBezTo>
                      <a:cubicBezTo>
                        <a:pt x="17123" y="11226"/>
                        <a:pt x="17079" y="11652"/>
                        <a:pt x="16993" y="12070"/>
                      </a:cubicBezTo>
                      <a:lnTo>
                        <a:pt x="21379" y="12970"/>
                      </a:lnTo>
                      <a:cubicBezTo>
                        <a:pt x="21526" y="12256"/>
                        <a:pt x="21600" y="11529"/>
                        <a:pt x="21600" y="10800"/>
                      </a:cubicBezTo>
                      <a:cubicBezTo>
                        <a:pt x="21600" y="4835"/>
                        <a:pt x="16764" y="0"/>
                        <a:pt x="10800" y="0"/>
                      </a:cubicBezTo>
                      <a:cubicBezTo>
                        <a:pt x="4835" y="0"/>
                        <a:pt x="0" y="4835"/>
                        <a:pt x="0" y="10800"/>
                      </a:cubicBezTo>
                      <a:cubicBezTo>
                        <a:pt x="0" y="11529"/>
                        <a:pt x="73" y="12256"/>
                        <a:pt x="220" y="12970"/>
                      </a:cubicBezTo>
                      <a:close/>
                    </a:path>
                  </a:pathLst>
                </a:custGeom>
                <a:solidFill>
                  <a:srgbClr val="000000">
                    <a:alpha val="5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882" name="AutoShape 322">
                  <a:extLst>
                    <a:ext uri="{FF2B5EF4-FFF2-40B4-BE49-F238E27FC236}">
                      <a16:creationId xmlns:a16="http://schemas.microsoft.com/office/drawing/2014/main" id="{BB80136D-98F9-48F5-8EE8-A0D44D63519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5400000">
                  <a:off x="1896" y="1978"/>
                  <a:ext cx="136" cy="318"/>
                </a:xfrm>
                <a:prstGeom prst="moon">
                  <a:avLst>
                    <a:gd name="adj" fmla="val 87500"/>
                  </a:avLst>
                </a:prstGeom>
                <a:solidFill>
                  <a:srgbClr val="000000">
                    <a:alpha val="5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66883" name="Group 323">
              <a:extLst>
                <a:ext uri="{FF2B5EF4-FFF2-40B4-BE49-F238E27FC236}">
                  <a16:creationId xmlns:a16="http://schemas.microsoft.com/office/drawing/2014/main" id="{12ECF32D-8975-4520-9508-43D9ED76E7C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70" y="1780"/>
              <a:ext cx="522" cy="522"/>
              <a:chOff x="1170" y="1780"/>
              <a:chExt cx="522" cy="522"/>
            </a:xfrm>
          </p:grpSpPr>
          <p:sp>
            <p:nvSpPr>
              <p:cNvPr id="66884" name="AutoShape 324">
                <a:extLst>
                  <a:ext uri="{FF2B5EF4-FFF2-40B4-BE49-F238E27FC236}">
                    <a16:creationId xmlns:a16="http://schemas.microsoft.com/office/drawing/2014/main" id="{6A11E365-5F6D-45BC-A690-81F2A1CD30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00000">
                <a:off x="1170" y="1780"/>
                <a:ext cx="522" cy="522"/>
              </a:xfrm>
              <a:prstGeom prst="plus">
                <a:avLst>
                  <a:gd name="adj" fmla="val 46745"/>
                </a:avLst>
              </a:prstGeom>
              <a:solidFill>
                <a:srgbClr val="0000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66885" name="Group 325">
                <a:extLst>
                  <a:ext uri="{FF2B5EF4-FFF2-40B4-BE49-F238E27FC236}">
                    <a16:creationId xmlns:a16="http://schemas.microsoft.com/office/drawing/2014/main" id="{0BD974DA-C315-498D-9F9F-427DD0740DD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351" y="1842"/>
                <a:ext cx="181" cy="77"/>
                <a:chOff x="398" y="2069"/>
                <a:chExt cx="318" cy="136"/>
              </a:xfrm>
            </p:grpSpPr>
            <p:sp>
              <p:nvSpPr>
                <p:cNvPr id="66886" name="AutoShape 326">
                  <a:extLst>
                    <a:ext uri="{FF2B5EF4-FFF2-40B4-BE49-F238E27FC236}">
                      <a16:creationId xmlns:a16="http://schemas.microsoft.com/office/drawing/2014/main" id="{25C5926E-F074-432E-9EBC-D4E59D552AD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8" y="2069"/>
                  <a:ext cx="136" cy="136"/>
                </a:xfrm>
                <a:custGeom>
                  <a:avLst/>
                  <a:gdLst>
                    <a:gd name="G0" fmla="+- 6323 0 0"/>
                    <a:gd name="G1" fmla="+- 11036521 0 0"/>
                    <a:gd name="G2" fmla="+- 0 0 11036521"/>
                    <a:gd name="T0" fmla="*/ 0 256 1"/>
                    <a:gd name="T1" fmla="*/ 180 256 1"/>
                    <a:gd name="G3" fmla="+- 11036521 T0 T1"/>
                    <a:gd name="T2" fmla="*/ 0 256 1"/>
                    <a:gd name="T3" fmla="*/ 90 256 1"/>
                    <a:gd name="G4" fmla="+- 11036521 T2 T3"/>
                    <a:gd name="G5" fmla="*/ G4 2 1"/>
                    <a:gd name="T4" fmla="*/ 90 256 1"/>
                    <a:gd name="T5" fmla="*/ 0 256 1"/>
                    <a:gd name="G6" fmla="+- 11036521 T4 T5"/>
                    <a:gd name="G7" fmla="*/ G6 2 1"/>
                    <a:gd name="G8" fmla="abs 11036521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6323"/>
                    <a:gd name="G18" fmla="*/ 6323 1 2"/>
                    <a:gd name="G19" fmla="+- G18 5400 0"/>
                    <a:gd name="G20" fmla="cos G19 11036521"/>
                    <a:gd name="G21" fmla="sin G19 11036521"/>
                    <a:gd name="G22" fmla="+- G20 10800 0"/>
                    <a:gd name="G23" fmla="+- G21 10800 0"/>
                    <a:gd name="G24" fmla="+- 10800 0 G20"/>
                    <a:gd name="G25" fmla="+- 6323 10800 0"/>
                    <a:gd name="G26" fmla="?: G9 G17 G25"/>
                    <a:gd name="G27" fmla="?: G9 0 21600"/>
                    <a:gd name="G28" fmla="cos 10800 11036521"/>
                    <a:gd name="G29" fmla="sin 10800 11036521"/>
                    <a:gd name="G30" fmla="sin 6323 11036521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11036521 G34 0"/>
                    <a:gd name="G36" fmla="?: G6 G35 G31"/>
                    <a:gd name="G37" fmla="+- 21600 0 G36"/>
                    <a:gd name="G38" fmla="?: G4 0 G33"/>
                    <a:gd name="G39" fmla="?: 11036521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0 h 21600"/>
                    <a:gd name="T14" fmla="*/ 2412 w 21600"/>
                    <a:gd name="T15" fmla="*/ 12521 h 21600"/>
                    <a:gd name="T16" fmla="*/ 10800 w 21600"/>
                    <a:gd name="T17" fmla="*/ 4477 h 21600"/>
                    <a:gd name="T18" fmla="*/ 19188 w 21600"/>
                    <a:gd name="T19" fmla="*/ 12521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4606" y="12070"/>
                      </a:moveTo>
                      <a:cubicBezTo>
                        <a:pt x="4520" y="11652"/>
                        <a:pt x="4477" y="11226"/>
                        <a:pt x="4477" y="10800"/>
                      </a:cubicBezTo>
                      <a:cubicBezTo>
                        <a:pt x="4477" y="7307"/>
                        <a:pt x="7307" y="4477"/>
                        <a:pt x="10800" y="4477"/>
                      </a:cubicBezTo>
                      <a:cubicBezTo>
                        <a:pt x="14292" y="4477"/>
                        <a:pt x="17123" y="7307"/>
                        <a:pt x="17123" y="10800"/>
                      </a:cubicBezTo>
                      <a:cubicBezTo>
                        <a:pt x="17123" y="11226"/>
                        <a:pt x="17079" y="11652"/>
                        <a:pt x="16993" y="12070"/>
                      </a:cubicBezTo>
                      <a:lnTo>
                        <a:pt x="21379" y="12970"/>
                      </a:lnTo>
                      <a:cubicBezTo>
                        <a:pt x="21526" y="12256"/>
                        <a:pt x="21600" y="11529"/>
                        <a:pt x="21600" y="10800"/>
                      </a:cubicBezTo>
                      <a:cubicBezTo>
                        <a:pt x="21600" y="4835"/>
                        <a:pt x="16764" y="0"/>
                        <a:pt x="10800" y="0"/>
                      </a:cubicBezTo>
                      <a:cubicBezTo>
                        <a:pt x="4835" y="0"/>
                        <a:pt x="0" y="4835"/>
                        <a:pt x="0" y="10800"/>
                      </a:cubicBezTo>
                      <a:cubicBezTo>
                        <a:pt x="0" y="11529"/>
                        <a:pt x="73" y="12256"/>
                        <a:pt x="220" y="12970"/>
                      </a:cubicBezTo>
                      <a:close/>
                    </a:path>
                  </a:pathLst>
                </a:custGeom>
                <a:solidFill>
                  <a:srgbClr val="000000">
                    <a:alpha val="5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887" name="AutoShape 327">
                  <a:extLst>
                    <a:ext uri="{FF2B5EF4-FFF2-40B4-BE49-F238E27FC236}">
                      <a16:creationId xmlns:a16="http://schemas.microsoft.com/office/drawing/2014/main" id="{7A93435B-8B77-49B5-95DC-12858B952BF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80" y="2069"/>
                  <a:ext cx="136" cy="136"/>
                </a:xfrm>
                <a:custGeom>
                  <a:avLst/>
                  <a:gdLst>
                    <a:gd name="G0" fmla="+- 6323 0 0"/>
                    <a:gd name="G1" fmla="+- 11036521 0 0"/>
                    <a:gd name="G2" fmla="+- 0 0 11036521"/>
                    <a:gd name="T0" fmla="*/ 0 256 1"/>
                    <a:gd name="T1" fmla="*/ 180 256 1"/>
                    <a:gd name="G3" fmla="+- 11036521 T0 T1"/>
                    <a:gd name="T2" fmla="*/ 0 256 1"/>
                    <a:gd name="T3" fmla="*/ 90 256 1"/>
                    <a:gd name="G4" fmla="+- 11036521 T2 T3"/>
                    <a:gd name="G5" fmla="*/ G4 2 1"/>
                    <a:gd name="T4" fmla="*/ 90 256 1"/>
                    <a:gd name="T5" fmla="*/ 0 256 1"/>
                    <a:gd name="G6" fmla="+- 11036521 T4 T5"/>
                    <a:gd name="G7" fmla="*/ G6 2 1"/>
                    <a:gd name="G8" fmla="abs 11036521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6323"/>
                    <a:gd name="G18" fmla="*/ 6323 1 2"/>
                    <a:gd name="G19" fmla="+- G18 5400 0"/>
                    <a:gd name="G20" fmla="cos G19 11036521"/>
                    <a:gd name="G21" fmla="sin G19 11036521"/>
                    <a:gd name="G22" fmla="+- G20 10800 0"/>
                    <a:gd name="G23" fmla="+- G21 10800 0"/>
                    <a:gd name="G24" fmla="+- 10800 0 G20"/>
                    <a:gd name="G25" fmla="+- 6323 10800 0"/>
                    <a:gd name="G26" fmla="?: G9 G17 G25"/>
                    <a:gd name="G27" fmla="?: G9 0 21600"/>
                    <a:gd name="G28" fmla="cos 10800 11036521"/>
                    <a:gd name="G29" fmla="sin 10800 11036521"/>
                    <a:gd name="G30" fmla="sin 6323 11036521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11036521 G34 0"/>
                    <a:gd name="G36" fmla="?: G6 G35 G31"/>
                    <a:gd name="G37" fmla="+- 21600 0 G36"/>
                    <a:gd name="G38" fmla="?: G4 0 G33"/>
                    <a:gd name="G39" fmla="?: 11036521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0 h 21600"/>
                    <a:gd name="T14" fmla="*/ 2412 w 21600"/>
                    <a:gd name="T15" fmla="*/ 12521 h 21600"/>
                    <a:gd name="T16" fmla="*/ 10800 w 21600"/>
                    <a:gd name="T17" fmla="*/ 4477 h 21600"/>
                    <a:gd name="T18" fmla="*/ 19188 w 21600"/>
                    <a:gd name="T19" fmla="*/ 12521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4606" y="12070"/>
                      </a:moveTo>
                      <a:cubicBezTo>
                        <a:pt x="4520" y="11652"/>
                        <a:pt x="4477" y="11226"/>
                        <a:pt x="4477" y="10800"/>
                      </a:cubicBezTo>
                      <a:cubicBezTo>
                        <a:pt x="4477" y="7307"/>
                        <a:pt x="7307" y="4477"/>
                        <a:pt x="10800" y="4477"/>
                      </a:cubicBezTo>
                      <a:cubicBezTo>
                        <a:pt x="14292" y="4477"/>
                        <a:pt x="17123" y="7307"/>
                        <a:pt x="17123" y="10800"/>
                      </a:cubicBezTo>
                      <a:cubicBezTo>
                        <a:pt x="17123" y="11226"/>
                        <a:pt x="17079" y="11652"/>
                        <a:pt x="16993" y="12070"/>
                      </a:cubicBezTo>
                      <a:lnTo>
                        <a:pt x="21379" y="12970"/>
                      </a:lnTo>
                      <a:cubicBezTo>
                        <a:pt x="21526" y="12256"/>
                        <a:pt x="21600" y="11529"/>
                        <a:pt x="21600" y="10800"/>
                      </a:cubicBezTo>
                      <a:cubicBezTo>
                        <a:pt x="21600" y="4835"/>
                        <a:pt x="16764" y="0"/>
                        <a:pt x="10800" y="0"/>
                      </a:cubicBezTo>
                      <a:cubicBezTo>
                        <a:pt x="4835" y="0"/>
                        <a:pt x="0" y="4835"/>
                        <a:pt x="0" y="10800"/>
                      </a:cubicBezTo>
                      <a:cubicBezTo>
                        <a:pt x="0" y="11529"/>
                        <a:pt x="73" y="12256"/>
                        <a:pt x="220" y="12970"/>
                      </a:cubicBezTo>
                      <a:close/>
                    </a:path>
                  </a:pathLst>
                </a:custGeom>
                <a:solidFill>
                  <a:srgbClr val="000000">
                    <a:alpha val="5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66888" name="Group 328">
              <a:extLst>
                <a:ext uri="{FF2B5EF4-FFF2-40B4-BE49-F238E27FC236}">
                  <a16:creationId xmlns:a16="http://schemas.microsoft.com/office/drawing/2014/main" id="{2A6D62F2-7E38-464D-9B9F-6A47C4F3263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71" y="1823"/>
              <a:ext cx="544" cy="435"/>
              <a:chOff x="671" y="1823"/>
              <a:chExt cx="544" cy="435"/>
            </a:xfrm>
          </p:grpSpPr>
          <p:sp>
            <p:nvSpPr>
              <p:cNvPr id="66889" name="Freeform 329">
                <a:extLst>
                  <a:ext uri="{FF2B5EF4-FFF2-40B4-BE49-F238E27FC236}">
                    <a16:creationId xmlns:a16="http://schemas.microsoft.com/office/drawing/2014/main" id="{590D2C8F-5426-483B-ACD6-31BD5871BF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1" y="1823"/>
                <a:ext cx="544" cy="435"/>
              </a:xfrm>
              <a:custGeom>
                <a:avLst/>
                <a:gdLst>
                  <a:gd name="T0" fmla="*/ 0 w 907"/>
                  <a:gd name="T1" fmla="*/ 726 h 726"/>
                  <a:gd name="T2" fmla="*/ 453 w 907"/>
                  <a:gd name="T3" fmla="*/ 0 h 726"/>
                  <a:gd name="T4" fmla="*/ 907 w 907"/>
                  <a:gd name="T5" fmla="*/ 726 h 726"/>
                  <a:gd name="T6" fmla="*/ 453 w 907"/>
                  <a:gd name="T7" fmla="*/ 726 h 726"/>
                  <a:gd name="T8" fmla="*/ 453 w 907"/>
                  <a:gd name="T9" fmla="*/ 680 h 726"/>
                  <a:gd name="T10" fmla="*/ 816 w 907"/>
                  <a:gd name="T11" fmla="*/ 680 h 726"/>
                  <a:gd name="T12" fmla="*/ 453 w 907"/>
                  <a:gd name="T13" fmla="*/ 91 h 726"/>
                  <a:gd name="T14" fmla="*/ 90 w 907"/>
                  <a:gd name="T15" fmla="*/ 680 h 726"/>
                  <a:gd name="T16" fmla="*/ 453 w 907"/>
                  <a:gd name="T17" fmla="*/ 680 h 726"/>
                  <a:gd name="T18" fmla="*/ 453 w 907"/>
                  <a:gd name="T19" fmla="*/ 726 h 726"/>
                  <a:gd name="T20" fmla="*/ 0 w 907"/>
                  <a:gd name="T21" fmla="*/ 726 h 7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07" h="726">
                    <a:moveTo>
                      <a:pt x="0" y="726"/>
                    </a:moveTo>
                    <a:lnTo>
                      <a:pt x="453" y="0"/>
                    </a:lnTo>
                    <a:lnTo>
                      <a:pt x="907" y="726"/>
                    </a:lnTo>
                    <a:lnTo>
                      <a:pt x="453" y="726"/>
                    </a:lnTo>
                    <a:lnTo>
                      <a:pt x="453" y="680"/>
                    </a:lnTo>
                    <a:lnTo>
                      <a:pt x="816" y="680"/>
                    </a:lnTo>
                    <a:lnTo>
                      <a:pt x="453" y="91"/>
                    </a:lnTo>
                    <a:lnTo>
                      <a:pt x="90" y="680"/>
                    </a:lnTo>
                    <a:lnTo>
                      <a:pt x="453" y="680"/>
                    </a:lnTo>
                    <a:lnTo>
                      <a:pt x="453" y="726"/>
                    </a:lnTo>
                    <a:lnTo>
                      <a:pt x="0" y="726"/>
                    </a:lnTo>
                    <a:close/>
                  </a:path>
                </a:pathLst>
              </a:custGeom>
              <a:solidFill>
                <a:srgbClr val="0000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66890" name="Group 330">
                <a:extLst>
                  <a:ext uri="{FF2B5EF4-FFF2-40B4-BE49-F238E27FC236}">
                    <a16:creationId xmlns:a16="http://schemas.microsoft.com/office/drawing/2014/main" id="{8DE60B8E-5E01-467C-89C5-098B0471CAC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852" y="2024"/>
                <a:ext cx="181" cy="181"/>
                <a:chOff x="1805" y="1933"/>
                <a:chExt cx="318" cy="272"/>
              </a:xfrm>
            </p:grpSpPr>
            <p:sp>
              <p:nvSpPr>
                <p:cNvPr id="66891" name="AutoShape 331">
                  <a:extLst>
                    <a:ext uri="{FF2B5EF4-FFF2-40B4-BE49-F238E27FC236}">
                      <a16:creationId xmlns:a16="http://schemas.microsoft.com/office/drawing/2014/main" id="{E88446DB-842F-40A9-BF68-8811194F9BD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05" y="1933"/>
                  <a:ext cx="136" cy="136"/>
                </a:xfrm>
                <a:custGeom>
                  <a:avLst/>
                  <a:gdLst>
                    <a:gd name="G0" fmla="+- 6323 0 0"/>
                    <a:gd name="G1" fmla="+- 11036521 0 0"/>
                    <a:gd name="G2" fmla="+- 0 0 11036521"/>
                    <a:gd name="T0" fmla="*/ 0 256 1"/>
                    <a:gd name="T1" fmla="*/ 180 256 1"/>
                    <a:gd name="G3" fmla="+- 11036521 T0 T1"/>
                    <a:gd name="T2" fmla="*/ 0 256 1"/>
                    <a:gd name="T3" fmla="*/ 90 256 1"/>
                    <a:gd name="G4" fmla="+- 11036521 T2 T3"/>
                    <a:gd name="G5" fmla="*/ G4 2 1"/>
                    <a:gd name="T4" fmla="*/ 90 256 1"/>
                    <a:gd name="T5" fmla="*/ 0 256 1"/>
                    <a:gd name="G6" fmla="+- 11036521 T4 T5"/>
                    <a:gd name="G7" fmla="*/ G6 2 1"/>
                    <a:gd name="G8" fmla="abs 11036521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6323"/>
                    <a:gd name="G18" fmla="*/ 6323 1 2"/>
                    <a:gd name="G19" fmla="+- G18 5400 0"/>
                    <a:gd name="G20" fmla="cos G19 11036521"/>
                    <a:gd name="G21" fmla="sin G19 11036521"/>
                    <a:gd name="G22" fmla="+- G20 10800 0"/>
                    <a:gd name="G23" fmla="+- G21 10800 0"/>
                    <a:gd name="G24" fmla="+- 10800 0 G20"/>
                    <a:gd name="G25" fmla="+- 6323 10800 0"/>
                    <a:gd name="G26" fmla="?: G9 G17 G25"/>
                    <a:gd name="G27" fmla="?: G9 0 21600"/>
                    <a:gd name="G28" fmla="cos 10800 11036521"/>
                    <a:gd name="G29" fmla="sin 10800 11036521"/>
                    <a:gd name="G30" fmla="sin 6323 11036521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11036521 G34 0"/>
                    <a:gd name="G36" fmla="?: G6 G35 G31"/>
                    <a:gd name="G37" fmla="+- 21600 0 G36"/>
                    <a:gd name="G38" fmla="?: G4 0 G33"/>
                    <a:gd name="G39" fmla="?: 11036521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0 h 21600"/>
                    <a:gd name="T14" fmla="*/ 2412 w 21600"/>
                    <a:gd name="T15" fmla="*/ 12521 h 21600"/>
                    <a:gd name="T16" fmla="*/ 10800 w 21600"/>
                    <a:gd name="T17" fmla="*/ 4477 h 21600"/>
                    <a:gd name="T18" fmla="*/ 19188 w 21600"/>
                    <a:gd name="T19" fmla="*/ 12521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4606" y="12070"/>
                      </a:moveTo>
                      <a:cubicBezTo>
                        <a:pt x="4520" y="11652"/>
                        <a:pt x="4477" y="11226"/>
                        <a:pt x="4477" y="10800"/>
                      </a:cubicBezTo>
                      <a:cubicBezTo>
                        <a:pt x="4477" y="7307"/>
                        <a:pt x="7307" y="4477"/>
                        <a:pt x="10800" y="4477"/>
                      </a:cubicBezTo>
                      <a:cubicBezTo>
                        <a:pt x="14292" y="4477"/>
                        <a:pt x="17123" y="7307"/>
                        <a:pt x="17123" y="10800"/>
                      </a:cubicBezTo>
                      <a:cubicBezTo>
                        <a:pt x="17123" y="11226"/>
                        <a:pt x="17079" y="11652"/>
                        <a:pt x="16993" y="12070"/>
                      </a:cubicBezTo>
                      <a:lnTo>
                        <a:pt x="21379" y="12970"/>
                      </a:lnTo>
                      <a:cubicBezTo>
                        <a:pt x="21526" y="12256"/>
                        <a:pt x="21600" y="11529"/>
                        <a:pt x="21600" y="10800"/>
                      </a:cubicBezTo>
                      <a:cubicBezTo>
                        <a:pt x="21600" y="4835"/>
                        <a:pt x="16764" y="0"/>
                        <a:pt x="10800" y="0"/>
                      </a:cubicBezTo>
                      <a:cubicBezTo>
                        <a:pt x="4835" y="0"/>
                        <a:pt x="0" y="4835"/>
                        <a:pt x="0" y="10800"/>
                      </a:cubicBezTo>
                      <a:cubicBezTo>
                        <a:pt x="0" y="11529"/>
                        <a:pt x="73" y="12256"/>
                        <a:pt x="220" y="12970"/>
                      </a:cubicBezTo>
                      <a:close/>
                    </a:path>
                  </a:pathLst>
                </a:custGeom>
                <a:solidFill>
                  <a:srgbClr val="000000">
                    <a:alpha val="5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892" name="AutoShape 332">
                  <a:extLst>
                    <a:ext uri="{FF2B5EF4-FFF2-40B4-BE49-F238E27FC236}">
                      <a16:creationId xmlns:a16="http://schemas.microsoft.com/office/drawing/2014/main" id="{CFB5C055-280E-4932-9259-DBF22509F51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87" y="1933"/>
                  <a:ext cx="136" cy="136"/>
                </a:xfrm>
                <a:custGeom>
                  <a:avLst/>
                  <a:gdLst>
                    <a:gd name="G0" fmla="+- 6323 0 0"/>
                    <a:gd name="G1" fmla="+- 11036521 0 0"/>
                    <a:gd name="G2" fmla="+- 0 0 11036521"/>
                    <a:gd name="T0" fmla="*/ 0 256 1"/>
                    <a:gd name="T1" fmla="*/ 180 256 1"/>
                    <a:gd name="G3" fmla="+- 11036521 T0 T1"/>
                    <a:gd name="T2" fmla="*/ 0 256 1"/>
                    <a:gd name="T3" fmla="*/ 90 256 1"/>
                    <a:gd name="G4" fmla="+- 11036521 T2 T3"/>
                    <a:gd name="G5" fmla="*/ G4 2 1"/>
                    <a:gd name="T4" fmla="*/ 90 256 1"/>
                    <a:gd name="T5" fmla="*/ 0 256 1"/>
                    <a:gd name="G6" fmla="+- 11036521 T4 T5"/>
                    <a:gd name="G7" fmla="*/ G6 2 1"/>
                    <a:gd name="G8" fmla="abs 11036521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6323"/>
                    <a:gd name="G18" fmla="*/ 6323 1 2"/>
                    <a:gd name="G19" fmla="+- G18 5400 0"/>
                    <a:gd name="G20" fmla="cos G19 11036521"/>
                    <a:gd name="G21" fmla="sin G19 11036521"/>
                    <a:gd name="G22" fmla="+- G20 10800 0"/>
                    <a:gd name="G23" fmla="+- G21 10800 0"/>
                    <a:gd name="G24" fmla="+- 10800 0 G20"/>
                    <a:gd name="G25" fmla="+- 6323 10800 0"/>
                    <a:gd name="G26" fmla="?: G9 G17 G25"/>
                    <a:gd name="G27" fmla="?: G9 0 21600"/>
                    <a:gd name="G28" fmla="cos 10800 11036521"/>
                    <a:gd name="G29" fmla="sin 10800 11036521"/>
                    <a:gd name="G30" fmla="sin 6323 11036521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11036521 G34 0"/>
                    <a:gd name="G36" fmla="?: G6 G35 G31"/>
                    <a:gd name="G37" fmla="+- 21600 0 G36"/>
                    <a:gd name="G38" fmla="?: G4 0 G33"/>
                    <a:gd name="G39" fmla="?: 11036521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0 h 21600"/>
                    <a:gd name="T14" fmla="*/ 2412 w 21600"/>
                    <a:gd name="T15" fmla="*/ 12521 h 21600"/>
                    <a:gd name="T16" fmla="*/ 10800 w 21600"/>
                    <a:gd name="T17" fmla="*/ 4477 h 21600"/>
                    <a:gd name="T18" fmla="*/ 19188 w 21600"/>
                    <a:gd name="T19" fmla="*/ 12521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4606" y="12070"/>
                      </a:moveTo>
                      <a:cubicBezTo>
                        <a:pt x="4520" y="11652"/>
                        <a:pt x="4477" y="11226"/>
                        <a:pt x="4477" y="10800"/>
                      </a:cubicBezTo>
                      <a:cubicBezTo>
                        <a:pt x="4477" y="7307"/>
                        <a:pt x="7307" y="4477"/>
                        <a:pt x="10800" y="4477"/>
                      </a:cubicBezTo>
                      <a:cubicBezTo>
                        <a:pt x="14292" y="4477"/>
                        <a:pt x="17123" y="7307"/>
                        <a:pt x="17123" y="10800"/>
                      </a:cubicBezTo>
                      <a:cubicBezTo>
                        <a:pt x="17123" y="11226"/>
                        <a:pt x="17079" y="11652"/>
                        <a:pt x="16993" y="12070"/>
                      </a:cubicBezTo>
                      <a:lnTo>
                        <a:pt x="21379" y="12970"/>
                      </a:lnTo>
                      <a:cubicBezTo>
                        <a:pt x="21526" y="12256"/>
                        <a:pt x="21600" y="11529"/>
                        <a:pt x="21600" y="10800"/>
                      </a:cubicBezTo>
                      <a:cubicBezTo>
                        <a:pt x="21600" y="4835"/>
                        <a:pt x="16764" y="0"/>
                        <a:pt x="10800" y="0"/>
                      </a:cubicBezTo>
                      <a:cubicBezTo>
                        <a:pt x="4835" y="0"/>
                        <a:pt x="0" y="4835"/>
                        <a:pt x="0" y="10800"/>
                      </a:cubicBezTo>
                      <a:cubicBezTo>
                        <a:pt x="0" y="11529"/>
                        <a:pt x="73" y="12256"/>
                        <a:pt x="220" y="12970"/>
                      </a:cubicBezTo>
                      <a:close/>
                    </a:path>
                  </a:pathLst>
                </a:custGeom>
                <a:solidFill>
                  <a:srgbClr val="000000">
                    <a:alpha val="5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893" name="AutoShape 333">
                  <a:extLst>
                    <a:ext uri="{FF2B5EF4-FFF2-40B4-BE49-F238E27FC236}">
                      <a16:creationId xmlns:a16="http://schemas.microsoft.com/office/drawing/2014/main" id="{202AD709-64F8-4135-9ACA-C16758D1EF2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5400000">
                  <a:off x="1896" y="1978"/>
                  <a:ext cx="136" cy="318"/>
                </a:xfrm>
                <a:prstGeom prst="moon">
                  <a:avLst>
                    <a:gd name="adj" fmla="val 87500"/>
                  </a:avLst>
                </a:prstGeom>
                <a:solidFill>
                  <a:srgbClr val="000000">
                    <a:alpha val="5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66894" name="Group 334">
            <a:extLst>
              <a:ext uri="{FF2B5EF4-FFF2-40B4-BE49-F238E27FC236}">
                <a16:creationId xmlns:a16="http://schemas.microsoft.com/office/drawing/2014/main" id="{DA82A7D6-A0FA-4789-A5F3-30BF40047CFB}"/>
              </a:ext>
            </a:extLst>
          </p:cNvPr>
          <p:cNvGrpSpPr>
            <a:grpSpLocks/>
          </p:cNvGrpSpPr>
          <p:nvPr/>
        </p:nvGrpSpPr>
        <p:grpSpPr bwMode="auto">
          <a:xfrm>
            <a:off x="3440113" y="3500438"/>
            <a:ext cx="2851150" cy="3016250"/>
            <a:chOff x="194" y="215"/>
            <a:chExt cx="1973" cy="2087"/>
          </a:xfrm>
        </p:grpSpPr>
        <p:grpSp>
          <p:nvGrpSpPr>
            <p:cNvPr id="66895" name="Group 335">
              <a:extLst>
                <a:ext uri="{FF2B5EF4-FFF2-40B4-BE49-F238E27FC236}">
                  <a16:creationId xmlns:a16="http://schemas.microsoft.com/office/drawing/2014/main" id="{A5873C88-C044-4BBF-ADCA-DABA9D5C85D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71" y="258"/>
              <a:ext cx="544" cy="435"/>
              <a:chOff x="671" y="258"/>
              <a:chExt cx="544" cy="435"/>
            </a:xfrm>
          </p:grpSpPr>
          <p:sp>
            <p:nvSpPr>
              <p:cNvPr id="66896" name="Freeform 336">
                <a:extLst>
                  <a:ext uri="{FF2B5EF4-FFF2-40B4-BE49-F238E27FC236}">
                    <a16:creationId xmlns:a16="http://schemas.microsoft.com/office/drawing/2014/main" id="{0656647B-91DD-4446-8B0A-37015F5FD6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1" y="258"/>
                <a:ext cx="544" cy="435"/>
              </a:xfrm>
              <a:custGeom>
                <a:avLst/>
                <a:gdLst>
                  <a:gd name="T0" fmla="*/ 0 w 907"/>
                  <a:gd name="T1" fmla="*/ 726 h 726"/>
                  <a:gd name="T2" fmla="*/ 453 w 907"/>
                  <a:gd name="T3" fmla="*/ 0 h 726"/>
                  <a:gd name="T4" fmla="*/ 907 w 907"/>
                  <a:gd name="T5" fmla="*/ 726 h 726"/>
                  <a:gd name="T6" fmla="*/ 453 w 907"/>
                  <a:gd name="T7" fmla="*/ 726 h 726"/>
                  <a:gd name="T8" fmla="*/ 453 w 907"/>
                  <a:gd name="T9" fmla="*/ 680 h 726"/>
                  <a:gd name="T10" fmla="*/ 816 w 907"/>
                  <a:gd name="T11" fmla="*/ 680 h 726"/>
                  <a:gd name="T12" fmla="*/ 453 w 907"/>
                  <a:gd name="T13" fmla="*/ 91 h 726"/>
                  <a:gd name="T14" fmla="*/ 90 w 907"/>
                  <a:gd name="T15" fmla="*/ 680 h 726"/>
                  <a:gd name="T16" fmla="*/ 453 w 907"/>
                  <a:gd name="T17" fmla="*/ 680 h 726"/>
                  <a:gd name="T18" fmla="*/ 453 w 907"/>
                  <a:gd name="T19" fmla="*/ 726 h 726"/>
                  <a:gd name="T20" fmla="*/ 0 w 907"/>
                  <a:gd name="T21" fmla="*/ 726 h 7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07" h="726">
                    <a:moveTo>
                      <a:pt x="0" y="726"/>
                    </a:moveTo>
                    <a:lnTo>
                      <a:pt x="453" y="0"/>
                    </a:lnTo>
                    <a:lnTo>
                      <a:pt x="907" y="726"/>
                    </a:lnTo>
                    <a:lnTo>
                      <a:pt x="453" y="726"/>
                    </a:lnTo>
                    <a:lnTo>
                      <a:pt x="453" y="680"/>
                    </a:lnTo>
                    <a:lnTo>
                      <a:pt x="816" y="680"/>
                    </a:lnTo>
                    <a:lnTo>
                      <a:pt x="453" y="91"/>
                    </a:lnTo>
                    <a:lnTo>
                      <a:pt x="90" y="680"/>
                    </a:lnTo>
                    <a:lnTo>
                      <a:pt x="453" y="680"/>
                    </a:lnTo>
                    <a:lnTo>
                      <a:pt x="453" y="726"/>
                    </a:lnTo>
                    <a:lnTo>
                      <a:pt x="0" y="726"/>
                    </a:lnTo>
                    <a:close/>
                  </a:path>
                </a:pathLst>
              </a:custGeom>
              <a:solidFill>
                <a:srgbClr val="FF00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897" name="Freeform 337">
                <a:extLst>
                  <a:ext uri="{FF2B5EF4-FFF2-40B4-BE49-F238E27FC236}">
                    <a16:creationId xmlns:a16="http://schemas.microsoft.com/office/drawing/2014/main" id="{B4109714-FDFE-4B2C-B32A-AB1D37623A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75" y="527"/>
                <a:ext cx="136" cy="114"/>
              </a:xfrm>
              <a:custGeom>
                <a:avLst/>
                <a:gdLst>
                  <a:gd name="T0" fmla="*/ 0 w 544"/>
                  <a:gd name="T1" fmla="*/ 454 h 454"/>
                  <a:gd name="T2" fmla="*/ 181 w 544"/>
                  <a:gd name="T3" fmla="*/ 454 h 454"/>
                  <a:gd name="T4" fmla="*/ 181 w 544"/>
                  <a:gd name="T5" fmla="*/ 363 h 454"/>
                  <a:gd name="T6" fmla="*/ 272 w 544"/>
                  <a:gd name="T7" fmla="*/ 182 h 454"/>
                  <a:gd name="T8" fmla="*/ 363 w 544"/>
                  <a:gd name="T9" fmla="*/ 363 h 454"/>
                  <a:gd name="T10" fmla="*/ 181 w 544"/>
                  <a:gd name="T11" fmla="*/ 363 h 454"/>
                  <a:gd name="T12" fmla="*/ 181 w 544"/>
                  <a:gd name="T13" fmla="*/ 454 h 454"/>
                  <a:gd name="T14" fmla="*/ 544 w 544"/>
                  <a:gd name="T15" fmla="*/ 454 h 454"/>
                  <a:gd name="T16" fmla="*/ 272 w 544"/>
                  <a:gd name="T17" fmla="*/ 0 h 454"/>
                  <a:gd name="T18" fmla="*/ 0 w 544"/>
                  <a:gd name="T19" fmla="*/ 454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44" h="454">
                    <a:moveTo>
                      <a:pt x="0" y="454"/>
                    </a:moveTo>
                    <a:lnTo>
                      <a:pt x="181" y="454"/>
                    </a:lnTo>
                    <a:lnTo>
                      <a:pt x="181" y="363"/>
                    </a:lnTo>
                    <a:lnTo>
                      <a:pt x="272" y="182"/>
                    </a:lnTo>
                    <a:lnTo>
                      <a:pt x="363" y="363"/>
                    </a:lnTo>
                    <a:lnTo>
                      <a:pt x="181" y="363"/>
                    </a:lnTo>
                    <a:lnTo>
                      <a:pt x="181" y="454"/>
                    </a:lnTo>
                    <a:lnTo>
                      <a:pt x="544" y="454"/>
                    </a:lnTo>
                    <a:lnTo>
                      <a:pt x="272" y="0"/>
                    </a:lnTo>
                    <a:lnTo>
                      <a:pt x="0" y="454"/>
                    </a:lnTo>
                    <a:close/>
                  </a:path>
                </a:pathLst>
              </a:custGeom>
              <a:solidFill>
                <a:srgbClr val="FF00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898" name="Freeform 338">
                <a:extLst>
                  <a:ext uri="{FF2B5EF4-FFF2-40B4-BE49-F238E27FC236}">
                    <a16:creationId xmlns:a16="http://schemas.microsoft.com/office/drawing/2014/main" id="{368A0DF1-C4AF-4093-B517-731A0EC0804D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807" y="482"/>
                <a:ext cx="136" cy="114"/>
              </a:xfrm>
              <a:custGeom>
                <a:avLst/>
                <a:gdLst>
                  <a:gd name="T0" fmla="*/ 0 w 544"/>
                  <a:gd name="T1" fmla="*/ 454 h 454"/>
                  <a:gd name="T2" fmla="*/ 181 w 544"/>
                  <a:gd name="T3" fmla="*/ 454 h 454"/>
                  <a:gd name="T4" fmla="*/ 181 w 544"/>
                  <a:gd name="T5" fmla="*/ 363 h 454"/>
                  <a:gd name="T6" fmla="*/ 272 w 544"/>
                  <a:gd name="T7" fmla="*/ 182 h 454"/>
                  <a:gd name="T8" fmla="*/ 363 w 544"/>
                  <a:gd name="T9" fmla="*/ 363 h 454"/>
                  <a:gd name="T10" fmla="*/ 181 w 544"/>
                  <a:gd name="T11" fmla="*/ 363 h 454"/>
                  <a:gd name="T12" fmla="*/ 181 w 544"/>
                  <a:gd name="T13" fmla="*/ 454 h 454"/>
                  <a:gd name="T14" fmla="*/ 544 w 544"/>
                  <a:gd name="T15" fmla="*/ 454 h 454"/>
                  <a:gd name="T16" fmla="*/ 272 w 544"/>
                  <a:gd name="T17" fmla="*/ 0 h 454"/>
                  <a:gd name="T18" fmla="*/ 0 w 544"/>
                  <a:gd name="T19" fmla="*/ 454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44" h="454">
                    <a:moveTo>
                      <a:pt x="0" y="454"/>
                    </a:moveTo>
                    <a:lnTo>
                      <a:pt x="181" y="454"/>
                    </a:lnTo>
                    <a:lnTo>
                      <a:pt x="181" y="363"/>
                    </a:lnTo>
                    <a:lnTo>
                      <a:pt x="272" y="182"/>
                    </a:lnTo>
                    <a:lnTo>
                      <a:pt x="363" y="363"/>
                    </a:lnTo>
                    <a:lnTo>
                      <a:pt x="181" y="363"/>
                    </a:lnTo>
                    <a:lnTo>
                      <a:pt x="181" y="454"/>
                    </a:lnTo>
                    <a:lnTo>
                      <a:pt x="544" y="454"/>
                    </a:lnTo>
                    <a:lnTo>
                      <a:pt x="272" y="0"/>
                    </a:lnTo>
                    <a:lnTo>
                      <a:pt x="0" y="454"/>
                    </a:lnTo>
                    <a:close/>
                  </a:path>
                </a:pathLst>
              </a:custGeom>
              <a:solidFill>
                <a:srgbClr val="FF00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899" name="Freeform 339">
                <a:extLst>
                  <a:ext uri="{FF2B5EF4-FFF2-40B4-BE49-F238E27FC236}">
                    <a16:creationId xmlns:a16="http://schemas.microsoft.com/office/drawing/2014/main" id="{43986AE9-7546-43EB-BAB4-F3EE667999CB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3" y="482"/>
                <a:ext cx="136" cy="114"/>
              </a:xfrm>
              <a:custGeom>
                <a:avLst/>
                <a:gdLst>
                  <a:gd name="T0" fmla="*/ 0 w 544"/>
                  <a:gd name="T1" fmla="*/ 454 h 454"/>
                  <a:gd name="T2" fmla="*/ 181 w 544"/>
                  <a:gd name="T3" fmla="*/ 454 h 454"/>
                  <a:gd name="T4" fmla="*/ 181 w 544"/>
                  <a:gd name="T5" fmla="*/ 363 h 454"/>
                  <a:gd name="T6" fmla="*/ 272 w 544"/>
                  <a:gd name="T7" fmla="*/ 182 h 454"/>
                  <a:gd name="T8" fmla="*/ 363 w 544"/>
                  <a:gd name="T9" fmla="*/ 363 h 454"/>
                  <a:gd name="T10" fmla="*/ 181 w 544"/>
                  <a:gd name="T11" fmla="*/ 363 h 454"/>
                  <a:gd name="T12" fmla="*/ 181 w 544"/>
                  <a:gd name="T13" fmla="*/ 454 h 454"/>
                  <a:gd name="T14" fmla="*/ 544 w 544"/>
                  <a:gd name="T15" fmla="*/ 454 h 454"/>
                  <a:gd name="T16" fmla="*/ 272 w 544"/>
                  <a:gd name="T17" fmla="*/ 0 h 454"/>
                  <a:gd name="T18" fmla="*/ 0 w 544"/>
                  <a:gd name="T19" fmla="*/ 454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44" h="454">
                    <a:moveTo>
                      <a:pt x="0" y="454"/>
                    </a:moveTo>
                    <a:lnTo>
                      <a:pt x="181" y="454"/>
                    </a:lnTo>
                    <a:lnTo>
                      <a:pt x="181" y="363"/>
                    </a:lnTo>
                    <a:lnTo>
                      <a:pt x="272" y="182"/>
                    </a:lnTo>
                    <a:lnTo>
                      <a:pt x="363" y="363"/>
                    </a:lnTo>
                    <a:lnTo>
                      <a:pt x="181" y="363"/>
                    </a:lnTo>
                    <a:lnTo>
                      <a:pt x="181" y="454"/>
                    </a:lnTo>
                    <a:lnTo>
                      <a:pt x="544" y="454"/>
                    </a:lnTo>
                    <a:lnTo>
                      <a:pt x="272" y="0"/>
                    </a:lnTo>
                    <a:lnTo>
                      <a:pt x="0" y="454"/>
                    </a:lnTo>
                    <a:close/>
                  </a:path>
                </a:pathLst>
              </a:custGeom>
              <a:solidFill>
                <a:srgbClr val="FF00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66900" name="Group 340">
              <a:extLst>
                <a:ext uri="{FF2B5EF4-FFF2-40B4-BE49-F238E27FC236}">
                  <a16:creationId xmlns:a16="http://schemas.microsoft.com/office/drawing/2014/main" id="{1AA81062-58FD-4908-96A1-4F8F265DD9D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70" y="215"/>
              <a:ext cx="522" cy="522"/>
              <a:chOff x="1170" y="215"/>
              <a:chExt cx="522" cy="522"/>
            </a:xfrm>
          </p:grpSpPr>
          <p:sp>
            <p:nvSpPr>
              <p:cNvPr id="66901" name="AutoShape 341">
                <a:extLst>
                  <a:ext uri="{FF2B5EF4-FFF2-40B4-BE49-F238E27FC236}">
                    <a16:creationId xmlns:a16="http://schemas.microsoft.com/office/drawing/2014/main" id="{20814497-89AB-437B-A41C-6D9719AA7B5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00000">
                <a:off x="1170" y="215"/>
                <a:ext cx="522" cy="522"/>
              </a:xfrm>
              <a:prstGeom prst="plus">
                <a:avLst>
                  <a:gd name="adj" fmla="val 46745"/>
                </a:avLst>
              </a:prstGeom>
              <a:solidFill>
                <a:srgbClr val="FF00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66902" name="Group 342">
                <a:extLst>
                  <a:ext uri="{FF2B5EF4-FFF2-40B4-BE49-F238E27FC236}">
                    <a16:creationId xmlns:a16="http://schemas.microsoft.com/office/drawing/2014/main" id="{04C9EDF1-323E-4504-AEA6-3544C6EBFB3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327" y="255"/>
                <a:ext cx="204" cy="90"/>
                <a:chOff x="1306" y="255"/>
                <a:chExt cx="204" cy="90"/>
              </a:xfrm>
            </p:grpSpPr>
            <p:sp>
              <p:nvSpPr>
                <p:cNvPr id="66903" name="AutoShape 343">
                  <a:extLst>
                    <a:ext uri="{FF2B5EF4-FFF2-40B4-BE49-F238E27FC236}">
                      <a16:creationId xmlns:a16="http://schemas.microsoft.com/office/drawing/2014/main" id="{085CA7EC-E070-450E-8317-CB67DB4BCDF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2700000">
                  <a:off x="1306" y="255"/>
                  <a:ext cx="90" cy="90"/>
                </a:xfrm>
                <a:prstGeom prst="plus">
                  <a:avLst>
                    <a:gd name="adj" fmla="val 42718"/>
                  </a:avLst>
                </a:prstGeom>
                <a:solidFill>
                  <a:srgbClr val="FF0000">
                    <a:alpha val="5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904" name="AutoShape 344">
                  <a:extLst>
                    <a:ext uri="{FF2B5EF4-FFF2-40B4-BE49-F238E27FC236}">
                      <a16:creationId xmlns:a16="http://schemas.microsoft.com/office/drawing/2014/main" id="{85BD1C7F-2684-4F96-AE5E-2EA6014ADAE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2700000">
                  <a:off x="1420" y="255"/>
                  <a:ext cx="90" cy="90"/>
                </a:xfrm>
                <a:prstGeom prst="plus">
                  <a:avLst>
                    <a:gd name="adj" fmla="val 42718"/>
                  </a:avLst>
                </a:prstGeom>
                <a:solidFill>
                  <a:srgbClr val="FF0000">
                    <a:alpha val="5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66905" name="Group 345">
              <a:extLst>
                <a:ext uri="{FF2B5EF4-FFF2-40B4-BE49-F238E27FC236}">
                  <a16:creationId xmlns:a16="http://schemas.microsoft.com/office/drawing/2014/main" id="{850A3420-5421-4541-8D5B-C5DBB4FF2E4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14" y="249"/>
              <a:ext cx="453" cy="453"/>
              <a:chOff x="1714" y="249"/>
              <a:chExt cx="453" cy="453"/>
            </a:xfrm>
          </p:grpSpPr>
          <p:sp>
            <p:nvSpPr>
              <p:cNvPr id="66906" name="Freeform 346">
                <a:extLst>
                  <a:ext uri="{FF2B5EF4-FFF2-40B4-BE49-F238E27FC236}">
                    <a16:creationId xmlns:a16="http://schemas.microsoft.com/office/drawing/2014/main" id="{0679047D-9CFF-4458-849E-52B715FD9E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14" y="249"/>
                <a:ext cx="453" cy="453"/>
              </a:xfrm>
              <a:custGeom>
                <a:avLst/>
                <a:gdLst>
                  <a:gd name="T0" fmla="*/ 0 w 635"/>
                  <a:gd name="T1" fmla="*/ 635 h 635"/>
                  <a:gd name="T2" fmla="*/ 45 w 635"/>
                  <a:gd name="T3" fmla="*/ 635 h 635"/>
                  <a:gd name="T4" fmla="*/ 45 w 635"/>
                  <a:gd name="T5" fmla="*/ 45 h 635"/>
                  <a:gd name="T6" fmla="*/ 589 w 635"/>
                  <a:gd name="T7" fmla="*/ 45 h 635"/>
                  <a:gd name="T8" fmla="*/ 589 w 635"/>
                  <a:gd name="T9" fmla="*/ 589 h 635"/>
                  <a:gd name="T10" fmla="*/ 45 w 635"/>
                  <a:gd name="T11" fmla="*/ 589 h 635"/>
                  <a:gd name="T12" fmla="*/ 45 w 635"/>
                  <a:gd name="T13" fmla="*/ 635 h 635"/>
                  <a:gd name="T14" fmla="*/ 635 w 635"/>
                  <a:gd name="T15" fmla="*/ 635 h 635"/>
                  <a:gd name="T16" fmla="*/ 635 w 635"/>
                  <a:gd name="T17" fmla="*/ 0 h 635"/>
                  <a:gd name="T18" fmla="*/ 0 w 635"/>
                  <a:gd name="T19" fmla="*/ 0 h 635"/>
                  <a:gd name="T20" fmla="*/ 0 w 635"/>
                  <a:gd name="T21" fmla="*/ 635 h 6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35" h="635">
                    <a:moveTo>
                      <a:pt x="0" y="635"/>
                    </a:moveTo>
                    <a:lnTo>
                      <a:pt x="45" y="635"/>
                    </a:lnTo>
                    <a:lnTo>
                      <a:pt x="45" y="45"/>
                    </a:lnTo>
                    <a:lnTo>
                      <a:pt x="589" y="45"/>
                    </a:lnTo>
                    <a:lnTo>
                      <a:pt x="589" y="589"/>
                    </a:lnTo>
                    <a:lnTo>
                      <a:pt x="45" y="589"/>
                    </a:lnTo>
                    <a:lnTo>
                      <a:pt x="45" y="635"/>
                    </a:lnTo>
                    <a:lnTo>
                      <a:pt x="635" y="635"/>
                    </a:lnTo>
                    <a:lnTo>
                      <a:pt x="635" y="0"/>
                    </a:lnTo>
                    <a:lnTo>
                      <a:pt x="0" y="0"/>
                    </a:lnTo>
                    <a:lnTo>
                      <a:pt x="0" y="635"/>
                    </a:lnTo>
                    <a:close/>
                  </a:path>
                </a:pathLst>
              </a:custGeom>
              <a:solidFill>
                <a:srgbClr val="FF00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907" name="Freeform 347">
                <a:extLst>
                  <a:ext uri="{FF2B5EF4-FFF2-40B4-BE49-F238E27FC236}">
                    <a16:creationId xmlns:a16="http://schemas.microsoft.com/office/drawing/2014/main" id="{2A7EAB98-C5BF-4B59-9CC4-A12C884D68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05" y="346"/>
                <a:ext cx="90" cy="90"/>
              </a:xfrm>
              <a:custGeom>
                <a:avLst/>
                <a:gdLst>
                  <a:gd name="T0" fmla="*/ 0 w 454"/>
                  <a:gd name="T1" fmla="*/ 454 h 454"/>
                  <a:gd name="T2" fmla="*/ 0 w 454"/>
                  <a:gd name="T3" fmla="*/ 0 h 454"/>
                  <a:gd name="T4" fmla="*/ 454 w 454"/>
                  <a:gd name="T5" fmla="*/ 0 h 454"/>
                  <a:gd name="T6" fmla="*/ 454 w 454"/>
                  <a:gd name="T7" fmla="*/ 454 h 454"/>
                  <a:gd name="T8" fmla="*/ 136 w 454"/>
                  <a:gd name="T9" fmla="*/ 454 h 454"/>
                  <a:gd name="T10" fmla="*/ 136 w 454"/>
                  <a:gd name="T11" fmla="*/ 318 h 454"/>
                  <a:gd name="T12" fmla="*/ 318 w 454"/>
                  <a:gd name="T13" fmla="*/ 318 h 454"/>
                  <a:gd name="T14" fmla="*/ 318 w 454"/>
                  <a:gd name="T15" fmla="*/ 136 h 454"/>
                  <a:gd name="T16" fmla="*/ 136 w 454"/>
                  <a:gd name="T17" fmla="*/ 136 h 454"/>
                  <a:gd name="T18" fmla="*/ 136 w 454"/>
                  <a:gd name="T19" fmla="*/ 454 h 454"/>
                  <a:gd name="T20" fmla="*/ 0 w 454"/>
                  <a:gd name="T21" fmla="*/ 454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54" h="454">
                    <a:moveTo>
                      <a:pt x="0" y="454"/>
                    </a:moveTo>
                    <a:lnTo>
                      <a:pt x="0" y="0"/>
                    </a:lnTo>
                    <a:lnTo>
                      <a:pt x="454" y="0"/>
                    </a:lnTo>
                    <a:lnTo>
                      <a:pt x="454" y="454"/>
                    </a:lnTo>
                    <a:lnTo>
                      <a:pt x="136" y="454"/>
                    </a:lnTo>
                    <a:lnTo>
                      <a:pt x="136" y="318"/>
                    </a:lnTo>
                    <a:lnTo>
                      <a:pt x="318" y="318"/>
                    </a:lnTo>
                    <a:lnTo>
                      <a:pt x="318" y="136"/>
                    </a:lnTo>
                    <a:lnTo>
                      <a:pt x="136" y="136"/>
                    </a:lnTo>
                    <a:lnTo>
                      <a:pt x="136" y="454"/>
                    </a:lnTo>
                    <a:lnTo>
                      <a:pt x="0" y="454"/>
                    </a:lnTo>
                    <a:close/>
                  </a:path>
                </a:pathLst>
              </a:custGeom>
              <a:solidFill>
                <a:srgbClr val="FF00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908" name="Freeform 348">
                <a:extLst>
                  <a:ext uri="{FF2B5EF4-FFF2-40B4-BE49-F238E27FC236}">
                    <a16:creationId xmlns:a16="http://schemas.microsoft.com/office/drawing/2014/main" id="{7B8FFE01-09BE-4588-8FF8-6FD875F769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86" y="346"/>
                <a:ext cx="91" cy="91"/>
              </a:xfrm>
              <a:custGeom>
                <a:avLst/>
                <a:gdLst>
                  <a:gd name="T0" fmla="*/ 0 w 454"/>
                  <a:gd name="T1" fmla="*/ 454 h 454"/>
                  <a:gd name="T2" fmla="*/ 0 w 454"/>
                  <a:gd name="T3" fmla="*/ 0 h 454"/>
                  <a:gd name="T4" fmla="*/ 454 w 454"/>
                  <a:gd name="T5" fmla="*/ 0 h 454"/>
                  <a:gd name="T6" fmla="*/ 454 w 454"/>
                  <a:gd name="T7" fmla="*/ 454 h 454"/>
                  <a:gd name="T8" fmla="*/ 136 w 454"/>
                  <a:gd name="T9" fmla="*/ 454 h 454"/>
                  <a:gd name="T10" fmla="*/ 136 w 454"/>
                  <a:gd name="T11" fmla="*/ 318 h 454"/>
                  <a:gd name="T12" fmla="*/ 318 w 454"/>
                  <a:gd name="T13" fmla="*/ 318 h 454"/>
                  <a:gd name="T14" fmla="*/ 318 w 454"/>
                  <a:gd name="T15" fmla="*/ 136 h 454"/>
                  <a:gd name="T16" fmla="*/ 136 w 454"/>
                  <a:gd name="T17" fmla="*/ 136 h 454"/>
                  <a:gd name="T18" fmla="*/ 136 w 454"/>
                  <a:gd name="T19" fmla="*/ 454 h 454"/>
                  <a:gd name="T20" fmla="*/ 0 w 454"/>
                  <a:gd name="T21" fmla="*/ 454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54" h="454">
                    <a:moveTo>
                      <a:pt x="0" y="454"/>
                    </a:moveTo>
                    <a:lnTo>
                      <a:pt x="0" y="0"/>
                    </a:lnTo>
                    <a:lnTo>
                      <a:pt x="454" y="0"/>
                    </a:lnTo>
                    <a:lnTo>
                      <a:pt x="454" y="454"/>
                    </a:lnTo>
                    <a:lnTo>
                      <a:pt x="136" y="454"/>
                    </a:lnTo>
                    <a:lnTo>
                      <a:pt x="136" y="318"/>
                    </a:lnTo>
                    <a:lnTo>
                      <a:pt x="318" y="318"/>
                    </a:lnTo>
                    <a:lnTo>
                      <a:pt x="318" y="136"/>
                    </a:lnTo>
                    <a:lnTo>
                      <a:pt x="136" y="136"/>
                    </a:lnTo>
                    <a:lnTo>
                      <a:pt x="136" y="454"/>
                    </a:lnTo>
                    <a:lnTo>
                      <a:pt x="0" y="454"/>
                    </a:lnTo>
                    <a:close/>
                  </a:path>
                </a:pathLst>
              </a:custGeom>
              <a:solidFill>
                <a:srgbClr val="FF00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909" name="Freeform 349">
                <a:extLst>
                  <a:ext uri="{FF2B5EF4-FFF2-40B4-BE49-F238E27FC236}">
                    <a16:creationId xmlns:a16="http://schemas.microsoft.com/office/drawing/2014/main" id="{E44AD6CA-C1B3-496A-8E8C-9B05FAC8C3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95" y="482"/>
                <a:ext cx="90" cy="90"/>
              </a:xfrm>
              <a:custGeom>
                <a:avLst/>
                <a:gdLst>
                  <a:gd name="T0" fmla="*/ 0 w 454"/>
                  <a:gd name="T1" fmla="*/ 454 h 454"/>
                  <a:gd name="T2" fmla="*/ 0 w 454"/>
                  <a:gd name="T3" fmla="*/ 0 h 454"/>
                  <a:gd name="T4" fmla="*/ 454 w 454"/>
                  <a:gd name="T5" fmla="*/ 0 h 454"/>
                  <a:gd name="T6" fmla="*/ 454 w 454"/>
                  <a:gd name="T7" fmla="*/ 454 h 454"/>
                  <a:gd name="T8" fmla="*/ 136 w 454"/>
                  <a:gd name="T9" fmla="*/ 454 h 454"/>
                  <a:gd name="T10" fmla="*/ 136 w 454"/>
                  <a:gd name="T11" fmla="*/ 318 h 454"/>
                  <a:gd name="T12" fmla="*/ 318 w 454"/>
                  <a:gd name="T13" fmla="*/ 318 h 454"/>
                  <a:gd name="T14" fmla="*/ 318 w 454"/>
                  <a:gd name="T15" fmla="*/ 136 h 454"/>
                  <a:gd name="T16" fmla="*/ 136 w 454"/>
                  <a:gd name="T17" fmla="*/ 136 h 454"/>
                  <a:gd name="T18" fmla="*/ 136 w 454"/>
                  <a:gd name="T19" fmla="*/ 454 h 454"/>
                  <a:gd name="T20" fmla="*/ 0 w 454"/>
                  <a:gd name="T21" fmla="*/ 454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54" h="454">
                    <a:moveTo>
                      <a:pt x="0" y="454"/>
                    </a:moveTo>
                    <a:lnTo>
                      <a:pt x="0" y="0"/>
                    </a:lnTo>
                    <a:lnTo>
                      <a:pt x="454" y="0"/>
                    </a:lnTo>
                    <a:lnTo>
                      <a:pt x="454" y="454"/>
                    </a:lnTo>
                    <a:lnTo>
                      <a:pt x="136" y="454"/>
                    </a:lnTo>
                    <a:lnTo>
                      <a:pt x="136" y="318"/>
                    </a:lnTo>
                    <a:lnTo>
                      <a:pt x="318" y="318"/>
                    </a:lnTo>
                    <a:lnTo>
                      <a:pt x="318" y="136"/>
                    </a:lnTo>
                    <a:lnTo>
                      <a:pt x="136" y="136"/>
                    </a:lnTo>
                    <a:lnTo>
                      <a:pt x="136" y="454"/>
                    </a:lnTo>
                    <a:lnTo>
                      <a:pt x="0" y="454"/>
                    </a:lnTo>
                    <a:close/>
                  </a:path>
                </a:pathLst>
              </a:custGeom>
              <a:solidFill>
                <a:srgbClr val="FF00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66910" name="Group 350">
              <a:extLst>
                <a:ext uri="{FF2B5EF4-FFF2-40B4-BE49-F238E27FC236}">
                  <a16:creationId xmlns:a16="http://schemas.microsoft.com/office/drawing/2014/main" id="{14C98E9D-02D1-4C80-8584-B34AA0D77D1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4" y="249"/>
              <a:ext cx="454" cy="454"/>
              <a:chOff x="194" y="249"/>
              <a:chExt cx="454" cy="454"/>
            </a:xfrm>
          </p:grpSpPr>
          <p:sp>
            <p:nvSpPr>
              <p:cNvPr id="66911" name="AutoShape 351">
                <a:extLst>
                  <a:ext uri="{FF2B5EF4-FFF2-40B4-BE49-F238E27FC236}">
                    <a16:creationId xmlns:a16="http://schemas.microsoft.com/office/drawing/2014/main" id="{EDAC12DF-5C26-4F18-B70F-5170504463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4" y="249"/>
                <a:ext cx="454" cy="454"/>
              </a:xfrm>
              <a:custGeom>
                <a:avLst/>
                <a:gdLst>
                  <a:gd name="G0" fmla="+- 1237 0 0"/>
                  <a:gd name="G1" fmla="+- 21600 0 1237"/>
                  <a:gd name="G2" fmla="+- 21600 0 1237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237" y="10800"/>
                    </a:moveTo>
                    <a:cubicBezTo>
                      <a:pt x="1237" y="16081"/>
                      <a:pt x="5519" y="20363"/>
                      <a:pt x="10800" y="20363"/>
                    </a:cubicBezTo>
                    <a:cubicBezTo>
                      <a:pt x="16081" y="20363"/>
                      <a:pt x="20363" y="16081"/>
                      <a:pt x="20363" y="10800"/>
                    </a:cubicBezTo>
                    <a:cubicBezTo>
                      <a:pt x="20363" y="5519"/>
                      <a:pt x="16081" y="1237"/>
                      <a:pt x="10800" y="1237"/>
                    </a:cubicBezTo>
                    <a:cubicBezTo>
                      <a:pt x="5519" y="1237"/>
                      <a:pt x="1237" y="5519"/>
                      <a:pt x="1237" y="10800"/>
                    </a:cubicBezTo>
                    <a:close/>
                  </a:path>
                </a:pathLst>
              </a:custGeom>
              <a:solidFill>
                <a:srgbClr val="FF00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912" name="AutoShape 352">
                <a:extLst>
                  <a:ext uri="{FF2B5EF4-FFF2-40B4-BE49-F238E27FC236}">
                    <a16:creationId xmlns:a16="http://schemas.microsoft.com/office/drawing/2014/main" id="{8CC299CC-9BC6-4CA5-BDAC-7083724841B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308" y="391"/>
                <a:ext cx="227" cy="227"/>
              </a:xfrm>
              <a:custGeom>
                <a:avLst/>
                <a:gdLst>
                  <a:gd name="G0" fmla="+- 8346 0 0"/>
                  <a:gd name="G1" fmla="+- -10778057 0 0"/>
                  <a:gd name="G2" fmla="+- 0 0 -10778057"/>
                  <a:gd name="T0" fmla="*/ 0 256 1"/>
                  <a:gd name="T1" fmla="*/ 180 256 1"/>
                  <a:gd name="G3" fmla="+- -10778057 T0 T1"/>
                  <a:gd name="T2" fmla="*/ 0 256 1"/>
                  <a:gd name="T3" fmla="*/ 90 256 1"/>
                  <a:gd name="G4" fmla="+- -10778057 T2 T3"/>
                  <a:gd name="G5" fmla="*/ G4 2 1"/>
                  <a:gd name="T4" fmla="*/ 90 256 1"/>
                  <a:gd name="T5" fmla="*/ 0 256 1"/>
                  <a:gd name="G6" fmla="+- -10778057 T4 T5"/>
                  <a:gd name="G7" fmla="*/ G6 2 1"/>
                  <a:gd name="G8" fmla="abs -10778057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8346"/>
                  <a:gd name="G18" fmla="*/ 8346 1 2"/>
                  <a:gd name="G19" fmla="+- G18 5400 0"/>
                  <a:gd name="G20" fmla="cos G19 -10778057"/>
                  <a:gd name="G21" fmla="sin G19 -10778057"/>
                  <a:gd name="G22" fmla="+- G20 10800 0"/>
                  <a:gd name="G23" fmla="+- G21 10800 0"/>
                  <a:gd name="G24" fmla="+- 10800 0 G20"/>
                  <a:gd name="G25" fmla="+- 8346 10800 0"/>
                  <a:gd name="G26" fmla="?: G9 G17 G25"/>
                  <a:gd name="G27" fmla="?: G9 0 21600"/>
                  <a:gd name="G28" fmla="cos 10800 -10778057"/>
                  <a:gd name="G29" fmla="sin 10800 -10778057"/>
                  <a:gd name="G30" fmla="sin 8346 -10778057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-10778057 G34 0"/>
                  <a:gd name="G36" fmla="?: G6 G35 G31"/>
                  <a:gd name="G37" fmla="+- 21600 0 G36"/>
                  <a:gd name="G38" fmla="?: G4 0 G33"/>
                  <a:gd name="G39" fmla="?: -10778057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1576 w 21600"/>
                  <a:gd name="T15" fmla="*/ 8235 h 21600"/>
                  <a:gd name="T16" fmla="*/ 10800 w 21600"/>
                  <a:gd name="T17" fmla="*/ 2454 h 21600"/>
                  <a:gd name="T18" fmla="*/ 20024 w 21600"/>
                  <a:gd name="T19" fmla="*/ 8235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2759" y="8564"/>
                    </a:moveTo>
                    <a:cubicBezTo>
                      <a:pt x="3763" y="4952"/>
                      <a:pt x="7051" y="2454"/>
                      <a:pt x="10800" y="2454"/>
                    </a:cubicBezTo>
                    <a:cubicBezTo>
                      <a:pt x="14548" y="2454"/>
                      <a:pt x="17836" y="4952"/>
                      <a:pt x="18840" y="8564"/>
                    </a:cubicBezTo>
                    <a:lnTo>
                      <a:pt x="21205" y="7906"/>
                    </a:lnTo>
                    <a:cubicBezTo>
                      <a:pt x="19905" y="3233"/>
                      <a:pt x="15650" y="0"/>
                      <a:pt x="10799" y="0"/>
                    </a:cubicBezTo>
                    <a:cubicBezTo>
                      <a:pt x="5949" y="0"/>
                      <a:pt x="1694" y="3233"/>
                      <a:pt x="394" y="7906"/>
                    </a:cubicBezTo>
                    <a:close/>
                  </a:path>
                </a:pathLst>
              </a:custGeom>
              <a:solidFill>
                <a:srgbClr val="FF00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913" name="AutoShape 353">
                <a:extLst>
                  <a:ext uri="{FF2B5EF4-FFF2-40B4-BE49-F238E27FC236}">
                    <a16:creationId xmlns:a16="http://schemas.microsoft.com/office/drawing/2014/main" id="{AB481E48-DD45-4783-AAFA-B0C16437647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" y="346"/>
                <a:ext cx="136" cy="136"/>
              </a:xfrm>
              <a:custGeom>
                <a:avLst/>
                <a:gdLst>
                  <a:gd name="G0" fmla="+- 3653 0 0"/>
                  <a:gd name="G1" fmla="+- 21600 0 3653"/>
                  <a:gd name="G2" fmla="+- 21600 0 3653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3653" y="10800"/>
                    </a:moveTo>
                    <a:cubicBezTo>
                      <a:pt x="3653" y="14747"/>
                      <a:pt x="6853" y="17947"/>
                      <a:pt x="10800" y="17947"/>
                    </a:cubicBezTo>
                    <a:cubicBezTo>
                      <a:pt x="14747" y="17947"/>
                      <a:pt x="17947" y="14747"/>
                      <a:pt x="17947" y="10800"/>
                    </a:cubicBezTo>
                    <a:cubicBezTo>
                      <a:pt x="17947" y="6853"/>
                      <a:pt x="14747" y="3653"/>
                      <a:pt x="10800" y="3653"/>
                    </a:cubicBezTo>
                    <a:cubicBezTo>
                      <a:pt x="6853" y="3653"/>
                      <a:pt x="3653" y="6853"/>
                      <a:pt x="3653" y="10800"/>
                    </a:cubicBezTo>
                    <a:close/>
                  </a:path>
                </a:pathLst>
              </a:custGeom>
              <a:solidFill>
                <a:srgbClr val="FF00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914" name="AutoShape 354">
                <a:extLst>
                  <a:ext uri="{FF2B5EF4-FFF2-40B4-BE49-F238E27FC236}">
                    <a16:creationId xmlns:a16="http://schemas.microsoft.com/office/drawing/2014/main" id="{B3532D52-56DE-4705-9F6D-9EC80A56956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4" y="346"/>
                <a:ext cx="136" cy="136"/>
              </a:xfrm>
              <a:custGeom>
                <a:avLst/>
                <a:gdLst>
                  <a:gd name="G0" fmla="+- 3653 0 0"/>
                  <a:gd name="G1" fmla="+- 21600 0 3653"/>
                  <a:gd name="G2" fmla="+- 21600 0 3653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3653" y="10800"/>
                    </a:moveTo>
                    <a:cubicBezTo>
                      <a:pt x="3653" y="14747"/>
                      <a:pt x="6853" y="17947"/>
                      <a:pt x="10800" y="17947"/>
                    </a:cubicBezTo>
                    <a:cubicBezTo>
                      <a:pt x="14747" y="17947"/>
                      <a:pt x="17947" y="14747"/>
                      <a:pt x="17947" y="10800"/>
                    </a:cubicBezTo>
                    <a:cubicBezTo>
                      <a:pt x="17947" y="6853"/>
                      <a:pt x="14747" y="3653"/>
                      <a:pt x="10800" y="3653"/>
                    </a:cubicBezTo>
                    <a:cubicBezTo>
                      <a:pt x="6853" y="3653"/>
                      <a:pt x="3653" y="6853"/>
                      <a:pt x="3653" y="10800"/>
                    </a:cubicBezTo>
                    <a:close/>
                  </a:path>
                </a:pathLst>
              </a:custGeom>
              <a:solidFill>
                <a:srgbClr val="FF00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6915" name="Group 355">
              <a:extLst>
                <a:ext uri="{FF2B5EF4-FFF2-40B4-BE49-F238E27FC236}">
                  <a16:creationId xmlns:a16="http://schemas.microsoft.com/office/drawing/2014/main" id="{1A45F64E-B3D7-4D54-AF88-3F3CD045B6E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4" y="765"/>
              <a:ext cx="454" cy="454"/>
              <a:chOff x="194" y="765"/>
              <a:chExt cx="454" cy="454"/>
            </a:xfrm>
          </p:grpSpPr>
          <p:sp>
            <p:nvSpPr>
              <p:cNvPr id="66916" name="AutoShape 356">
                <a:extLst>
                  <a:ext uri="{FF2B5EF4-FFF2-40B4-BE49-F238E27FC236}">
                    <a16:creationId xmlns:a16="http://schemas.microsoft.com/office/drawing/2014/main" id="{37B94108-ED7B-44D5-BC2C-8B2C1D745F2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4" y="765"/>
                <a:ext cx="454" cy="454"/>
              </a:xfrm>
              <a:custGeom>
                <a:avLst/>
                <a:gdLst>
                  <a:gd name="G0" fmla="+- 1237 0 0"/>
                  <a:gd name="G1" fmla="+- 21600 0 1237"/>
                  <a:gd name="G2" fmla="+- 21600 0 1237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237" y="10800"/>
                    </a:moveTo>
                    <a:cubicBezTo>
                      <a:pt x="1237" y="16081"/>
                      <a:pt x="5519" y="20363"/>
                      <a:pt x="10800" y="20363"/>
                    </a:cubicBezTo>
                    <a:cubicBezTo>
                      <a:pt x="16081" y="20363"/>
                      <a:pt x="20363" y="16081"/>
                      <a:pt x="20363" y="10800"/>
                    </a:cubicBezTo>
                    <a:cubicBezTo>
                      <a:pt x="20363" y="5519"/>
                      <a:pt x="16081" y="1237"/>
                      <a:pt x="10800" y="1237"/>
                    </a:cubicBezTo>
                    <a:cubicBezTo>
                      <a:pt x="5519" y="1237"/>
                      <a:pt x="1237" y="5519"/>
                      <a:pt x="1237" y="10800"/>
                    </a:cubicBezTo>
                    <a:close/>
                  </a:path>
                </a:pathLst>
              </a:custGeom>
              <a:solidFill>
                <a:srgbClr val="FF00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917" name="Oval 357">
                <a:extLst>
                  <a:ext uri="{FF2B5EF4-FFF2-40B4-BE49-F238E27FC236}">
                    <a16:creationId xmlns:a16="http://schemas.microsoft.com/office/drawing/2014/main" id="{0F4CE7C9-7460-4364-B3F6-C4D5B119908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" y="890"/>
                <a:ext cx="90" cy="91"/>
              </a:xfrm>
              <a:prstGeom prst="ellipse">
                <a:avLst/>
              </a:prstGeom>
              <a:solidFill>
                <a:srgbClr val="FF00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918" name="Oval 358">
                <a:extLst>
                  <a:ext uri="{FF2B5EF4-FFF2-40B4-BE49-F238E27FC236}">
                    <a16:creationId xmlns:a16="http://schemas.microsoft.com/office/drawing/2014/main" id="{46B6C599-E21E-4C89-9936-19B6A5C2B9B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9" y="890"/>
                <a:ext cx="90" cy="91"/>
              </a:xfrm>
              <a:prstGeom prst="ellipse">
                <a:avLst/>
              </a:prstGeom>
              <a:solidFill>
                <a:srgbClr val="FF00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919" name="AutoShape 359">
                <a:extLst>
                  <a:ext uri="{FF2B5EF4-FFF2-40B4-BE49-F238E27FC236}">
                    <a16:creationId xmlns:a16="http://schemas.microsoft.com/office/drawing/2014/main" id="{F39F454E-F6FA-4FFE-92DA-7537BB93D31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308" y="935"/>
                <a:ext cx="227" cy="227"/>
              </a:xfrm>
              <a:custGeom>
                <a:avLst/>
                <a:gdLst>
                  <a:gd name="G0" fmla="+- 8346 0 0"/>
                  <a:gd name="G1" fmla="+- -10778057 0 0"/>
                  <a:gd name="G2" fmla="+- 0 0 -10778057"/>
                  <a:gd name="T0" fmla="*/ 0 256 1"/>
                  <a:gd name="T1" fmla="*/ 180 256 1"/>
                  <a:gd name="G3" fmla="+- -10778057 T0 T1"/>
                  <a:gd name="T2" fmla="*/ 0 256 1"/>
                  <a:gd name="T3" fmla="*/ 90 256 1"/>
                  <a:gd name="G4" fmla="+- -10778057 T2 T3"/>
                  <a:gd name="G5" fmla="*/ G4 2 1"/>
                  <a:gd name="T4" fmla="*/ 90 256 1"/>
                  <a:gd name="T5" fmla="*/ 0 256 1"/>
                  <a:gd name="G6" fmla="+- -10778057 T4 T5"/>
                  <a:gd name="G7" fmla="*/ G6 2 1"/>
                  <a:gd name="G8" fmla="abs -10778057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8346"/>
                  <a:gd name="G18" fmla="*/ 8346 1 2"/>
                  <a:gd name="G19" fmla="+- G18 5400 0"/>
                  <a:gd name="G20" fmla="cos G19 -10778057"/>
                  <a:gd name="G21" fmla="sin G19 -10778057"/>
                  <a:gd name="G22" fmla="+- G20 10800 0"/>
                  <a:gd name="G23" fmla="+- G21 10800 0"/>
                  <a:gd name="G24" fmla="+- 10800 0 G20"/>
                  <a:gd name="G25" fmla="+- 8346 10800 0"/>
                  <a:gd name="G26" fmla="?: G9 G17 G25"/>
                  <a:gd name="G27" fmla="?: G9 0 21600"/>
                  <a:gd name="G28" fmla="cos 10800 -10778057"/>
                  <a:gd name="G29" fmla="sin 10800 -10778057"/>
                  <a:gd name="G30" fmla="sin 8346 -10778057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-10778057 G34 0"/>
                  <a:gd name="G36" fmla="?: G6 G35 G31"/>
                  <a:gd name="G37" fmla="+- 21600 0 G36"/>
                  <a:gd name="G38" fmla="?: G4 0 G33"/>
                  <a:gd name="G39" fmla="?: -10778057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1576 w 21600"/>
                  <a:gd name="T15" fmla="*/ 8235 h 21600"/>
                  <a:gd name="T16" fmla="*/ 10800 w 21600"/>
                  <a:gd name="T17" fmla="*/ 2454 h 21600"/>
                  <a:gd name="T18" fmla="*/ 20024 w 21600"/>
                  <a:gd name="T19" fmla="*/ 8235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2759" y="8564"/>
                    </a:moveTo>
                    <a:cubicBezTo>
                      <a:pt x="3763" y="4952"/>
                      <a:pt x="7051" y="2454"/>
                      <a:pt x="10800" y="2454"/>
                    </a:cubicBezTo>
                    <a:cubicBezTo>
                      <a:pt x="14548" y="2454"/>
                      <a:pt x="17836" y="4952"/>
                      <a:pt x="18840" y="8564"/>
                    </a:cubicBezTo>
                    <a:lnTo>
                      <a:pt x="21205" y="7906"/>
                    </a:lnTo>
                    <a:cubicBezTo>
                      <a:pt x="19905" y="3233"/>
                      <a:pt x="15650" y="0"/>
                      <a:pt x="10799" y="0"/>
                    </a:cubicBezTo>
                    <a:cubicBezTo>
                      <a:pt x="5949" y="0"/>
                      <a:pt x="1694" y="3233"/>
                      <a:pt x="394" y="7906"/>
                    </a:cubicBezTo>
                    <a:close/>
                  </a:path>
                </a:pathLst>
              </a:custGeom>
              <a:solidFill>
                <a:srgbClr val="FF00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6920" name="Group 360">
              <a:extLst>
                <a:ext uri="{FF2B5EF4-FFF2-40B4-BE49-F238E27FC236}">
                  <a16:creationId xmlns:a16="http://schemas.microsoft.com/office/drawing/2014/main" id="{AC2EEFEC-1B6A-4F6B-A371-74F97B8726E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71" y="774"/>
              <a:ext cx="544" cy="435"/>
              <a:chOff x="671" y="774"/>
              <a:chExt cx="544" cy="435"/>
            </a:xfrm>
          </p:grpSpPr>
          <p:sp>
            <p:nvSpPr>
              <p:cNvPr id="66921" name="Freeform 361">
                <a:extLst>
                  <a:ext uri="{FF2B5EF4-FFF2-40B4-BE49-F238E27FC236}">
                    <a16:creationId xmlns:a16="http://schemas.microsoft.com/office/drawing/2014/main" id="{604A78D1-FC70-4FA4-8A3C-577B4F68D1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1" y="774"/>
                <a:ext cx="544" cy="435"/>
              </a:xfrm>
              <a:custGeom>
                <a:avLst/>
                <a:gdLst>
                  <a:gd name="T0" fmla="*/ 0 w 907"/>
                  <a:gd name="T1" fmla="*/ 726 h 726"/>
                  <a:gd name="T2" fmla="*/ 453 w 907"/>
                  <a:gd name="T3" fmla="*/ 0 h 726"/>
                  <a:gd name="T4" fmla="*/ 907 w 907"/>
                  <a:gd name="T5" fmla="*/ 726 h 726"/>
                  <a:gd name="T6" fmla="*/ 453 w 907"/>
                  <a:gd name="T7" fmla="*/ 726 h 726"/>
                  <a:gd name="T8" fmla="*/ 453 w 907"/>
                  <a:gd name="T9" fmla="*/ 680 h 726"/>
                  <a:gd name="T10" fmla="*/ 816 w 907"/>
                  <a:gd name="T11" fmla="*/ 680 h 726"/>
                  <a:gd name="T12" fmla="*/ 453 w 907"/>
                  <a:gd name="T13" fmla="*/ 91 h 726"/>
                  <a:gd name="T14" fmla="*/ 90 w 907"/>
                  <a:gd name="T15" fmla="*/ 680 h 726"/>
                  <a:gd name="T16" fmla="*/ 453 w 907"/>
                  <a:gd name="T17" fmla="*/ 680 h 726"/>
                  <a:gd name="T18" fmla="*/ 453 w 907"/>
                  <a:gd name="T19" fmla="*/ 726 h 726"/>
                  <a:gd name="T20" fmla="*/ 0 w 907"/>
                  <a:gd name="T21" fmla="*/ 726 h 7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07" h="726">
                    <a:moveTo>
                      <a:pt x="0" y="726"/>
                    </a:moveTo>
                    <a:lnTo>
                      <a:pt x="453" y="0"/>
                    </a:lnTo>
                    <a:lnTo>
                      <a:pt x="907" y="726"/>
                    </a:lnTo>
                    <a:lnTo>
                      <a:pt x="453" y="726"/>
                    </a:lnTo>
                    <a:lnTo>
                      <a:pt x="453" y="680"/>
                    </a:lnTo>
                    <a:lnTo>
                      <a:pt x="816" y="680"/>
                    </a:lnTo>
                    <a:lnTo>
                      <a:pt x="453" y="91"/>
                    </a:lnTo>
                    <a:lnTo>
                      <a:pt x="90" y="680"/>
                    </a:lnTo>
                    <a:lnTo>
                      <a:pt x="453" y="680"/>
                    </a:lnTo>
                    <a:lnTo>
                      <a:pt x="453" y="726"/>
                    </a:lnTo>
                    <a:lnTo>
                      <a:pt x="0" y="726"/>
                    </a:lnTo>
                    <a:close/>
                  </a:path>
                </a:pathLst>
              </a:custGeom>
              <a:solidFill>
                <a:srgbClr val="FF00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922" name="Freeform 362">
                <a:extLst>
                  <a:ext uri="{FF2B5EF4-FFF2-40B4-BE49-F238E27FC236}">
                    <a16:creationId xmlns:a16="http://schemas.microsoft.com/office/drawing/2014/main" id="{39A1663E-958B-49CA-8D3D-16C65F8106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75" y="1026"/>
                <a:ext cx="136" cy="114"/>
              </a:xfrm>
              <a:custGeom>
                <a:avLst/>
                <a:gdLst>
                  <a:gd name="T0" fmla="*/ 0 w 544"/>
                  <a:gd name="T1" fmla="*/ 454 h 454"/>
                  <a:gd name="T2" fmla="*/ 181 w 544"/>
                  <a:gd name="T3" fmla="*/ 454 h 454"/>
                  <a:gd name="T4" fmla="*/ 181 w 544"/>
                  <a:gd name="T5" fmla="*/ 363 h 454"/>
                  <a:gd name="T6" fmla="*/ 272 w 544"/>
                  <a:gd name="T7" fmla="*/ 182 h 454"/>
                  <a:gd name="T8" fmla="*/ 363 w 544"/>
                  <a:gd name="T9" fmla="*/ 363 h 454"/>
                  <a:gd name="T10" fmla="*/ 181 w 544"/>
                  <a:gd name="T11" fmla="*/ 363 h 454"/>
                  <a:gd name="T12" fmla="*/ 181 w 544"/>
                  <a:gd name="T13" fmla="*/ 454 h 454"/>
                  <a:gd name="T14" fmla="*/ 544 w 544"/>
                  <a:gd name="T15" fmla="*/ 454 h 454"/>
                  <a:gd name="T16" fmla="*/ 272 w 544"/>
                  <a:gd name="T17" fmla="*/ 0 h 454"/>
                  <a:gd name="T18" fmla="*/ 0 w 544"/>
                  <a:gd name="T19" fmla="*/ 454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44" h="454">
                    <a:moveTo>
                      <a:pt x="0" y="454"/>
                    </a:moveTo>
                    <a:lnTo>
                      <a:pt x="181" y="454"/>
                    </a:lnTo>
                    <a:lnTo>
                      <a:pt x="181" y="363"/>
                    </a:lnTo>
                    <a:lnTo>
                      <a:pt x="272" y="182"/>
                    </a:lnTo>
                    <a:lnTo>
                      <a:pt x="363" y="363"/>
                    </a:lnTo>
                    <a:lnTo>
                      <a:pt x="181" y="363"/>
                    </a:lnTo>
                    <a:lnTo>
                      <a:pt x="181" y="454"/>
                    </a:lnTo>
                    <a:lnTo>
                      <a:pt x="544" y="454"/>
                    </a:lnTo>
                    <a:lnTo>
                      <a:pt x="272" y="0"/>
                    </a:lnTo>
                    <a:lnTo>
                      <a:pt x="0" y="454"/>
                    </a:lnTo>
                    <a:close/>
                  </a:path>
                </a:pathLst>
              </a:custGeom>
              <a:solidFill>
                <a:srgbClr val="FF00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923" name="Oval 363">
                <a:extLst>
                  <a:ext uri="{FF2B5EF4-FFF2-40B4-BE49-F238E27FC236}">
                    <a16:creationId xmlns:a16="http://schemas.microsoft.com/office/drawing/2014/main" id="{834F8536-BD05-449E-8F5B-C415926DF4B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52" y="980"/>
                <a:ext cx="45" cy="46"/>
              </a:xfrm>
              <a:prstGeom prst="ellipse">
                <a:avLst/>
              </a:prstGeom>
              <a:solidFill>
                <a:srgbClr val="FF00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924" name="Oval 364">
                <a:extLst>
                  <a:ext uri="{FF2B5EF4-FFF2-40B4-BE49-F238E27FC236}">
                    <a16:creationId xmlns:a16="http://schemas.microsoft.com/office/drawing/2014/main" id="{611E34A6-AEC0-4BF8-8B36-D4ED076F245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8" y="981"/>
                <a:ext cx="45" cy="46"/>
              </a:xfrm>
              <a:prstGeom prst="ellipse">
                <a:avLst/>
              </a:prstGeom>
              <a:solidFill>
                <a:srgbClr val="FF00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6925" name="Group 365">
              <a:extLst>
                <a:ext uri="{FF2B5EF4-FFF2-40B4-BE49-F238E27FC236}">
                  <a16:creationId xmlns:a16="http://schemas.microsoft.com/office/drawing/2014/main" id="{DB245CFA-10B6-47FC-AD4D-ADA01FD4A2D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70" y="731"/>
              <a:ext cx="522" cy="522"/>
              <a:chOff x="1170" y="731"/>
              <a:chExt cx="522" cy="522"/>
            </a:xfrm>
          </p:grpSpPr>
          <p:sp>
            <p:nvSpPr>
              <p:cNvPr id="66926" name="AutoShape 366">
                <a:extLst>
                  <a:ext uri="{FF2B5EF4-FFF2-40B4-BE49-F238E27FC236}">
                    <a16:creationId xmlns:a16="http://schemas.microsoft.com/office/drawing/2014/main" id="{96CACD47-04ED-4FED-888C-1B73B906C26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00000">
                <a:off x="1170" y="731"/>
                <a:ext cx="522" cy="522"/>
              </a:xfrm>
              <a:prstGeom prst="plus">
                <a:avLst>
                  <a:gd name="adj" fmla="val 46745"/>
                </a:avLst>
              </a:prstGeom>
              <a:solidFill>
                <a:srgbClr val="FF00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927" name="Oval 367">
                <a:extLst>
                  <a:ext uri="{FF2B5EF4-FFF2-40B4-BE49-F238E27FC236}">
                    <a16:creationId xmlns:a16="http://schemas.microsoft.com/office/drawing/2014/main" id="{F1680768-A704-4AFD-8DDE-1C01650F7A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1" y="798"/>
                <a:ext cx="45" cy="46"/>
              </a:xfrm>
              <a:prstGeom prst="ellipse">
                <a:avLst/>
              </a:prstGeom>
              <a:solidFill>
                <a:srgbClr val="FF00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928" name="Oval 368">
                <a:extLst>
                  <a:ext uri="{FF2B5EF4-FFF2-40B4-BE49-F238E27FC236}">
                    <a16:creationId xmlns:a16="http://schemas.microsoft.com/office/drawing/2014/main" id="{8EF6C140-C06E-4C37-B536-68CB752CBD1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7" y="799"/>
                <a:ext cx="45" cy="46"/>
              </a:xfrm>
              <a:prstGeom prst="ellipse">
                <a:avLst/>
              </a:prstGeom>
              <a:solidFill>
                <a:srgbClr val="FF00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6929" name="Group 369">
              <a:extLst>
                <a:ext uri="{FF2B5EF4-FFF2-40B4-BE49-F238E27FC236}">
                  <a16:creationId xmlns:a16="http://schemas.microsoft.com/office/drawing/2014/main" id="{180EAB66-B8C1-4949-9AE6-9B3E68F8EE6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14" y="765"/>
              <a:ext cx="453" cy="453"/>
              <a:chOff x="1714" y="765"/>
              <a:chExt cx="453" cy="453"/>
            </a:xfrm>
          </p:grpSpPr>
          <p:sp>
            <p:nvSpPr>
              <p:cNvPr id="66930" name="Freeform 370">
                <a:extLst>
                  <a:ext uri="{FF2B5EF4-FFF2-40B4-BE49-F238E27FC236}">
                    <a16:creationId xmlns:a16="http://schemas.microsoft.com/office/drawing/2014/main" id="{D19DFDDD-4BD8-4378-9ADD-91BBEE3820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14" y="765"/>
                <a:ext cx="453" cy="453"/>
              </a:xfrm>
              <a:custGeom>
                <a:avLst/>
                <a:gdLst>
                  <a:gd name="T0" fmla="*/ 0 w 635"/>
                  <a:gd name="T1" fmla="*/ 635 h 635"/>
                  <a:gd name="T2" fmla="*/ 45 w 635"/>
                  <a:gd name="T3" fmla="*/ 635 h 635"/>
                  <a:gd name="T4" fmla="*/ 45 w 635"/>
                  <a:gd name="T5" fmla="*/ 45 h 635"/>
                  <a:gd name="T6" fmla="*/ 589 w 635"/>
                  <a:gd name="T7" fmla="*/ 45 h 635"/>
                  <a:gd name="T8" fmla="*/ 589 w 635"/>
                  <a:gd name="T9" fmla="*/ 589 h 635"/>
                  <a:gd name="T10" fmla="*/ 45 w 635"/>
                  <a:gd name="T11" fmla="*/ 589 h 635"/>
                  <a:gd name="T12" fmla="*/ 45 w 635"/>
                  <a:gd name="T13" fmla="*/ 635 h 635"/>
                  <a:gd name="T14" fmla="*/ 635 w 635"/>
                  <a:gd name="T15" fmla="*/ 635 h 635"/>
                  <a:gd name="T16" fmla="*/ 635 w 635"/>
                  <a:gd name="T17" fmla="*/ 0 h 635"/>
                  <a:gd name="T18" fmla="*/ 0 w 635"/>
                  <a:gd name="T19" fmla="*/ 0 h 635"/>
                  <a:gd name="T20" fmla="*/ 0 w 635"/>
                  <a:gd name="T21" fmla="*/ 635 h 6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35" h="635">
                    <a:moveTo>
                      <a:pt x="0" y="635"/>
                    </a:moveTo>
                    <a:lnTo>
                      <a:pt x="45" y="635"/>
                    </a:lnTo>
                    <a:lnTo>
                      <a:pt x="45" y="45"/>
                    </a:lnTo>
                    <a:lnTo>
                      <a:pt x="589" y="45"/>
                    </a:lnTo>
                    <a:lnTo>
                      <a:pt x="589" y="589"/>
                    </a:lnTo>
                    <a:lnTo>
                      <a:pt x="45" y="589"/>
                    </a:lnTo>
                    <a:lnTo>
                      <a:pt x="45" y="635"/>
                    </a:lnTo>
                    <a:lnTo>
                      <a:pt x="635" y="635"/>
                    </a:lnTo>
                    <a:lnTo>
                      <a:pt x="635" y="0"/>
                    </a:lnTo>
                    <a:lnTo>
                      <a:pt x="0" y="0"/>
                    </a:lnTo>
                    <a:lnTo>
                      <a:pt x="0" y="635"/>
                    </a:lnTo>
                    <a:close/>
                  </a:path>
                </a:pathLst>
              </a:custGeom>
              <a:solidFill>
                <a:srgbClr val="FF00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931" name="Oval 371">
                <a:extLst>
                  <a:ext uri="{FF2B5EF4-FFF2-40B4-BE49-F238E27FC236}">
                    <a16:creationId xmlns:a16="http://schemas.microsoft.com/office/drawing/2014/main" id="{07AD499A-10DE-4F9E-A5AC-583A2705202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04" y="890"/>
                <a:ext cx="90" cy="91"/>
              </a:xfrm>
              <a:prstGeom prst="ellipse">
                <a:avLst/>
              </a:prstGeom>
              <a:solidFill>
                <a:srgbClr val="FF00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932" name="Oval 372">
                <a:extLst>
                  <a:ext uri="{FF2B5EF4-FFF2-40B4-BE49-F238E27FC236}">
                    <a16:creationId xmlns:a16="http://schemas.microsoft.com/office/drawing/2014/main" id="{173BB79D-859B-4DE1-9972-B064D0816B7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86" y="890"/>
                <a:ext cx="90" cy="91"/>
              </a:xfrm>
              <a:prstGeom prst="ellipse">
                <a:avLst/>
              </a:prstGeom>
              <a:solidFill>
                <a:srgbClr val="FF00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933" name="AutoShape 373">
                <a:extLst>
                  <a:ext uri="{FF2B5EF4-FFF2-40B4-BE49-F238E27FC236}">
                    <a16:creationId xmlns:a16="http://schemas.microsoft.com/office/drawing/2014/main" id="{F85C0524-CCD8-4461-8CB2-3664485A093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1828" y="890"/>
                <a:ext cx="227" cy="227"/>
              </a:xfrm>
              <a:custGeom>
                <a:avLst/>
                <a:gdLst>
                  <a:gd name="G0" fmla="+- 6916 0 0"/>
                  <a:gd name="G1" fmla="+- -10113057 0 0"/>
                  <a:gd name="G2" fmla="+- 0 0 -10113057"/>
                  <a:gd name="T0" fmla="*/ 0 256 1"/>
                  <a:gd name="T1" fmla="*/ 180 256 1"/>
                  <a:gd name="G3" fmla="+- -10113057 T0 T1"/>
                  <a:gd name="T2" fmla="*/ 0 256 1"/>
                  <a:gd name="T3" fmla="*/ 90 256 1"/>
                  <a:gd name="G4" fmla="+- -10113057 T2 T3"/>
                  <a:gd name="G5" fmla="*/ G4 2 1"/>
                  <a:gd name="T4" fmla="*/ 90 256 1"/>
                  <a:gd name="T5" fmla="*/ 0 256 1"/>
                  <a:gd name="G6" fmla="+- -10113057 T4 T5"/>
                  <a:gd name="G7" fmla="*/ G6 2 1"/>
                  <a:gd name="G8" fmla="abs -10113057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6916"/>
                  <a:gd name="G18" fmla="*/ 6916 1 2"/>
                  <a:gd name="G19" fmla="+- G18 5400 0"/>
                  <a:gd name="G20" fmla="cos G19 -10113057"/>
                  <a:gd name="G21" fmla="sin G19 -10113057"/>
                  <a:gd name="G22" fmla="+- G20 10800 0"/>
                  <a:gd name="G23" fmla="+- G21 10800 0"/>
                  <a:gd name="G24" fmla="+- 10800 0 G20"/>
                  <a:gd name="G25" fmla="+- 6916 10800 0"/>
                  <a:gd name="G26" fmla="?: G9 G17 G25"/>
                  <a:gd name="G27" fmla="?: G9 0 21600"/>
                  <a:gd name="G28" fmla="cos 10800 -10113057"/>
                  <a:gd name="G29" fmla="sin 10800 -10113057"/>
                  <a:gd name="G30" fmla="sin 6916 -10113057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-10113057 G34 0"/>
                  <a:gd name="G36" fmla="?: G6 G35 G31"/>
                  <a:gd name="G37" fmla="+- 21600 0 G36"/>
                  <a:gd name="G38" fmla="?: G4 0 G33"/>
                  <a:gd name="G39" fmla="?: -10113057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817 w 21600"/>
                  <a:gd name="T15" fmla="*/ 6960 h 21600"/>
                  <a:gd name="T16" fmla="*/ 10800 w 21600"/>
                  <a:gd name="T17" fmla="*/ 3884 h 21600"/>
                  <a:gd name="T18" fmla="*/ 18783 w 21600"/>
                  <a:gd name="T19" fmla="*/ 696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4567" y="7802"/>
                    </a:moveTo>
                    <a:cubicBezTo>
                      <a:pt x="5719" y="5407"/>
                      <a:pt x="8142" y="3884"/>
                      <a:pt x="10800" y="3884"/>
                    </a:cubicBezTo>
                    <a:cubicBezTo>
                      <a:pt x="13457" y="3884"/>
                      <a:pt x="15880" y="5407"/>
                      <a:pt x="17032" y="7802"/>
                    </a:cubicBezTo>
                    <a:lnTo>
                      <a:pt x="20532" y="6118"/>
                    </a:lnTo>
                    <a:cubicBezTo>
                      <a:pt x="18733" y="2378"/>
                      <a:pt x="14950" y="0"/>
                      <a:pt x="10799" y="0"/>
                    </a:cubicBezTo>
                    <a:cubicBezTo>
                      <a:pt x="6649" y="0"/>
                      <a:pt x="2866" y="2378"/>
                      <a:pt x="1067" y="6118"/>
                    </a:cubicBezTo>
                    <a:close/>
                  </a:path>
                </a:pathLst>
              </a:custGeom>
              <a:solidFill>
                <a:srgbClr val="FF00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6934" name="Group 374">
              <a:extLst>
                <a:ext uri="{FF2B5EF4-FFF2-40B4-BE49-F238E27FC236}">
                  <a16:creationId xmlns:a16="http://schemas.microsoft.com/office/drawing/2014/main" id="{D7395496-8909-493E-97D8-FF29C2B4238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4" y="1298"/>
              <a:ext cx="454" cy="454"/>
              <a:chOff x="194" y="1298"/>
              <a:chExt cx="454" cy="454"/>
            </a:xfrm>
          </p:grpSpPr>
          <p:sp>
            <p:nvSpPr>
              <p:cNvPr id="66935" name="AutoShape 375">
                <a:extLst>
                  <a:ext uri="{FF2B5EF4-FFF2-40B4-BE49-F238E27FC236}">
                    <a16:creationId xmlns:a16="http://schemas.microsoft.com/office/drawing/2014/main" id="{E2BF00B0-9457-494E-9990-ED5F7903619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4" y="1298"/>
                <a:ext cx="454" cy="454"/>
              </a:xfrm>
              <a:custGeom>
                <a:avLst/>
                <a:gdLst>
                  <a:gd name="G0" fmla="+- 1237 0 0"/>
                  <a:gd name="G1" fmla="+- 21600 0 1237"/>
                  <a:gd name="G2" fmla="+- 21600 0 1237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237" y="10800"/>
                    </a:moveTo>
                    <a:cubicBezTo>
                      <a:pt x="1237" y="16081"/>
                      <a:pt x="5519" y="20363"/>
                      <a:pt x="10800" y="20363"/>
                    </a:cubicBezTo>
                    <a:cubicBezTo>
                      <a:pt x="16081" y="20363"/>
                      <a:pt x="20363" y="16081"/>
                      <a:pt x="20363" y="10800"/>
                    </a:cubicBezTo>
                    <a:cubicBezTo>
                      <a:pt x="20363" y="5519"/>
                      <a:pt x="16081" y="1237"/>
                      <a:pt x="10800" y="1237"/>
                    </a:cubicBezTo>
                    <a:cubicBezTo>
                      <a:pt x="5519" y="1237"/>
                      <a:pt x="1237" y="5519"/>
                      <a:pt x="1237" y="10800"/>
                    </a:cubicBezTo>
                    <a:close/>
                  </a:path>
                </a:pathLst>
              </a:custGeom>
              <a:solidFill>
                <a:srgbClr val="FF00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936" name="Oval 376">
                <a:extLst>
                  <a:ext uri="{FF2B5EF4-FFF2-40B4-BE49-F238E27FC236}">
                    <a16:creationId xmlns:a16="http://schemas.microsoft.com/office/drawing/2014/main" id="{8E161BD7-A6A7-4605-BEAD-292EDEE4179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8" y="1434"/>
                <a:ext cx="45" cy="91"/>
              </a:xfrm>
              <a:prstGeom prst="ellipse">
                <a:avLst/>
              </a:prstGeom>
              <a:solidFill>
                <a:srgbClr val="FF00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937" name="Oval 377">
                <a:extLst>
                  <a:ext uri="{FF2B5EF4-FFF2-40B4-BE49-F238E27FC236}">
                    <a16:creationId xmlns:a16="http://schemas.microsoft.com/office/drawing/2014/main" id="{EF436EDD-250A-4F84-94E2-3854C6BAC17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9" y="1434"/>
                <a:ext cx="45" cy="91"/>
              </a:xfrm>
              <a:prstGeom prst="ellipse">
                <a:avLst/>
              </a:prstGeom>
              <a:solidFill>
                <a:srgbClr val="FF00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938" name="AutoShape 378">
                <a:extLst>
                  <a:ext uri="{FF2B5EF4-FFF2-40B4-BE49-F238E27FC236}">
                    <a16:creationId xmlns:a16="http://schemas.microsoft.com/office/drawing/2014/main" id="{074EFB91-7C6A-46D5-BD0A-83EDC2523FA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5400000">
                <a:off x="376" y="1502"/>
                <a:ext cx="91" cy="227"/>
              </a:xfrm>
              <a:prstGeom prst="moon">
                <a:avLst>
                  <a:gd name="adj" fmla="val 87500"/>
                </a:avLst>
              </a:prstGeom>
              <a:solidFill>
                <a:srgbClr val="FF00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6939" name="Group 379">
              <a:extLst>
                <a:ext uri="{FF2B5EF4-FFF2-40B4-BE49-F238E27FC236}">
                  <a16:creationId xmlns:a16="http://schemas.microsoft.com/office/drawing/2014/main" id="{523581AF-A350-405E-A66A-7729FD4757A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4" y="1814"/>
              <a:ext cx="454" cy="454"/>
              <a:chOff x="194" y="1814"/>
              <a:chExt cx="454" cy="454"/>
            </a:xfrm>
          </p:grpSpPr>
          <p:sp>
            <p:nvSpPr>
              <p:cNvPr id="66940" name="AutoShape 380">
                <a:extLst>
                  <a:ext uri="{FF2B5EF4-FFF2-40B4-BE49-F238E27FC236}">
                    <a16:creationId xmlns:a16="http://schemas.microsoft.com/office/drawing/2014/main" id="{6ECD9967-17F3-4B1D-9E4B-8D06659CBF1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4" y="1814"/>
                <a:ext cx="454" cy="454"/>
              </a:xfrm>
              <a:custGeom>
                <a:avLst/>
                <a:gdLst>
                  <a:gd name="G0" fmla="+- 1237 0 0"/>
                  <a:gd name="G1" fmla="+- 21600 0 1237"/>
                  <a:gd name="G2" fmla="+- 21600 0 1237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237" y="10800"/>
                    </a:moveTo>
                    <a:cubicBezTo>
                      <a:pt x="1237" y="16081"/>
                      <a:pt x="5519" y="20363"/>
                      <a:pt x="10800" y="20363"/>
                    </a:cubicBezTo>
                    <a:cubicBezTo>
                      <a:pt x="16081" y="20363"/>
                      <a:pt x="20363" y="16081"/>
                      <a:pt x="20363" y="10800"/>
                    </a:cubicBezTo>
                    <a:cubicBezTo>
                      <a:pt x="20363" y="5519"/>
                      <a:pt x="16081" y="1237"/>
                      <a:pt x="10800" y="1237"/>
                    </a:cubicBezTo>
                    <a:cubicBezTo>
                      <a:pt x="5519" y="1237"/>
                      <a:pt x="1237" y="5519"/>
                      <a:pt x="1237" y="10800"/>
                    </a:cubicBezTo>
                    <a:close/>
                  </a:path>
                </a:pathLst>
              </a:custGeom>
              <a:solidFill>
                <a:srgbClr val="FF00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941" name="AutoShape 381">
                <a:extLst>
                  <a:ext uri="{FF2B5EF4-FFF2-40B4-BE49-F238E27FC236}">
                    <a16:creationId xmlns:a16="http://schemas.microsoft.com/office/drawing/2014/main" id="{92424115-3BA8-4F1E-B575-172BED6302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" y="1933"/>
                <a:ext cx="136" cy="136"/>
              </a:xfrm>
              <a:custGeom>
                <a:avLst/>
                <a:gdLst>
                  <a:gd name="G0" fmla="+- 6323 0 0"/>
                  <a:gd name="G1" fmla="+- 11036521 0 0"/>
                  <a:gd name="G2" fmla="+- 0 0 11036521"/>
                  <a:gd name="T0" fmla="*/ 0 256 1"/>
                  <a:gd name="T1" fmla="*/ 180 256 1"/>
                  <a:gd name="G3" fmla="+- 11036521 T0 T1"/>
                  <a:gd name="T2" fmla="*/ 0 256 1"/>
                  <a:gd name="T3" fmla="*/ 90 256 1"/>
                  <a:gd name="G4" fmla="+- 11036521 T2 T3"/>
                  <a:gd name="G5" fmla="*/ G4 2 1"/>
                  <a:gd name="T4" fmla="*/ 90 256 1"/>
                  <a:gd name="T5" fmla="*/ 0 256 1"/>
                  <a:gd name="G6" fmla="+- 11036521 T4 T5"/>
                  <a:gd name="G7" fmla="*/ G6 2 1"/>
                  <a:gd name="G8" fmla="abs 11036521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6323"/>
                  <a:gd name="G18" fmla="*/ 6323 1 2"/>
                  <a:gd name="G19" fmla="+- G18 5400 0"/>
                  <a:gd name="G20" fmla="cos G19 11036521"/>
                  <a:gd name="G21" fmla="sin G19 11036521"/>
                  <a:gd name="G22" fmla="+- G20 10800 0"/>
                  <a:gd name="G23" fmla="+- G21 10800 0"/>
                  <a:gd name="G24" fmla="+- 10800 0 G20"/>
                  <a:gd name="G25" fmla="+- 6323 10800 0"/>
                  <a:gd name="G26" fmla="?: G9 G17 G25"/>
                  <a:gd name="G27" fmla="?: G9 0 21600"/>
                  <a:gd name="G28" fmla="cos 10800 11036521"/>
                  <a:gd name="G29" fmla="sin 10800 11036521"/>
                  <a:gd name="G30" fmla="sin 6323 11036521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036521 G34 0"/>
                  <a:gd name="G36" fmla="?: G6 G35 G31"/>
                  <a:gd name="G37" fmla="+- 21600 0 G36"/>
                  <a:gd name="G38" fmla="?: G4 0 G33"/>
                  <a:gd name="G39" fmla="?: 11036521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412 w 21600"/>
                  <a:gd name="T15" fmla="*/ 12521 h 21600"/>
                  <a:gd name="T16" fmla="*/ 10800 w 21600"/>
                  <a:gd name="T17" fmla="*/ 4477 h 21600"/>
                  <a:gd name="T18" fmla="*/ 19188 w 21600"/>
                  <a:gd name="T19" fmla="*/ 12521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4606" y="12070"/>
                    </a:moveTo>
                    <a:cubicBezTo>
                      <a:pt x="4520" y="11652"/>
                      <a:pt x="4477" y="11226"/>
                      <a:pt x="4477" y="10800"/>
                    </a:cubicBezTo>
                    <a:cubicBezTo>
                      <a:pt x="4477" y="7307"/>
                      <a:pt x="7307" y="4477"/>
                      <a:pt x="10800" y="4477"/>
                    </a:cubicBezTo>
                    <a:cubicBezTo>
                      <a:pt x="14292" y="4477"/>
                      <a:pt x="17123" y="7307"/>
                      <a:pt x="17123" y="10800"/>
                    </a:cubicBezTo>
                    <a:cubicBezTo>
                      <a:pt x="17123" y="11226"/>
                      <a:pt x="17079" y="11652"/>
                      <a:pt x="16993" y="12070"/>
                    </a:cubicBezTo>
                    <a:lnTo>
                      <a:pt x="21379" y="12970"/>
                    </a:lnTo>
                    <a:cubicBezTo>
                      <a:pt x="21526" y="12256"/>
                      <a:pt x="21600" y="11529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0" y="11529"/>
                      <a:pt x="73" y="12256"/>
                      <a:pt x="220" y="12970"/>
                    </a:cubicBezTo>
                    <a:close/>
                  </a:path>
                </a:pathLst>
              </a:custGeom>
              <a:solidFill>
                <a:srgbClr val="FF00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942" name="AutoShape 382">
                <a:extLst>
                  <a:ext uri="{FF2B5EF4-FFF2-40B4-BE49-F238E27FC236}">
                    <a16:creationId xmlns:a16="http://schemas.microsoft.com/office/drawing/2014/main" id="{35EB5464-0CBE-4B41-826C-32FA450C230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4" y="1933"/>
                <a:ext cx="136" cy="136"/>
              </a:xfrm>
              <a:custGeom>
                <a:avLst/>
                <a:gdLst>
                  <a:gd name="G0" fmla="+- 6323 0 0"/>
                  <a:gd name="G1" fmla="+- 11036521 0 0"/>
                  <a:gd name="G2" fmla="+- 0 0 11036521"/>
                  <a:gd name="T0" fmla="*/ 0 256 1"/>
                  <a:gd name="T1" fmla="*/ 180 256 1"/>
                  <a:gd name="G3" fmla="+- 11036521 T0 T1"/>
                  <a:gd name="T2" fmla="*/ 0 256 1"/>
                  <a:gd name="T3" fmla="*/ 90 256 1"/>
                  <a:gd name="G4" fmla="+- 11036521 T2 T3"/>
                  <a:gd name="G5" fmla="*/ G4 2 1"/>
                  <a:gd name="T4" fmla="*/ 90 256 1"/>
                  <a:gd name="T5" fmla="*/ 0 256 1"/>
                  <a:gd name="G6" fmla="+- 11036521 T4 T5"/>
                  <a:gd name="G7" fmla="*/ G6 2 1"/>
                  <a:gd name="G8" fmla="abs 11036521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6323"/>
                  <a:gd name="G18" fmla="*/ 6323 1 2"/>
                  <a:gd name="G19" fmla="+- G18 5400 0"/>
                  <a:gd name="G20" fmla="cos G19 11036521"/>
                  <a:gd name="G21" fmla="sin G19 11036521"/>
                  <a:gd name="G22" fmla="+- G20 10800 0"/>
                  <a:gd name="G23" fmla="+- G21 10800 0"/>
                  <a:gd name="G24" fmla="+- 10800 0 G20"/>
                  <a:gd name="G25" fmla="+- 6323 10800 0"/>
                  <a:gd name="G26" fmla="?: G9 G17 G25"/>
                  <a:gd name="G27" fmla="?: G9 0 21600"/>
                  <a:gd name="G28" fmla="cos 10800 11036521"/>
                  <a:gd name="G29" fmla="sin 10800 11036521"/>
                  <a:gd name="G30" fmla="sin 6323 11036521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036521 G34 0"/>
                  <a:gd name="G36" fmla="?: G6 G35 G31"/>
                  <a:gd name="G37" fmla="+- 21600 0 G36"/>
                  <a:gd name="G38" fmla="?: G4 0 G33"/>
                  <a:gd name="G39" fmla="?: 11036521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412 w 21600"/>
                  <a:gd name="T15" fmla="*/ 12521 h 21600"/>
                  <a:gd name="T16" fmla="*/ 10800 w 21600"/>
                  <a:gd name="T17" fmla="*/ 4477 h 21600"/>
                  <a:gd name="T18" fmla="*/ 19188 w 21600"/>
                  <a:gd name="T19" fmla="*/ 12521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4606" y="12070"/>
                    </a:moveTo>
                    <a:cubicBezTo>
                      <a:pt x="4520" y="11652"/>
                      <a:pt x="4477" y="11226"/>
                      <a:pt x="4477" y="10800"/>
                    </a:cubicBezTo>
                    <a:cubicBezTo>
                      <a:pt x="4477" y="7307"/>
                      <a:pt x="7307" y="4477"/>
                      <a:pt x="10800" y="4477"/>
                    </a:cubicBezTo>
                    <a:cubicBezTo>
                      <a:pt x="14292" y="4477"/>
                      <a:pt x="17123" y="7307"/>
                      <a:pt x="17123" y="10800"/>
                    </a:cubicBezTo>
                    <a:cubicBezTo>
                      <a:pt x="17123" y="11226"/>
                      <a:pt x="17079" y="11652"/>
                      <a:pt x="16993" y="12070"/>
                    </a:cubicBezTo>
                    <a:lnTo>
                      <a:pt x="21379" y="12970"/>
                    </a:lnTo>
                    <a:cubicBezTo>
                      <a:pt x="21526" y="12256"/>
                      <a:pt x="21600" y="11529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0" y="11529"/>
                      <a:pt x="73" y="12256"/>
                      <a:pt x="220" y="12970"/>
                    </a:cubicBezTo>
                    <a:close/>
                  </a:path>
                </a:pathLst>
              </a:custGeom>
              <a:solidFill>
                <a:srgbClr val="FF00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943" name="AutoShape 383">
                <a:extLst>
                  <a:ext uri="{FF2B5EF4-FFF2-40B4-BE49-F238E27FC236}">
                    <a16:creationId xmlns:a16="http://schemas.microsoft.com/office/drawing/2014/main" id="{437704FE-A753-4D45-BDF5-F038A63C1AD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5400000">
                <a:off x="353" y="1978"/>
                <a:ext cx="136" cy="318"/>
              </a:xfrm>
              <a:prstGeom prst="moon">
                <a:avLst>
                  <a:gd name="adj" fmla="val 87500"/>
                </a:avLst>
              </a:prstGeom>
              <a:solidFill>
                <a:srgbClr val="FF00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6944" name="Group 384">
              <a:extLst>
                <a:ext uri="{FF2B5EF4-FFF2-40B4-BE49-F238E27FC236}">
                  <a16:creationId xmlns:a16="http://schemas.microsoft.com/office/drawing/2014/main" id="{B7C520E2-D465-4E9C-BF7D-DA54AD4F1B1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70" y="1264"/>
              <a:ext cx="522" cy="522"/>
              <a:chOff x="1170" y="1264"/>
              <a:chExt cx="522" cy="522"/>
            </a:xfrm>
          </p:grpSpPr>
          <p:sp>
            <p:nvSpPr>
              <p:cNvPr id="66945" name="AutoShape 385">
                <a:extLst>
                  <a:ext uri="{FF2B5EF4-FFF2-40B4-BE49-F238E27FC236}">
                    <a16:creationId xmlns:a16="http://schemas.microsoft.com/office/drawing/2014/main" id="{F85AC991-2741-4D56-9180-356CC16249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00000">
                <a:off x="1170" y="1264"/>
                <a:ext cx="522" cy="522"/>
              </a:xfrm>
              <a:prstGeom prst="plus">
                <a:avLst>
                  <a:gd name="adj" fmla="val 46745"/>
                </a:avLst>
              </a:prstGeom>
              <a:solidFill>
                <a:srgbClr val="FF00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66946" name="Group 386">
                <a:extLst>
                  <a:ext uri="{FF2B5EF4-FFF2-40B4-BE49-F238E27FC236}">
                    <a16:creationId xmlns:a16="http://schemas.microsoft.com/office/drawing/2014/main" id="{9CE2C914-31C7-491B-8B99-F310505AD84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362" y="1344"/>
                <a:ext cx="136" cy="91"/>
                <a:chOff x="1351" y="1344"/>
                <a:chExt cx="136" cy="91"/>
              </a:xfrm>
            </p:grpSpPr>
            <p:sp>
              <p:nvSpPr>
                <p:cNvPr id="66947" name="Oval 387">
                  <a:extLst>
                    <a:ext uri="{FF2B5EF4-FFF2-40B4-BE49-F238E27FC236}">
                      <a16:creationId xmlns:a16="http://schemas.microsoft.com/office/drawing/2014/main" id="{48923C21-2662-4EB7-85A4-FAC16EB438A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51" y="1344"/>
                  <a:ext cx="45" cy="91"/>
                </a:xfrm>
                <a:prstGeom prst="ellipse">
                  <a:avLst/>
                </a:prstGeom>
                <a:solidFill>
                  <a:srgbClr val="FF0000">
                    <a:alpha val="5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948" name="Oval 388">
                  <a:extLst>
                    <a:ext uri="{FF2B5EF4-FFF2-40B4-BE49-F238E27FC236}">
                      <a16:creationId xmlns:a16="http://schemas.microsoft.com/office/drawing/2014/main" id="{08097AB5-0397-4B58-B2A1-6CAB6DFC182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42" y="1344"/>
                  <a:ext cx="45" cy="91"/>
                </a:xfrm>
                <a:prstGeom prst="ellipse">
                  <a:avLst/>
                </a:prstGeom>
                <a:solidFill>
                  <a:srgbClr val="FF0000">
                    <a:alpha val="5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66949" name="Group 389">
              <a:extLst>
                <a:ext uri="{FF2B5EF4-FFF2-40B4-BE49-F238E27FC236}">
                  <a16:creationId xmlns:a16="http://schemas.microsoft.com/office/drawing/2014/main" id="{A0A68E1C-B4B1-4241-AA3C-76543BED9A2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71" y="1307"/>
              <a:ext cx="544" cy="435"/>
              <a:chOff x="671" y="1307"/>
              <a:chExt cx="544" cy="435"/>
            </a:xfrm>
          </p:grpSpPr>
          <p:sp>
            <p:nvSpPr>
              <p:cNvPr id="66950" name="Freeform 390">
                <a:extLst>
                  <a:ext uri="{FF2B5EF4-FFF2-40B4-BE49-F238E27FC236}">
                    <a16:creationId xmlns:a16="http://schemas.microsoft.com/office/drawing/2014/main" id="{DCCA79C6-1918-45C3-8E5A-D99A04FDF0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1" y="1307"/>
                <a:ext cx="544" cy="435"/>
              </a:xfrm>
              <a:custGeom>
                <a:avLst/>
                <a:gdLst>
                  <a:gd name="T0" fmla="*/ 0 w 907"/>
                  <a:gd name="T1" fmla="*/ 726 h 726"/>
                  <a:gd name="T2" fmla="*/ 453 w 907"/>
                  <a:gd name="T3" fmla="*/ 0 h 726"/>
                  <a:gd name="T4" fmla="*/ 907 w 907"/>
                  <a:gd name="T5" fmla="*/ 726 h 726"/>
                  <a:gd name="T6" fmla="*/ 453 w 907"/>
                  <a:gd name="T7" fmla="*/ 726 h 726"/>
                  <a:gd name="T8" fmla="*/ 453 w 907"/>
                  <a:gd name="T9" fmla="*/ 680 h 726"/>
                  <a:gd name="T10" fmla="*/ 816 w 907"/>
                  <a:gd name="T11" fmla="*/ 680 h 726"/>
                  <a:gd name="T12" fmla="*/ 453 w 907"/>
                  <a:gd name="T13" fmla="*/ 91 h 726"/>
                  <a:gd name="T14" fmla="*/ 90 w 907"/>
                  <a:gd name="T15" fmla="*/ 680 h 726"/>
                  <a:gd name="T16" fmla="*/ 453 w 907"/>
                  <a:gd name="T17" fmla="*/ 680 h 726"/>
                  <a:gd name="T18" fmla="*/ 453 w 907"/>
                  <a:gd name="T19" fmla="*/ 726 h 726"/>
                  <a:gd name="T20" fmla="*/ 0 w 907"/>
                  <a:gd name="T21" fmla="*/ 726 h 7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07" h="726">
                    <a:moveTo>
                      <a:pt x="0" y="726"/>
                    </a:moveTo>
                    <a:lnTo>
                      <a:pt x="453" y="0"/>
                    </a:lnTo>
                    <a:lnTo>
                      <a:pt x="907" y="726"/>
                    </a:lnTo>
                    <a:lnTo>
                      <a:pt x="453" y="726"/>
                    </a:lnTo>
                    <a:lnTo>
                      <a:pt x="453" y="680"/>
                    </a:lnTo>
                    <a:lnTo>
                      <a:pt x="816" y="680"/>
                    </a:lnTo>
                    <a:lnTo>
                      <a:pt x="453" y="91"/>
                    </a:lnTo>
                    <a:lnTo>
                      <a:pt x="90" y="680"/>
                    </a:lnTo>
                    <a:lnTo>
                      <a:pt x="453" y="680"/>
                    </a:lnTo>
                    <a:lnTo>
                      <a:pt x="453" y="726"/>
                    </a:lnTo>
                    <a:lnTo>
                      <a:pt x="0" y="726"/>
                    </a:lnTo>
                    <a:close/>
                  </a:path>
                </a:pathLst>
              </a:custGeom>
              <a:solidFill>
                <a:srgbClr val="FF00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951" name="Oval 391">
                <a:extLst>
                  <a:ext uri="{FF2B5EF4-FFF2-40B4-BE49-F238E27FC236}">
                    <a16:creationId xmlns:a16="http://schemas.microsoft.com/office/drawing/2014/main" id="{12D81380-6610-4887-8ABF-E7766EE376D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52" y="1525"/>
                <a:ext cx="45" cy="91"/>
              </a:xfrm>
              <a:prstGeom prst="ellipse">
                <a:avLst/>
              </a:prstGeom>
              <a:solidFill>
                <a:srgbClr val="FF00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952" name="Oval 392">
                <a:extLst>
                  <a:ext uri="{FF2B5EF4-FFF2-40B4-BE49-F238E27FC236}">
                    <a16:creationId xmlns:a16="http://schemas.microsoft.com/office/drawing/2014/main" id="{0222001F-9BD1-4954-8E3A-525255CCA42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8" y="1525"/>
                <a:ext cx="45" cy="91"/>
              </a:xfrm>
              <a:prstGeom prst="ellipse">
                <a:avLst/>
              </a:prstGeom>
              <a:solidFill>
                <a:srgbClr val="FF00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953" name="AutoShape 393">
                <a:extLst>
                  <a:ext uri="{FF2B5EF4-FFF2-40B4-BE49-F238E27FC236}">
                    <a16:creationId xmlns:a16="http://schemas.microsoft.com/office/drawing/2014/main" id="{10C54B8D-32B6-473D-BB04-64DF9766D4D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910" y="1632"/>
                <a:ext cx="67" cy="83"/>
              </a:xfrm>
              <a:prstGeom prst="moon">
                <a:avLst>
                  <a:gd name="adj" fmla="val 87500"/>
                </a:avLst>
              </a:prstGeom>
              <a:solidFill>
                <a:srgbClr val="FF00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6954" name="Group 394">
              <a:extLst>
                <a:ext uri="{FF2B5EF4-FFF2-40B4-BE49-F238E27FC236}">
                  <a16:creationId xmlns:a16="http://schemas.microsoft.com/office/drawing/2014/main" id="{B22B86B1-8A94-4254-8C5E-864630A09F7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14" y="1298"/>
              <a:ext cx="453" cy="453"/>
              <a:chOff x="1714" y="1298"/>
              <a:chExt cx="453" cy="453"/>
            </a:xfrm>
          </p:grpSpPr>
          <p:sp>
            <p:nvSpPr>
              <p:cNvPr id="66955" name="Freeform 395">
                <a:extLst>
                  <a:ext uri="{FF2B5EF4-FFF2-40B4-BE49-F238E27FC236}">
                    <a16:creationId xmlns:a16="http://schemas.microsoft.com/office/drawing/2014/main" id="{FBB31447-65C9-48D2-85CF-38A63A8367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14" y="1298"/>
                <a:ext cx="453" cy="453"/>
              </a:xfrm>
              <a:custGeom>
                <a:avLst/>
                <a:gdLst>
                  <a:gd name="T0" fmla="*/ 0 w 635"/>
                  <a:gd name="T1" fmla="*/ 635 h 635"/>
                  <a:gd name="T2" fmla="*/ 45 w 635"/>
                  <a:gd name="T3" fmla="*/ 635 h 635"/>
                  <a:gd name="T4" fmla="*/ 45 w 635"/>
                  <a:gd name="T5" fmla="*/ 45 h 635"/>
                  <a:gd name="T6" fmla="*/ 589 w 635"/>
                  <a:gd name="T7" fmla="*/ 45 h 635"/>
                  <a:gd name="T8" fmla="*/ 589 w 635"/>
                  <a:gd name="T9" fmla="*/ 589 h 635"/>
                  <a:gd name="T10" fmla="*/ 45 w 635"/>
                  <a:gd name="T11" fmla="*/ 589 h 635"/>
                  <a:gd name="T12" fmla="*/ 45 w 635"/>
                  <a:gd name="T13" fmla="*/ 635 h 635"/>
                  <a:gd name="T14" fmla="*/ 635 w 635"/>
                  <a:gd name="T15" fmla="*/ 635 h 635"/>
                  <a:gd name="T16" fmla="*/ 635 w 635"/>
                  <a:gd name="T17" fmla="*/ 0 h 635"/>
                  <a:gd name="T18" fmla="*/ 0 w 635"/>
                  <a:gd name="T19" fmla="*/ 0 h 635"/>
                  <a:gd name="T20" fmla="*/ 0 w 635"/>
                  <a:gd name="T21" fmla="*/ 635 h 6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35" h="635">
                    <a:moveTo>
                      <a:pt x="0" y="635"/>
                    </a:moveTo>
                    <a:lnTo>
                      <a:pt x="45" y="635"/>
                    </a:lnTo>
                    <a:lnTo>
                      <a:pt x="45" y="45"/>
                    </a:lnTo>
                    <a:lnTo>
                      <a:pt x="589" y="45"/>
                    </a:lnTo>
                    <a:lnTo>
                      <a:pt x="589" y="589"/>
                    </a:lnTo>
                    <a:lnTo>
                      <a:pt x="45" y="589"/>
                    </a:lnTo>
                    <a:lnTo>
                      <a:pt x="45" y="635"/>
                    </a:lnTo>
                    <a:lnTo>
                      <a:pt x="635" y="635"/>
                    </a:lnTo>
                    <a:lnTo>
                      <a:pt x="635" y="0"/>
                    </a:lnTo>
                    <a:lnTo>
                      <a:pt x="0" y="0"/>
                    </a:lnTo>
                    <a:lnTo>
                      <a:pt x="0" y="635"/>
                    </a:lnTo>
                    <a:close/>
                  </a:path>
                </a:pathLst>
              </a:custGeom>
              <a:solidFill>
                <a:srgbClr val="FF00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66956" name="Group 396">
                <a:extLst>
                  <a:ext uri="{FF2B5EF4-FFF2-40B4-BE49-F238E27FC236}">
                    <a16:creationId xmlns:a16="http://schemas.microsoft.com/office/drawing/2014/main" id="{603065A5-FA2B-482A-A16B-EBB852E00E5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827" y="1411"/>
                <a:ext cx="227" cy="227"/>
                <a:chOff x="444" y="1570"/>
                <a:chExt cx="227" cy="227"/>
              </a:xfrm>
            </p:grpSpPr>
            <p:sp>
              <p:nvSpPr>
                <p:cNvPr id="66957" name="Oval 397">
                  <a:extLst>
                    <a:ext uri="{FF2B5EF4-FFF2-40B4-BE49-F238E27FC236}">
                      <a16:creationId xmlns:a16="http://schemas.microsoft.com/office/drawing/2014/main" id="{3BB9CF4D-8BEA-4BC4-AD0D-0C19FCC7961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44" y="1570"/>
                  <a:ext cx="45" cy="91"/>
                </a:xfrm>
                <a:prstGeom prst="ellipse">
                  <a:avLst/>
                </a:prstGeom>
                <a:solidFill>
                  <a:srgbClr val="FF0000">
                    <a:alpha val="5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958" name="Oval 398">
                  <a:extLst>
                    <a:ext uri="{FF2B5EF4-FFF2-40B4-BE49-F238E27FC236}">
                      <a16:creationId xmlns:a16="http://schemas.microsoft.com/office/drawing/2014/main" id="{68717E6C-5621-4D55-9D07-9E4FB77108E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25" y="1570"/>
                  <a:ext cx="45" cy="91"/>
                </a:xfrm>
                <a:prstGeom prst="ellipse">
                  <a:avLst/>
                </a:prstGeom>
                <a:solidFill>
                  <a:srgbClr val="FF0000">
                    <a:alpha val="5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959" name="AutoShape 399">
                  <a:extLst>
                    <a:ext uri="{FF2B5EF4-FFF2-40B4-BE49-F238E27FC236}">
                      <a16:creationId xmlns:a16="http://schemas.microsoft.com/office/drawing/2014/main" id="{25176562-1959-44E4-8D36-AF5D00C2A61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5400000">
                  <a:off x="512" y="1638"/>
                  <a:ext cx="91" cy="227"/>
                </a:xfrm>
                <a:prstGeom prst="moon">
                  <a:avLst>
                    <a:gd name="adj" fmla="val 87500"/>
                  </a:avLst>
                </a:prstGeom>
                <a:solidFill>
                  <a:srgbClr val="FF0000">
                    <a:alpha val="5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66960" name="Group 400">
              <a:extLst>
                <a:ext uri="{FF2B5EF4-FFF2-40B4-BE49-F238E27FC236}">
                  <a16:creationId xmlns:a16="http://schemas.microsoft.com/office/drawing/2014/main" id="{78793FC7-B075-49C6-B6CD-D7C39935BD6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14" y="1814"/>
              <a:ext cx="453" cy="453"/>
              <a:chOff x="1714" y="1814"/>
              <a:chExt cx="453" cy="453"/>
            </a:xfrm>
          </p:grpSpPr>
          <p:sp>
            <p:nvSpPr>
              <p:cNvPr id="66961" name="Freeform 401">
                <a:extLst>
                  <a:ext uri="{FF2B5EF4-FFF2-40B4-BE49-F238E27FC236}">
                    <a16:creationId xmlns:a16="http://schemas.microsoft.com/office/drawing/2014/main" id="{D1952F68-ABEA-43B3-A1B1-C37CF5FC25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14" y="1814"/>
                <a:ext cx="453" cy="453"/>
              </a:xfrm>
              <a:custGeom>
                <a:avLst/>
                <a:gdLst>
                  <a:gd name="T0" fmla="*/ 0 w 635"/>
                  <a:gd name="T1" fmla="*/ 635 h 635"/>
                  <a:gd name="T2" fmla="*/ 45 w 635"/>
                  <a:gd name="T3" fmla="*/ 635 h 635"/>
                  <a:gd name="T4" fmla="*/ 45 w 635"/>
                  <a:gd name="T5" fmla="*/ 45 h 635"/>
                  <a:gd name="T6" fmla="*/ 589 w 635"/>
                  <a:gd name="T7" fmla="*/ 45 h 635"/>
                  <a:gd name="T8" fmla="*/ 589 w 635"/>
                  <a:gd name="T9" fmla="*/ 589 h 635"/>
                  <a:gd name="T10" fmla="*/ 45 w 635"/>
                  <a:gd name="T11" fmla="*/ 589 h 635"/>
                  <a:gd name="T12" fmla="*/ 45 w 635"/>
                  <a:gd name="T13" fmla="*/ 635 h 635"/>
                  <a:gd name="T14" fmla="*/ 635 w 635"/>
                  <a:gd name="T15" fmla="*/ 635 h 635"/>
                  <a:gd name="T16" fmla="*/ 635 w 635"/>
                  <a:gd name="T17" fmla="*/ 0 h 635"/>
                  <a:gd name="T18" fmla="*/ 0 w 635"/>
                  <a:gd name="T19" fmla="*/ 0 h 635"/>
                  <a:gd name="T20" fmla="*/ 0 w 635"/>
                  <a:gd name="T21" fmla="*/ 635 h 6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35" h="635">
                    <a:moveTo>
                      <a:pt x="0" y="635"/>
                    </a:moveTo>
                    <a:lnTo>
                      <a:pt x="45" y="635"/>
                    </a:lnTo>
                    <a:lnTo>
                      <a:pt x="45" y="45"/>
                    </a:lnTo>
                    <a:lnTo>
                      <a:pt x="589" y="45"/>
                    </a:lnTo>
                    <a:lnTo>
                      <a:pt x="589" y="589"/>
                    </a:lnTo>
                    <a:lnTo>
                      <a:pt x="45" y="589"/>
                    </a:lnTo>
                    <a:lnTo>
                      <a:pt x="45" y="635"/>
                    </a:lnTo>
                    <a:lnTo>
                      <a:pt x="635" y="635"/>
                    </a:lnTo>
                    <a:lnTo>
                      <a:pt x="635" y="0"/>
                    </a:lnTo>
                    <a:lnTo>
                      <a:pt x="0" y="0"/>
                    </a:lnTo>
                    <a:lnTo>
                      <a:pt x="0" y="635"/>
                    </a:lnTo>
                    <a:close/>
                  </a:path>
                </a:pathLst>
              </a:custGeom>
              <a:solidFill>
                <a:srgbClr val="FF00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66962" name="Group 402">
                <a:extLst>
                  <a:ext uri="{FF2B5EF4-FFF2-40B4-BE49-F238E27FC236}">
                    <a16:creationId xmlns:a16="http://schemas.microsoft.com/office/drawing/2014/main" id="{0AF43B96-3E4D-47AF-85FA-92E95F18A0F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805" y="1924"/>
                <a:ext cx="272" cy="233"/>
                <a:chOff x="1805" y="1933"/>
                <a:chExt cx="318" cy="272"/>
              </a:xfrm>
            </p:grpSpPr>
            <p:sp>
              <p:nvSpPr>
                <p:cNvPr id="66963" name="AutoShape 403">
                  <a:extLst>
                    <a:ext uri="{FF2B5EF4-FFF2-40B4-BE49-F238E27FC236}">
                      <a16:creationId xmlns:a16="http://schemas.microsoft.com/office/drawing/2014/main" id="{393C59D7-0232-42DD-8525-57D7F6D8BC4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05" y="1933"/>
                  <a:ext cx="136" cy="136"/>
                </a:xfrm>
                <a:custGeom>
                  <a:avLst/>
                  <a:gdLst>
                    <a:gd name="G0" fmla="+- 6323 0 0"/>
                    <a:gd name="G1" fmla="+- 11036521 0 0"/>
                    <a:gd name="G2" fmla="+- 0 0 11036521"/>
                    <a:gd name="T0" fmla="*/ 0 256 1"/>
                    <a:gd name="T1" fmla="*/ 180 256 1"/>
                    <a:gd name="G3" fmla="+- 11036521 T0 T1"/>
                    <a:gd name="T2" fmla="*/ 0 256 1"/>
                    <a:gd name="T3" fmla="*/ 90 256 1"/>
                    <a:gd name="G4" fmla="+- 11036521 T2 T3"/>
                    <a:gd name="G5" fmla="*/ G4 2 1"/>
                    <a:gd name="T4" fmla="*/ 90 256 1"/>
                    <a:gd name="T5" fmla="*/ 0 256 1"/>
                    <a:gd name="G6" fmla="+- 11036521 T4 T5"/>
                    <a:gd name="G7" fmla="*/ G6 2 1"/>
                    <a:gd name="G8" fmla="abs 11036521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6323"/>
                    <a:gd name="G18" fmla="*/ 6323 1 2"/>
                    <a:gd name="G19" fmla="+- G18 5400 0"/>
                    <a:gd name="G20" fmla="cos G19 11036521"/>
                    <a:gd name="G21" fmla="sin G19 11036521"/>
                    <a:gd name="G22" fmla="+- G20 10800 0"/>
                    <a:gd name="G23" fmla="+- G21 10800 0"/>
                    <a:gd name="G24" fmla="+- 10800 0 G20"/>
                    <a:gd name="G25" fmla="+- 6323 10800 0"/>
                    <a:gd name="G26" fmla="?: G9 G17 G25"/>
                    <a:gd name="G27" fmla="?: G9 0 21600"/>
                    <a:gd name="G28" fmla="cos 10800 11036521"/>
                    <a:gd name="G29" fmla="sin 10800 11036521"/>
                    <a:gd name="G30" fmla="sin 6323 11036521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11036521 G34 0"/>
                    <a:gd name="G36" fmla="?: G6 G35 G31"/>
                    <a:gd name="G37" fmla="+- 21600 0 G36"/>
                    <a:gd name="G38" fmla="?: G4 0 G33"/>
                    <a:gd name="G39" fmla="?: 11036521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0 h 21600"/>
                    <a:gd name="T14" fmla="*/ 2412 w 21600"/>
                    <a:gd name="T15" fmla="*/ 12521 h 21600"/>
                    <a:gd name="T16" fmla="*/ 10800 w 21600"/>
                    <a:gd name="T17" fmla="*/ 4477 h 21600"/>
                    <a:gd name="T18" fmla="*/ 19188 w 21600"/>
                    <a:gd name="T19" fmla="*/ 12521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4606" y="12070"/>
                      </a:moveTo>
                      <a:cubicBezTo>
                        <a:pt x="4520" y="11652"/>
                        <a:pt x="4477" y="11226"/>
                        <a:pt x="4477" y="10800"/>
                      </a:cubicBezTo>
                      <a:cubicBezTo>
                        <a:pt x="4477" y="7307"/>
                        <a:pt x="7307" y="4477"/>
                        <a:pt x="10800" y="4477"/>
                      </a:cubicBezTo>
                      <a:cubicBezTo>
                        <a:pt x="14292" y="4477"/>
                        <a:pt x="17123" y="7307"/>
                        <a:pt x="17123" y="10800"/>
                      </a:cubicBezTo>
                      <a:cubicBezTo>
                        <a:pt x="17123" y="11226"/>
                        <a:pt x="17079" y="11652"/>
                        <a:pt x="16993" y="12070"/>
                      </a:cubicBezTo>
                      <a:lnTo>
                        <a:pt x="21379" y="12970"/>
                      </a:lnTo>
                      <a:cubicBezTo>
                        <a:pt x="21526" y="12256"/>
                        <a:pt x="21600" y="11529"/>
                        <a:pt x="21600" y="10800"/>
                      </a:cubicBezTo>
                      <a:cubicBezTo>
                        <a:pt x="21600" y="4835"/>
                        <a:pt x="16764" y="0"/>
                        <a:pt x="10800" y="0"/>
                      </a:cubicBezTo>
                      <a:cubicBezTo>
                        <a:pt x="4835" y="0"/>
                        <a:pt x="0" y="4835"/>
                        <a:pt x="0" y="10800"/>
                      </a:cubicBezTo>
                      <a:cubicBezTo>
                        <a:pt x="0" y="11529"/>
                        <a:pt x="73" y="12256"/>
                        <a:pt x="220" y="12970"/>
                      </a:cubicBezTo>
                      <a:close/>
                    </a:path>
                  </a:pathLst>
                </a:custGeom>
                <a:solidFill>
                  <a:srgbClr val="FF0000">
                    <a:alpha val="5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964" name="AutoShape 404">
                  <a:extLst>
                    <a:ext uri="{FF2B5EF4-FFF2-40B4-BE49-F238E27FC236}">
                      <a16:creationId xmlns:a16="http://schemas.microsoft.com/office/drawing/2014/main" id="{3AE02621-C0BD-4D94-9C34-A7AB40CFC55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87" y="1933"/>
                  <a:ext cx="136" cy="136"/>
                </a:xfrm>
                <a:custGeom>
                  <a:avLst/>
                  <a:gdLst>
                    <a:gd name="G0" fmla="+- 6323 0 0"/>
                    <a:gd name="G1" fmla="+- 11036521 0 0"/>
                    <a:gd name="G2" fmla="+- 0 0 11036521"/>
                    <a:gd name="T0" fmla="*/ 0 256 1"/>
                    <a:gd name="T1" fmla="*/ 180 256 1"/>
                    <a:gd name="G3" fmla="+- 11036521 T0 T1"/>
                    <a:gd name="T2" fmla="*/ 0 256 1"/>
                    <a:gd name="T3" fmla="*/ 90 256 1"/>
                    <a:gd name="G4" fmla="+- 11036521 T2 T3"/>
                    <a:gd name="G5" fmla="*/ G4 2 1"/>
                    <a:gd name="T4" fmla="*/ 90 256 1"/>
                    <a:gd name="T5" fmla="*/ 0 256 1"/>
                    <a:gd name="G6" fmla="+- 11036521 T4 T5"/>
                    <a:gd name="G7" fmla="*/ G6 2 1"/>
                    <a:gd name="G8" fmla="abs 11036521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6323"/>
                    <a:gd name="G18" fmla="*/ 6323 1 2"/>
                    <a:gd name="G19" fmla="+- G18 5400 0"/>
                    <a:gd name="G20" fmla="cos G19 11036521"/>
                    <a:gd name="G21" fmla="sin G19 11036521"/>
                    <a:gd name="G22" fmla="+- G20 10800 0"/>
                    <a:gd name="G23" fmla="+- G21 10800 0"/>
                    <a:gd name="G24" fmla="+- 10800 0 G20"/>
                    <a:gd name="G25" fmla="+- 6323 10800 0"/>
                    <a:gd name="G26" fmla="?: G9 G17 G25"/>
                    <a:gd name="G27" fmla="?: G9 0 21600"/>
                    <a:gd name="G28" fmla="cos 10800 11036521"/>
                    <a:gd name="G29" fmla="sin 10800 11036521"/>
                    <a:gd name="G30" fmla="sin 6323 11036521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11036521 G34 0"/>
                    <a:gd name="G36" fmla="?: G6 G35 G31"/>
                    <a:gd name="G37" fmla="+- 21600 0 G36"/>
                    <a:gd name="G38" fmla="?: G4 0 G33"/>
                    <a:gd name="G39" fmla="?: 11036521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0 h 21600"/>
                    <a:gd name="T14" fmla="*/ 2412 w 21600"/>
                    <a:gd name="T15" fmla="*/ 12521 h 21600"/>
                    <a:gd name="T16" fmla="*/ 10800 w 21600"/>
                    <a:gd name="T17" fmla="*/ 4477 h 21600"/>
                    <a:gd name="T18" fmla="*/ 19188 w 21600"/>
                    <a:gd name="T19" fmla="*/ 12521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4606" y="12070"/>
                      </a:moveTo>
                      <a:cubicBezTo>
                        <a:pt x="4520" y="11652"/>
                        <a:pt x="4477" y="11226"/>
                        <a:pt x="4477" y="10800"/>
                      </a:cubicBezTo>
                      <a:cubicBezTo>
                        <a:pt x="4477" y="7307"/>
                        <a:pt x="7307" y="4477"/>
                        <a:pt x="10800" y="4477"/>
                      </a:cubicBezTo>
                      <a:cubicBezTo>
                        <a:pt x="14292" y="4477"/>
                        <a:pt x="17123" y="7307"/>
                        <a:pt x="17123" y="10800"/>
                      </a:cubicBezTo>
                      <a:cubicBezTo>
                        <a:pt x="17123" y="11226"/>
                        <a:pt x="17079" y="11652"/>
                        <a:pt x="16993" y="12070"/>
                      </a:cubicBezTo>
                      <a:lnTo>
                        <a:pt x="21379" y="12970"/>
                      </a:lnTo>
                      <a:cubicBezTo>
                        <a:pt x="21526" y="12256"/>
                        <a:pt x="21600" y="11529"/>
                        <a:pt x="21600" y="10800"/>
                      </a:cubicBezTo>
                      <a:cubicBezTo>
                        <a:pt x="21600" y="4835"/>
                        <a:pt x="16764" y="0"/>
                        <a:pt x="10800" y="0"/>
                      </a:cubicBezTo>
                      <a:cubicBezTo>
                        <a:pt x="4835" y="0"/>
                        <a:pt x="0" y="4835"/>
                        <a:pt x="0" y="10800"/>
                      </a:cubicBezTo>
                      <a:cubicBezTo>
                        <a:pt x="0" y="11529"/>
                        <a:pt x="73" y="12256"/>
                        <a:pt x="220" y="12970"/>
                      </a:cubicBezTo>
                      <a:close/>
                    </a:path>
                  </a:pathLst>
                </a:custGeom>
                <a:solidFill>
                  <a:srgbClr val="FF0000">
                    <a:alpha val="5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965" name="AutoShape 405">
                  <a:extLst>
                    <a:ext uri="{FF2B5EF4-FFF2-40B4-BE49-F238E27FC236}">
                      <a16:creationId xmlns:a16="http://schemas.microsoft.com/office/drawing/2014/main" id="{6B202441-656B-4775-97FE-9F163478565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5400000">
                  <a:off x="1896" y="1978"/>
                  <a:ext cx="136" cy="318"/>
                </a:xfrm>
                <a:prstGeom prst="moon">
                  <a:avLst>
                    <a:gd name="adj" fmla="val 87500"/>
                  </a:avLst>
                </a:prstGeom>
                <a:solidFill>
                  <a:srgbClr val="FF0000">
                    <a:alpha val="5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66966" name="Group 406">
              <a:extLst>
                <a:ext uri="{FF2B5EF4-FFF2-40B4-BE49-F238E27FC236}">
                  <a16:creationId xmlns:a16="http://schemas.microsoft.com/office/drawing/2014/main" id="{6EB3899A-972D-4163-B2FE-D6A294D1B73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70" y="1780"/>
              <a:ext cx="522" cy="522"/>
              <a:chOff x="1170" y="1780"/>
              <a:chExt cx="522" cy="522"/>
            </a:xfrm>
          </p:grpSpPr>
          <p:sp>
            <p:nvSpPr>
              <p:cNvPr id="66967" name="AutoShape 407">
                <a:extLst>
                  <a:ext uri="{FF2B5EF4-FFF2-40B4-BE49-F238E27FC236}">
                    <a16:creationId xmlns:a16="http://schemas.microsoft.com/office/drawing/2014/main" id="{3D3D05B8-15D2-4656-AA98-178549454CE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00000">
                <a:off x="1170" y="1780"/>
                <a:ext cx="522" cy="522"/>
              </a:xfrm>
              <a:prstGeom prst="plus">
                <a:avLst>
                  <a:gd name="adj" fmla="val 46745"/>
                </a:avLst>
              </a:prstGeom>
              <a:solidFill>
                <a:srgbClr val="FF00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66968" name="Group 408">
                <a:extLst>
                  <a:ext uri="{FF2B5EF4-FFF2-40B4-BE49-F238E27FC236}">
                    <a16:creationId xmlns:a16="http://schemas.microsoft.com/office/drawing/2014/main" id="{32778041-CC61-4398-8404-C07582A90C4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351" y="1842"/>
                <a:ext cx="181" cy="77"/>
                <a:chOff x="398" y="2069"/>
                <a:chExt cx="318" cy="136"/>
              </a:xfrm>
            </p:grpSpPr>
            <p:sp>
              <p:nvSpPr>
                <p:cNvPr id="66969" name="AutoShape 409">
                  <a:extLst>
                    <a:ext uri="{FF2B5EF4-FFF2-40B4-BE49-F238E27FC236}">
                      <a16:creationId xmlns:a16="http://schemas.microsoft.com/office/drawing/2014/main" id="{F2FF8A22-BB9F-4633-8D9C-E0A8E6E4F72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8" y="2069"/>
                  <a:ext cx="136" cy="136"/>
                </a:xfrm>
                <a:custGeom>
                  <a:avLst/>
                  <a:gdLst>
                    <a:gd name="G0" fmla="+- 6323 0 0"/>
                    <a:gd name="G1" fmla="+- 11036521 0 0"/>
                    <a:gd name="G2" fmla="+- 0 0 11036521"/>
                    <a:gd name="T0" fmla="*/ 0 256 1"/>
                    <a:gd name="T1" fmla="*/ 180 256 1"/>
                    <a:gd name="G3" fmla="+- 11036521 T0 T1"/>
                    <a:gd name="T2" fmla="*/ 0 256 1"/>
                    <a:gd name="T3" fmla="*/ 90 256 1"/>
                    <a:gd name="G4" fmla="+- 11036521 T2 T3"/>
                    <a:gd name="G5" fmla="*/ G4 2 1"/>
                    <a:gd name="T4" fmla="*/ 90 256 1"/>
                    <a:gd name="T5" fmla="*/ 0 256 1"/>
                    <a:gd name="G6" fmla="+- 11036521 T4 T5"/>
                    <a:gd name="G7" fmla="*/ G6 2 1"/>
                    <a:gd name="G8" fmla="abs 11036521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6323"/>
                    <a:gd name="G18" fmla="*/ 6323 1 2"/>
                    <a:gd name="G19" fmla="+- G18 5400 0"/>
                    <a:gd name="G20" fmla="cos G19 11036521"/>
                    <a:gd name="G21" fmla="sin G19 11036521"/>
                    <a:gd name="G22" fmla="+- G20 10800 0"/>
                    <a:gd name="G23" fmla="+- G21 10800 0"/>
                    <a:gd name="G24" fmla="+- 10800 0 G20"/>
                    <a:gd name="G25" fmla="+- 6323 10800 0"/>
                    <a:gd name="G26" fmla="?: G9 G17 G25"/>
                    <a:gd name="G27" fmla="?: G9 0 21600"/>
                    <a:gd name="G28" fmla="cos 10800 11036521"/>
                    <a:gd name="G29" fmla="sin 10800 11036521"/>
                    <a:gd name="G30" fmla="sin 6323 11036521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11036521 G34 0"/>
                    <a:gd name="G36" fmla="?: G6 G35 G31"/>
                    <a:gd name="G37" fmla="+- 21600 0 G36"/>
                    <a:gd name="G38" fmla="?: G4 0 G33"/>
                    <a:gd name="G39" fmla="?: 11036521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0 h 21600"/>
                    <a:gd name="T14" fmla="*/ 2412 w 21600"/>
                    <a:gd name="T15" fmla="*/ 12521 h 21600"/>
                    <a:gd name="T16" fmla="*/ 10800 w 21600"/>
                    <a:gd name="T17" fmla="*/ 4477 h 21600"/>
                    <a:gd name="T18" fmla="*/ 19188 w 21600"/>
                    <a:gd name="T19" fmla="*/ 12521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4606" y="12070"/>
                      </a:moveTo>
                      <a:cubicBezTo>
                        <a:pt x="4520" y="11652"/>
                        <a:pt x="4477" y="11226"/>
                        <a:pt x="4477" y="10800"/>
                      </a:cubicBezTo>
                      <a:cubicBezTo>
                        <a:pt x="4477" y="7307"/>
                        <a:pt x="7307" y="4477"/>
                        <a:pt x="10800" y="4477"/>
                      </a:cubicBezTo>
                      <a:cubicBezTo>
                        <a:pt x="14292" y="4477"/>
                        <a:pt x="17123" y="7307"/>
                        <a:pt x="17123" y="10800"/>
                      </a:cubicBezTo>
                      <a:cubicBezTo>
                        <a:pt x="17123" y="11226"/>
                        <a:pt x="17079" y="11652"/>
                        <a:pt x="16993" y="12070"/>
                      </a:cubicBezTo>
                      <a:lnTo>
                        <a:pt x="21379" y="12970"/>
                      </a:lnTo>
                      <a:cubicBezTo>
                        <a:pt x="21526" y="12256"/>
                        <a:pt x="21600" y="11529"/>
                        <a:pt x="21600" y="10800"/>
                      </a:cubicBezTo>
                      <a:cubicBezTo>
                        <a:pt x="21600" y="4835"/>
                        <a:pt x="16764" y="0"/>
                        <a:pt x="10800" y="0"/>
                      </a:cubicBezTo>
                      <a:cubicBezTo>
                        <a:pt x="4835" y="0"/>
                        <a:pt x="0" y="4835"/>
                        <a:pt x="0" y="10800"/>
                      </a:cubicBezTo>
                      <a:cubicBezTo>
                        <a:pt x="0" y="11529"/>
                        <a:pt x="73" y="12256"/>
                        <a:pt x="220" y="12970"/>
                      </a:cubicBezTo>
                      <a:close/>
                    </a:path>
                  </a:pathLst>
                </a:custGeom>
                <a:solidFill>
                  <a:srgbClr val="FF0000">
                    <a:alpha val="5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970" name="AutoShape 410">
                  <a:extLst>
                    <a:ext uri="{FF2B5EF4-FFF2-40B4-BE49-F238E27FC236}">
                      <a16:creationId xmlns:a16="http://schemas.microsoft.com/office/drawing/2014/main" id="{F35B121E-7F85-479A-9074-C86CD7CD377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80" y="2069"/>
                  <a:ext cx="136" cy="136"/>
                </a:xfrm>
                <a:custGeom>
                  <a:avLst/>
                  <a:gdLst>
                    <a:gd name="G0" fmla="+- 6323 0 0"/>
                    <a:gd name="G1" fmla="+- 11036521 0 0"/>
                    <a:gd name="G2" fmla="+- 0 0 11036521"/>
                    <a:gd name="T0" fmla="*/ 0 256 1"/>
                    <a:gd name="T1" fmla="*/ 180 256 1"/>
                    <a:gd name="G3" fmla="+- 11036521 T0 T1"/>
                    <a:gd name="T2" fmla="*/ 0 256 1"/>
                    <a:gd name="T3" fmla="*/ 90 256 1"/>
                    <a:gd name="G4" fmla="+- 11036521 T2 T3"/>
                    <a:gd name="G5" fmla="*/ G4 2 1"/>
                    <a:gd name="T4" fmla="*/ 90 256 1"/>
                    <a:gd name="T5" fmla="*/ 0 256 1"/>
                    <a:gd name="G6" fmla="+- 11036521 T4 T5"/>
                    <a:gd name="G7" fmla="*/ G6 2 1"/>
                    <a:gd name="G8" fmla="abs 11036521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6323"/>
                    <a:gd name="G18" fmla="*/ 6323 1 2"/>
                    <a:gd name="G19" fmla="+- G18 5400 0"/>
                    <a:gd name="G20" fmla="cos G19 11036521"/>
                    <a:gd name="G21" fmla="sin G19 11036521"/>
                    <a:gd name="G22" fmla="+- G20 10800 0"/>
                    <a:gd name="G23" fmla="+- G21 10800 0"/>
                    <a:gd name="G24" fmla="+- 10800 0 G20"/>
                    <a:gd name="G25" fmla="+- 6323 10800 0"/>
                    <a:gd name="G26" fmla="?: G9 G17 G25"/>
                    <a:gd name="G27" fmla="?: G9 0 21600"/>
                    <a:gd name="G28" fmla="cos 10800 11036521"/>
                    <a:gd name="G29" fmla="sin 10800 11036521"/>
                    <a:gd name="G30" fmla="sin 6323 11036521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11036521 G34 0"/>
                    <a:gd name="G36" fmla="?: G6 G35 G31"/>
                    <a:gd name="G37" fmla="+- 21600 0 G36"/>
                    <a:gd name="G38" fmla="?: G4 0 G33"/>
                    <a:gd name="G39" fmla="?: 11036521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0 h 21600"/>
                    <a:gd name="T14" fmla="*/ 2412 w 21600"/>
                    <a:gd name="T15" fmla="*/ 12521 h 21600"/>
                    <a:gd name="T16" fmla="*/ 10800 w 21600"/>
                    <a:gd name="T17" fmla="*/ 4477 h 21600"/>
                    <a:gd name="T18" fmla="*/ 19188 w 21600"/>
                    <a:gd name="T19" fmla="*/ 12521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4606" y="12070"/>
                      </a:moveTo>
                      <a:cubicBezTo>
                        <a:pt x="4520" y="11652"/>
                        <a:pt x="4477" y="11226"/>
                        <a:pt x="4477" y="10800"/>
                      </a:cubicBezTo>
                      <a:cubicBezTo>
                        <a:pt x="4477" y="7307"/>
                        <a:pt x="7307" y="4477"/>
                        <a:pt x="10800" y="4477"/>
                      </a:cubicBezTo>
                      <a:cubicBezTo>
                        <a:pt x="14292" y="4477"/>
                        <a:pt x="17123" y="7307"/>
                        <a:pt x="17123" y="10800"/>
                      </a:cubicBezTo>
                      <a:cubicBezTo>
                        <a:pt x="17123" y="11226"/>
                        <a:pt x="17079" y="11652"/>
                        <a:pt x="16993" y="12070"/>
                      </a:cubicBezTo>
                      <a:lnTo>
                        <a:pt x="21379" y="12970"/>
                      </a:lnTo>
                      <a:cubicBezTo>
                        <a:pt x="21526" y="12256"/>
                        <a:pt x="21600" y="11529"/>
                        <a:pt x="21600" y="10800"/>
                      </a:cubicBezTo>
                      <a:cubicBezTo>
                        <a:pt x="21600" y="4835"/>
                        <a:pt x="16764" y="0"/>
                        <a:pt x="10800" y="0"/>
                      </a:cubicBezTo>
                      <a:cubicBezTo>
                        <a:pt x="4835" y="0"/>
                        <a:pt x="0" y="4835"/>
                        <a:pt x="0" y="10800"/>
                      </a:cubicBezTo>
                      <a:cubicBezTo>
                        <a:pt x="0" y="11529"/>
                        <a:pt x="73" y="12256"/>
                        <a:pt x="220" y="12970"/>
                      </a:cubicBezTo>
                      <a:close/>
                    </a:path>
                  </a:pathLst>
                </a:custGeom>
                <a:solidFill>
                  <a:srgbClr val="FF0000">
                    <a:alpha val="5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66971" name="Group 411">
              <a:extLst>
                <a:ext uri="{FF2B5EF4-FFF2-40B4-BE49-F238E27FC236}">
                  <a16:creationId xmlns:a16="http://schemas.microsoft.com/office/drawing/2014/main" id="{52F42088-D11F-41D1-8695-4FD5E7985E6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71" y="1823"/>
              <a:ext cx="544" cy="435"/>
              <a:chOff x="671" y="1823"/>
              <a:chExt cx="544" cy="435"/>
            </a:xfrm>
          </p:grpSpPr>
          <p:sp>
            <p:nvSpPr>
              <p:cNvPr id="66972" name="Freeform 412">
                <a:extLst>
                  <a:ext uri="{FF2B5EF4-FFF2-40B4-BE49-F238E27FC236}">
                    <a16:creationId xmlns:a16="http://schemas.microsoft.com/office/drawing/2014/main" id="{0B191A4D-5144-4D90-A069-9EA47AE67E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1" y="1823"/>
                <a:ext cx="544" cy="435"/>
              </a:xfrm>
              <a:custGeom>
                <a:avLst/>
                <a:gdLst>
                  <a:gd name="T0" fmla="*/ 0 w 907"/>
                  <a:gd name="T1" fmla="*/ 726 h 726"/>
                  <a:gd name="T2" fmla="*/ 453 w 907"/>
                  <a:gd name="T3" fmla="*/ 0 h 726"/>
                  <a:gd name="T4" fmla="*/ 907 w 907"/>
                  <a:gd name="T5" fmla="*/ 726 h 726"/>
                  <a:gd name="T6" fmla="*/ 453 w 907"/>
                  <a:gd name="T7" fmla="*/ 726 h 726"/>
                  <a:gd name="T8" fmla="*/ 453 w 907"/>
                  <a:gd name="T9" fmla="*/ 680 h 726"/>
                  <a:gd name="T10" fmla="*/ 816 w 907"/>
                  <a:gd name="T11" fmla="*/ 680 h 726"/>
                  <a:gd name="T12" fmla="*/ 453 w 907"/>
                  <a:gd name="T13" fmla="*/ 91 h 726"/>
                  <a:gd name="T14" fmla="*/ 90 w 907"/>
                  <a:gd name="T15" fmla="*/ 680 h 726"/>
                  <a:gd name="T16" fmla="*/ 453 w 907"/>
                  <a:gd name="T17" fmla="*/ 680 h 726"/>
                  <a:gd name="T18" fmla="*/ 453 w 907"/>
                  <a:gd name="T19" fmla="*/ 726 h 726"/>
                  <a:gd name="T20" fmla="*/ 0 w 907"/>
                  <a:gd name="T21" fmla="*/ 726 h 7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07" h="726">
                    <a:moveTo>
                      <a:pt x="0" y="726"/>
                    </a:moveTo>
                    <a:lnTo>
                      <a:pt x="453" y="0"/>
                    </a:lnTo>
                    <a:lnTo>
                      <a:pt x="907" y="726"/>
                    </a:lnTo>
                    <a:lnTo>
                      <a:pt x="453" y="726"/>
                    </a:lnTo>
                    <a:lnTo>
                      <a:pt x="453" y="680"/>
                    </a:lnTo>
                    <a:lnTo>
                      <a:pt x="816" y="680"/>
                    </a:lnTo>
                    <a:lnTo>
                      <a:pt x="453" y="91"/>
                    </a:lnTo>
                    <a:lnTo>
                      <a:pt x="90" y="680"/>
                    </a:lnTo>
                    <a:lnTo>
                      <a:pt x="453" y="680"/>
                    </a:lnTo>
                    <a:lnTo>
                      <a:pt x="453" y="726"/>
                    </a:lnTo>
                    <a:lnTo>
                      <a:pt x="0" y="726"/>
                    </a:lnTo>
                    <a:close/>
                  </a:path>
                </a:pathLst>
              </a:custGeom>
              <a:solidFill>
                <a:srgbClr val="FF00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66973" name="Group 413">
                <a:extLst>
                  <a:ext uri="{FF2B5EF4-FFF2-40B4-BE49-F238E27FC236}">
                    <a16:creationId xmlns:a16="http://schemas.microsoft.com/office/drawing/2014/main" id="{44A38C87-303C-43D4-9C0B-36CE42C6C29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852" y="2024"/>
                <a:ext cx="181" cy="181"/>
                <a:chOff x="1805" y="1933"/>
                <a:chExt cx="318" cy="272"/>
              </a:xfrm>
            </p:grpSpPr>
            <p:sp>
              <p:nvSpPr>
                <p:cNvPr id="66974" name="AutoShape 414">
                  <a:extLst>
                    <a:ext uri="{FF2B5EF4-FFF2-40B4-BE49-F238E27FC236}">
                      <a16:creationId xmlns:a16="http://schemas.microsoft.com/office/drawing/2014/main" id="{7AF2842D-0E12-4B00-BBFB-02E454F365A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05" y="1933"/>
                  <a:ext cx="136" cy="136"/>
                </a:xfrm>
                <a:custGeom>
                  <a:avLst/>
                  <a:gdLst>
                    <a:gd name="G0" fmla="+- 6323 0 0"/>
                    <a:gd name="G1" fmla="+- 11036521 0 0"/>
                    <a:gd name="G2" fmla="+- 0 0 11036521"/>
                    <a:gd name="T0" fmla="*/ 0 256 1"/>
                    <a:gd name="T1" fmla="*/ 180 256 1"/>
                    <a:gd name="G3" fmla="+- 11036521 T0 T1"/>
                    <a:gd name="T2" fmla="*/ 0 256 1"/>
                    <a:gd name="T3" fmla="*/ 90 256 1"/>
                    <a:gd name="G4" fmla="+- 11036521 T2 T3"/>
                    <a:gd name="G5" fmla="*/ G4 2 1"/>
                    <a:gd name="T4" fmla="*/ 90 256 1"/>
                    <a:gd name="T5" fmla="*/ 0 256 1"/>
                    <a:gd name="G6" fmla="+- 11036521 T4 T5"/>
                    <a:gd name="G7" fmla="*/ G6 2 1"/>
                    <a:gd name="G8" fmla="abs 11036521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6323"/>
                    <a:gd name="G18" fmla="*/ 6323 1 2"/>
                    <a:gd name="G19" fmla="+- G18 5400 0"/>
                    <a:gd name="G20" fmla="cos G19 11036521"/>
                    <a:gd name="G21" fmla="sin G19 11036521"/>
                    <a:gd name="G22" fmla="+- G20 10800 0"/>
                    <a:gd name="G23" fmla="+- G21 10800 0"/>
                    <a:gd name="G24" fmla="+- 10800 0 G20"/>
                    <a:gd name="G25" fmla="+- 6323 10800 0"/>
                    <a:gd name="G26" fmla="?: G9 G17 G25"/>
                    <a:gd name="G27" fmla="?: G9 0 21600"/>
                    <a:gd name="G28" fmla="cos 10800 11036521"/>
                    <a:gd name="G29" fmla="sin 10800 11036521"/>
                    <a:gd name="G30" fmla="sin 6323 11036521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11036521 G34 0"/>
                    <a:gd name="G36" fmla="?: G6 G35 G31"/>
                    <a:gd name="G37" fmla="+- 21600 0 G36"/>
                    <a:gd name="G38" fmla="?: G4 0 G33"/>
                    <a:gd name="G39" fmla="?: 11036521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0 h 21600"/>
                    <a:gd name="T14" fmla="*/ 2412 w 21600"/>
                    <a:gd name="T15" fmla="*/ 12521 h 21600"/>
                    <a:gd name="T16" fmla="*/ 10800 w 21600"/>
                    <a:gd name="T17" fmla="*/ 4477 h 21600"/>
                    <a:gd name="T18" fmla="*/ 19188 w 21600"/>
                    <a:gd name="T19" fmla="*/ 12521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4606" y="12070"/>
                      </a:moveTo>
                      <a:cubicBezTo>
                        <a:pt x="4520" y="11652"/>
                        <a:pt x="4477" y="11226"/>
                        <a:pt x="4477" y="10800"/>
                      </a:cubicBezTo>
                      <a:cubicBezTo>
                        <a:pt x="4477" y="7307"/>
                        <a:pt x="7307" y="4477"/>
                        <a:pt x="10800" y="4477"/>
                      </a:cubicBezTo>
                      <a:cubicBezTo>
                        <a:pt x="14292" y="4477"/>
                        <a:pt x="17123" y="7307"/>
                        <a:pt x="17123" y="10800"/>
                      </a:cubicBezTo>
                      <a:cubicBezTo>
                        <a:pt x="17123" y="11226"/>
                        <a:pt x="17079" y="11652"/>
                        <a:pt x="16993" y="12070"/>
                      </a:cubicBezTo>
                      <a:lnTo>
                        <a:pt x="21379" y="12970"/>
                      </a:lnTo>
                      <a:cubicBezTo>
                        <a:pt x="21526" y="12256"/>
                        <a:pt x="21600" y="11529"/>
                        <a:pt x="21600" y="10800"/>
                      </a:cubicBezTo>
                      <a:cubicBezTo>
                        <a:pt x="21600" y="4835"/>
                        <a:pt x="16764" y="0"/>
                        <a:pt x="10800" y="0"/>
                      </a:cubicBezTo>
                      <a:cubicBezTo>
                        <a:pt x="4835" y="0"/>
                        <a:pt x="0" y="4835"/>
                        <a:pt x="0" y="10800"/>
                      </a:cubicBezTo>
                      <a:cubicBezTo>
                        <a:pt x="0" y="11529"/>
                        <a:pt x="73" y="12256"/>
                        <a:pt x="220" y="12970"/>
                      </a:cubicBezTo>
                      <a:close/>
                    </a:path>
                  </a:pathLst>
                </a:custGeom>
                <a:solidFill>
                  <a:srgbClr val="FF0000">
                    <a:alpha val="5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975" name="AutoShape 415">
                  <a:extLst>
                    <a:ext uri="{FF2B5EF4-FFF2-40B4-BE49-F238E27FC236}">
                      <a16:creationId xmlns:a16="http://schemas.microsoft.com/office/drawing/2014/main" id="{23F72152-6E66-4123-8047-C63165DEB83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87" y="1933"/>
                  <a:ext cx="136" cy="136"/>
                </a:xfrm>
                <a:custGeom>
                  <a:avLst/>
                  <a:gdLst>
                    <a:gd name="G0" fmla="+- 6323 0 0"/>
                    <a:gd name="G1" fmla="+- 11036521 0 0"/>
                    <a:gd name="G2" fmla="+- 0 0 11036521"/>
                    <a:gd name="T0" fmla="*/ 0 256 1"/>
                    <a:gd name="T1" fmla="*/ 180 256 1"/>
                    <a:gd name="G3" fmla="+- 11036521 T0 T1"/>
                    <a:gd name="T2" fmla="*/ 0 256 1"/>
                    <a:gd name="T3" fmla="*/ 90 256 1"/>
                    <a:gd name="G4" fmla="+- 11036521 T2 T3"/>
                    <a:gd name="G5" fmla="*/ G4 2 1"/>
                    <a:gd name="T4" fmla="*/ 90 256 1"/>
                    <a:gd name="T5" fmla="*/ 0 256 1"/>
                    <a:gd name="G6" fmla="+- 11036521 T4 T5"/>
                    <a:gd name="G7" fmla="*/ G6 2 1"/>
                    <a:gd name="G8" fmla="abs 11036521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6323"/>
                    <a:gd name="G18" fmla="*/ 6323 1 2"/>
                    <a:gd name="G19" fmla="+- G18 5400 0"/>
                    <a:gd name="G20" fmla="cos G19 11036521"/>
                    <a:gd name="G21" fmla="sin G19 11036521"/>
                    <a:gd name="G22" fmla="+- G20 10800 0"/>
                    <a:gd name="G23" fmla="+- G21 10800 0"/>
                    <a:gd name="G24" fmla="+- 10800 0 G20"/>
                    <a:gd name="G25" fmla="+- 6323 10800 0"/>
                    <a:gd name="G26" fmla="?: G9 G17 G25"/>
                    <a:gd name="G27" fmla="?: G9 0 21600"/>
                    <a:gd name="G28" fmla="cos 10800 11036521"/>
                    <a:gd name="G29" fmla="sin 10800 11036521"/>
                    <a:gd name="G30" fmla="sin 6323 11036521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11036521 G34 0"/>
                    <a:gd name="G36" fmla="?: G6 G35 G31"/>
                    <a:gd name="G37" fmla="+- 21600 0 G36"/>
                    <a:gd name="G38" fmla="?: G4 0 G33"/>
                    <a:gd name="G39" fmla="?: 11036521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0 h 21600"/>
                    <a:gd name="T14" fmla="*/ 2412 w 21600"/>
                    <a:gd name="T15" fmla="*/ 12521 h 21600"/>
                    <a:gd name="T16" fmla="*/ 10800 w 21600"/>
                    <a:gd name="T17" fmla="*/ 4477 h 21600"/>
                    <a:gd name="T18" fmla="*/ 19188 w 21600"/>
                    <a:gd name="T19" fmla="*/ 12521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4606" y="12070"/>
                      </a:moveTo>
                      <a:cubicBezTo>
                        <a:pt x="4520" y="11652"/>
                        <a:pt x="4477" y="11226"/>
                        <a:pt x="4477" y="10800"/>
                      </a:cubicBezTo>
                      <a:cubicBezTo>
                        <a:pt x="4477" y="7307"/>
                        <a:pt x="7307" y="4477"/>
                        <a:pt x="10800" y="4477"/>
                      </a:cubicBezTo>
                      <a:cubicBezTo>
                        <a:pt x="14292" y="4477"/>
                        <a:pt x="17123" y="7307"/>
                        <a:pt x="17123" y="10800"/>
                      </a:cubicBezTo>
                      <a:cubicBezTo>
                        <a:pt x="17123" y="11226"/>
                        <a:pt x="17079" y="11652"/>
                        <a:pt x="16993" y="12070"/>
                      </a:cubicBezTo>
                      <a:lnTo>
                        <a:pt x="21379" y="12970"/>
                      </a:lnTo>
                      <a:cubicBezTo>
                        <a:pt x="21526" y="12256"/>
                        <a:pt x="21600" y="11529"/>
                        <a:pt x="21600" y="10800"/>
                      </a:cubicBezTo>
                      <a:cubicBezTo>
                        <a:pt x="21600" y="4835"/>
                        <a:pt x="16764" y="0"/>
                        <a:pt x="10800" y="0"/>
                      </a:cubicBezTo>
                      <a:cubicBezTo>
                        <a:pt x="4835" y="0"/>
                        <a:pt x="0" y="4835"/>
                        <a:pt x="0" y="10800"/>
                      </a:cubicBezTo>
                      <a:cubicBezTo>
                        <a:pt x="0" y="11529"/>
                        <a:pt x="73" y="12256"/>
                        <a:pt x="220" y="12970"/>
                      </a:cubicBezTo>
                      <a:close/>
                    </a:path>
                  </a:pathLst>
                </a:custGeom>
                <a:solidFill>
                  <a:srgbClr val="FF0000">
                    <a:alpha val="5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976" name="AutoShape 416">
                  <a:extLst>
                    <a:ext uri="{FF2B5EF4-FFF2-40B4-BE49-F238E27FC236}">
                      <a16:creationId xmlns:a16="http://schemas.microsoft.com/office/drawing/2014/main" id="{B961A6CC-F98B-4FC2-9253-94468D9B6B2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5400000">
                  <a:off x="1896" y="1978"/>
                  <a:ext cx="136" cy="318"/>
                </a:xfrm>
                <a:prstGeom prst="moon">
                  <a:avLst>
                    <a:gd name="adj" fmla="val 87500"/>
                  </a:avLst>
                </a:prstGeom>
                <a:solidFill>
                  <a:srgbClr val="FF0000">
                    <a:alpha val="5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66977" name="Group 417">
            <a:extLst>
              <a:ext uri="{FF2B5EF4-FFF2-40B4-BE49-F238E27FC236}">
                <a16:creationId xmlns:a16="http://schemas.microsoft.com/office/drawing/2014/main" id="{2A89FB07-5C53-4D62-A0E8-BAAFFB11CE8F}"/>
              </a:ext>
            </a:extLst>
          </p:cNvPr>
          <p:cNvGrpSpPr>
            <a:grpSpLocks/>
          </p:cNvGrpSpPr>
          <p:nvPr/>
        </p:nvGrpSpPr>
        <p:grpSpPr bwMode="auto">
          <a:xfrm>
            <a:off x="6608763" y="3500438"/>
            <a:ext cx="2851150" cy="3016250"/>
            <a:chOff x="194" y="215"/>
            <a:chExt cx="1973" cy="2087"/>
          </a:xfrm>
        </p:grpSpPr>
        <p:grpSp>
          <p:nvGrpSpPr>
            <p:cNvPr id="66978" name="Group 418">
              <a:extLst>
                <a:ext uri="{FF2B5EF4-FFF2-40B4-BE49-F238E27FC236}">
                  <a16:creationId xmlns:a16="http://schemas.microsoft.com/office/drawing/2014/main" id="{296F833B-A8E1-4AF9-AF79-B17B1582726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71" y="258"/>
              <a:ext cx="544" cy="435"/>
              <a:chOff x="671" y="258"/>
              <a:chExt cx="544" cy="435"/>
            </a:xfrm>
          </p:grpSpPr>
          <p:sp>
            <p:nvSpPr>
              <p:cNvPr id="66979" name="Freeform 419">
                <a:extLst>
                  <a:ext uri="{FF2B5EF4-FFF2-40B4-BE49-F238E27FC236}">
                    <a16:creationId xmlns:a16="http://schemas.microsoft.com/office/drawing/2014/main" id="{CC605A85-82BA-4251-9B64-3F1213A25A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1" y="258"/>
                <a:ext cx="544" cy="435"/>
              </a:xfrm>
              <a:custGeom>
                <a:avLst/>
                <a:gdLst>
                  <a:gd name="T0" fmla="*/ 0 w 907"/>
                  <a:gd name="T1" fmla="*/ 726 h 726"/>
                  <a:gd name="T2" fmla="*/ 453 w 907"/>
                  <a:gd name="T3" fmla="*/ 0 h 726"/>
                  <a:gd name="T4" fmla="*/ 907 w 907"/>
                  <a:gd name="T5" fmla="*/ 726 h 726"/>
                  <a:gd name="T6" fmla="*/ 453 w 907"/>
                  <a:gd name="T7" fmla="*/ 726 h 726"/>
                  <a:gd name="T8" fmla="*/ 453 w 907"/>
                  <a:gd name="T9" fmla="*/ 680 h 726"/>
                  <a:gd name="T10" fmla="*/ 816 w 907"/>
                  <a:gd name="T11" fmla="*/ 680 h 726"/>
                  <a:gd name="T12" fmla="*/ 453 w 907"/>
                  <a:gd name="T13" fmla="*/ 91 h 726"/>
                  <a:gd name="T14" fmla="*/ 90 w 907"/>
                  <a:gd name="T15" fmla="*/ 680 h 726"/>
                  <a:gd name="T16" fmla="*/ 453 w 907"/>
                  <a:gd name="T17" fmla="*/ 680 h 726"/>
                  <a:gd name="T18" fmla="*/ 453 w 907"/>
                  <a:gd name="T19" fmla="*/ 726 h 726"/>
                  <a:gd name="T20" fmla="*/ 0 w 907"/>
                  <a:gd name="T21" fmla="*/ 726 h 7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07" h="726">
                    <a:moveTo>
                      <a:pt x="0" y="726"/>
                    </a:moveTo>
                    <a:lnTo>
                      <a:pt x="453" y="0"/>
                    </a:lnTo>
                    <a:lnTo>
                      <a:pt x="907" y="726"/>
                    </a:lnTo>
                    <a:lnTo>
                      <a:pt x="453" y="726"/>
                    </a:lnTo>
                    <a:lnTo>
                      <a:pt x="453" y="680"/>
                    </a:lnTo>
                    <a:lnTo>
                      <a:pt x="816" y="680"/>
                    </a:lnTo>
                    <a:lnTo>
                      <a:pt x="453" y="91"/>
                    </a:lnTo>
                    <a:lnTo>
                      <a:pt x="90" y="680"/>
                    </a:lnTo>
                    <a:lnTo>
                      <a:pt x="453" y="680"/>
                    </a:lnTo>
                    <a:lnTo>
                      <a:pt x="453" y="726"/>
                    </a:lnTo>
                    <a:lnTo>
                      <a:pt x="0" y="726"/>
                    </a:lnTo>
                    <a:close/>
                  </a:path>
                </a:pathLst>
              </a:custGeom>
              <a:solidFill>
                <a:srgbClr val="3366FF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980" name="Freeform 420">
                <a:extLst>
                  <a:ext uri="{FF2B5EF4-FFF2-40B4-BE49-F238E27FC236}">
                    <a16:creationId xmlns:a16="http://schemas.microsoft.com/office/drawing/2014/main" id="{36A8A344-D687-4F48-B38E-FDAA47456A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75" y="527"/>
                <a:ext cx="136" cy="114"/>
              </a:xfrm>
              <a:custGeom>
                <a:avLst/>
                <a:gdLst>
                  <a:gd name="T0" fmla="*/ 0 w 544"/>
                  <a:gd name="T1" fmla="*/ 454 h 454"/>
                  <a:gd name="T2" fmla="*/ 181 w 544"/>
                  <a:gd name="T3" fmla="*/ 454 h 454"/>
                  <a:gd name="T4" fmla="*/ 181 w 544"/>
                  <a:gd name="T5" fmla="*/ 363 h 454"/>
                  <a:gd name="T6" fmla="*/ 272 w 544"/>
                  <a:gd name="T7" fmla="*/ 182 h 454"/>
                  <a:gd name="T8" fmla="*/ 363 w 544"/>
                  <a:gd name="T9" fmla="*/ 363 h 454"/>
                  <a:gd name="T10" fmla="*/ 181 w 544"/>
                  <a:gd name="T11" fmla="*/ 363 h 454"/>
                  <a:gd name="T12" fmla="*/ 181 w 544"/>
                  <a:gd name="T13" fmla="*/ 454 h 454"/>
                  <a:gd name="T14" fmla="*/ 544 w 544"/>
                  <a:gd name="T15" fmla="*/ 454 h 454"/>
                  <a:gd name="T16" fmla="*/ 272 w 544"/>
                  <a:gd name="T17" fmla="*/ 0 h 454"/>
                  <a:gd name="T18" fmla="*/ 0 w 544"/>
                  <a:gd name="T19" fmla="*/ 454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44" h="454">
                    <a:moveTo>
                      <a:pt x="0" y="454"/>
                    </a:moveTo>
                    <a:lnTo>
                      <a:pt x="181" y="454"/>
                    </a:lnTo>
                    <a:lnTo>
                      <a:pt x="181" y="363"/>
                    </a:lnTo>
                    <a:lnTo>
                      <a:pt x="272" y="182"/>
                    </a:lnTo>
                    <a:lnTo>
                      <a:pt x="363" y="363"/>
                    </a:lnTo>
                    <a:lnTo>
                      <a:pt x="181" y="363"/>
                    </a:lnTo>
                    <a:lnTo>
                      <a:pt x="181" y="454"/>
                    </a:lnTo>
                    <a:lnTo>
                      <a:pt x="544" y="454"/>
                    </a:lnTo>
                    <a:lnTo>
                      <a:pt x="272" y="0"/>
                    </a:lnTo>
                    <a:lnTo>
                      <a:pt x="0" y="454"/>
                    </a:lnTo>
                    <a:close/>
                  </a:path>
                </a:pathLst>
              </a:custGeom>
              <a:solidFill>
                <a:srgbClr val="3366FF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981" name="Freeform 421">
                <a:extLst>
                  <a:ext uri="{FF2B5EF4-FFF2-40B4-BE49-F238E27FC236}">
                    <a16:creationId xmlns:a16="http://schemas.microsoft.com/office/drawing/2014/main" id="{F7D1D049-459D-4697-82FE-EEB47C0D37B4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807" y="482"/>
                <a:ext cx="136" cy="114"/>
              </a:xfrm>
              <a:custGeom>
                <a:avLst/>
                <a:gdLst>
                  <a:gd name="T0" fmla="*/ 0 w 544"/>
                  <a:gd name="T1" fmla="*/ 454 h 454"/>
                  <a:gd name="T2" fmla="*/ 181 w 544"/>
                  <a:gd name="T3" fmla="*/ 454 h 454"/>
                  <a:gd name="T4" fmla="*/ 181 w 544"/>
                  <a:gd name="T5" fmla="*/ 363 h 454"/>
                  <a:gd name="T6" fmla="*/ 272 w 544"/>
                  <a:gd name="T7" fmla="*/ 182 h 454"/>
                  <a:gd name="T8" fmla="*/ 363 w 544"/>
                  <a:gd name="T9" fmla="*/ 363 h 454"/>
                  <a:gd name="T10" fmla="*/ 181 w 544"/>
                  <a:gd name="T11" fmla="*/ 363 h 454"/>
                  <a:gd name="T12" fmla="*/ 181 w 544"/>
                  <a:gd name="T13" fmla="*/ 454 h 454"/>
                  <a:gd name="T14" fmla="*/ 544 w 544"/>
                  <a:gd name="T15" fmla="*/ 454 h 454"/>
                  <a:gd name="T16" fmla="*/ 272 w 544"/>
                  <a:gd name="T17" fmla="*/ 0 h 454"/>
                  <a:gd name="T18" fmla="*/ 0 w 544"/>
                  <a:gd name="T19" fmla="*/ 454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44" h="454">
                    <a:moveTo>
                      <a:pt x="0" y="454"/>
                    </a:moveTo>
                    <a:lnTo>
                      <a:pt x="181" y="454"/>
                    </a:lnTo>
                    <a:lnTo>
                      <a:pt x="181" y="363"/>
                    </a:lnTo>
                    <a:lnTo>
                      <a:pt x="272" y="182"/>
                    </a:lnTo>
                    <a:lnTo>
                      <a:pt x="363" y="363"/>
                    </a:lnTo>
                    <a:lnTo>
                      <a:pt x="181" y="363"/>
                    </a:lnTo>
                    <a:lnTo>
                      <a:pt x="181" y="454"/>
                    </a:lnTo>
                    <a:lnTo>
                      <a:pt x="544" y="454"/>
                    </a:lnTo>
                    <a:lnTo>
                      <a:pt x="272" y="0"/>
                    </a:lnTo>
                    <a:lnTo>
                      <a:pt x="0" y="454"/>
                    </a:lnTo>
                    <a:close/>
                  </a:path>
                </a:pathLst>
              </a:custGeom>
              <a:solidFill>
                <a:srgbClr val="3366FF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982" name="Freeform 422">
                <a:extLst>
                  <a:ext uri="{FF2B5EF4-FFF2-40B4-BE49-F238E27FC236}">
                    <a16:creationId xmlns:a16="http://schemas.microsoft.com/office/drawing/2014/main" id="{74F67FFA-8F15-4576-865A-4DC9F9EFB126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3" y="482"/>
                <a:ext cx="136" cy="114"/>
              </a:xfrm>
              <a:custGeom>
                <a:avLst/>
                <a:gdLst>
                  <a:gd name="T0" fmla="*/ 0 w 544"/>
                  <a:gd name="T1" fmla="*/ 454 h 454"/>
                  <a:gd name="T2" fmla="*/ 181 w 544"/>
                  <a:gd name="T3" fmla="*/ 454 h 454"/>
                  <a:gd name="T4" fmla="*/ 181 w 544"/>
                  <a:gd name="T5" fmla="*/ 363 h 454"/>
                  <a:gd name="T6" fmla="*/ 272 w 544"/>
                  <a:gd name="T7" fmla="*/ 182 h 454"/>
                  <a:gd name="T8" fmla="*/ 363 w 544"/>
                  <a:gd name="T9" fmla="*/ 363 h 454"/>
                  <a:gd name="T10" fmla="*/ 181 w 544"/>
                  <a:gd name="T11" fmla="*/ 363 h 454"/>
                  <a:gd name="T12" fmla="*/ 181 w 544"/>
                  <a:gd name="T13" fmla="*/ 454 h 454"/>
                  <a:gd name="T14" fmla="*/ 544 w 544"/>
                  <a:gd name="T15" fmla="*/ 454 h 454"/>
                  <a:gd name="T16" fmla="*/ 272 w 544"/>
                  <a:gd name="T17" fmla="*/ 0 h 454"/>
                  <a:gd name="T18" fmla="*/ 0 w 544"/>
                  <a:gd name="T19" fmla="*/ 454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44" h="454">
                    <a:moveTo>
                      <a:pt x="0" y="454"/>
                    </a:moveTo>
                    <a:lnTo>
                      <a:pt x="181" y="454"/>
                    </a:lnTo>
                    <a:lnTo>
                      <a:pt x="181" y="363"/>
                    </a:lnTo>
                    <a:lnTo>
                      <a:pt x="272" y="182"/>
                    </a:lnTo>
                    <a:lnTo>
                      <a:pt x="363" y="363"/>
                    </a:lnTo>
                    <a:lnTo>
                      <a:pt x="181" y="363"/>
                    </a:lnTo>
                    <a:lnTo>
                      <a:pt x="181" y="454"/>
                    </a:lnTo>
                    <a:lnTo>
                      <a:pt x="544" y="454"/>
                    </a:lnTo>
                    <a:lnTo>
                      <a:pt x="272" y="0"/>
                    </a:lnTo>
                    <a:lnTo>
                      <a:pt x="0" y="454"/>
                    </a:lnTo>
                    <a:close/>
                  </a:path>
                </a:pathLst>
              </a:custGeom>
              <a:solidFill>
                <a:srgbClr val="3366FF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66983" name="Group 423">
              <a:extLst>
                <a:ext uri="{FF2B5EF4-FFF2-40B4-BE49-F238E27FC236}">
                  <a16:creationId xmlns:a16="http://schemas.microsoft.com/office/drawing/2014/main" id="{9C06955E-72C1-4B99-BEEA-B0918EAF16C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70" y="215"/>
              <a:ext cx="522" cy="522"/>
              <a:chOff x="1170" y="215"/>
              <a:chExt cx="522" cy="522"/>
            </a:xfrm>
          </p:grpSpPr>
          <p:sp>
            <p:nvSpPr>
              <p:cNvPr id="66984" name="AutoShape 424">
                <a:extLst>
                  <a:ext uri="{FF2B5EF4-FFF2-40B4-BE49-F238E27FC236}">
                    <a16:creationId xmlns:a16="http://schemas.microsoft.com/office/drawing/2014/main" id="{347A9002-197D-4307-9E64-235AAA4FAC5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00000">
                <a:off x="1170" y="215"/>
                <a:ext cx="522" cy="522"/>
              </a:xfrm>
              <a:prstGeom prst="plus">
                <a:avLst>
                  <a:gd name="adj" fmla="val 46745"/>
                </a:avLst>
              </a:prstGeom>
              <a:solidFill>
                <a:srgbClr val="3366FF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66985" name="Group 425">
                <a:extLst>
                  <a:ext uri="{FF2B5EF4-FFF2-40B4-BE49-F238E27FC236}">
                    <a16:creationId xmlns:a16="http://schemas.microsoft.com/office/drawing/2014/main" id="{FA2ACCAE-0086-4469-9CCB-F3D8C8631B1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327" y="255"/>
                <a:ext cx="204" cy="90"/>
                <a:chOff x="1306" y="255"/>
                <a:chExt cx="204" cy="90"/>
              </a:xfrm>
            </p:grpSpPr>
            <p:sp>
              <p:nvSpPr>
                <p:cNvPr id="66986" name="AutoShape 426">
                  <a:extLst>
                    <a:ext uri="{FF2B5EF4-FFF2-40B4-BE49-F238E27FC236}">
                      <a16:creationId xmlns:a16="http://schemas.microsoft.com/office/drawing/2014/main" id="{5476ACB6-F9E3-423E-8170-4575E4FF2A4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2700000">
                  <a:off x="1306" y="255"/>
                  <a:ext cx="90" cy="90"/>
                </a:xfrm>
                <a:prstGeom prst="plus">
                  <a:avLst>
                    <a:gd name="adj" fmla="val 42718"/>
                  </a:avLst>
                </a:prstGeom>
                <a:solidFill>
                  <a:srgbClr val="3366FF">
                    <a:alpha val="5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987" name="AutoShape 427">
                  <a:extLst>
                    <a:ext uri="{FF2B5EF4-FFF2-40B4-BE49-F238E27FC236}">
                      <a16:creationId xmlns:a16="http://schemas.microsoft.com/office/drawing/2014/main" id="{D38B0963-57BA-4897-AD7F-EC8D302FD0C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2700000">
                  <a:off x="1420" y="255"/>
                  <a:ext cx="90" cy="90"/>
                </a:xfrm>
                <a:prstGeom prst="plus">
                  <a:avLst>
                    <a:gd name="adj" fmla="val 42718"/>
                  </a:avLst>
                </a:prstGeom>
                <a:solidFill>
                  <a:srgbClr val="3366FF">
                    <a:alpha val="5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66988" name="Group 428">
              <a:extLst>
                <a:ext uri="{FF2B5EF4-FFF2-40B4-BE49-F238E27FC236}">
                  <a16:creationId xmlns:a16="http://schemas.microsoft.com/office/drawing/2014/main" id="{E872F772-2E6C-4B9D-A3C5-3DDEC9B0E15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14" y="249"/>
              <a:ext cx="453" cy="453"/>
              <a:chOff x="1714" y="249"/>
              <a:chExt cx="453" cy="453"/>
            </a:xfrm>
          </p:grpSpPr>
          <p:sp>
            <p:nvSpPr>
              <p:cNvPr id="66989" name="Freeform 429">
                <a:extLst>
                  <a:ext uri="{FF2B5EF4-FFF2-40B4-BE49-F238E27FC236}">
                    <a16:creationId xmlns:a16="http://schemas.microsoft.com/office/drawing/2014/main" id="{5B8DF65F-FA66-469B-B055-3B5D21685F3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14" y="249"/>
                <a:ext cx="453" cy="453"/>
              </a:xfrm>
              <a:custGeom>
                <a:avLst/>
                <a:gdLst>
                  <a:gd name="T0" fmla="*/ 0 w 635"/>
                  <a:gd name="T1" fmla="*/ 635 h 635"/>
                  <a:gd name="T2" fmla="*/ 45 w 635"/>
                  <a:gd name="T3" fmla="*/ 635 h 635"/>
                  <a:gd name="T4" fmla="*/ 45 w 635"/>
                  <a:gd name="T5" fmla="*/ 45 h 635"/>
                  <a:gd name="T6" fmla="*/ 589 w 635"/>
                  <a:gd name="T7" fmla="*/ 45 h 635"/>
                  <a:gd name="T8" fmla="*/ 589 w 635"/>
                  <a:gd name="T9" fmla="*/ 589 h 635"/>
                  <a:gd name="T10" fmla="*/ 45 w 635"/>
                  <a:gd name="T11" fmla="*/ 589 h 635"/>
                  <a:gd name="T12" fmla="*/ 45 w 635"/>
                  <a:gd name="T13" fmla="*/ 635 h 635"/>
                  <a:gd name="T14" fmla="*/ 635 w 635"/>
                  <a:gd name="T15" fmla="*/ 635 h 635"/>
                  <a:gd name="T16" fmla="*/ 635 w 635"/>
                  <a:gd name="T17" fmla="*/ 0 h 635"/>
                  <a:gd name="T18" fmla="*/ 0 w 635"/>
                  <a:gd name="T19" fmla="*/ 0 h 635"/>
                  <a:gd name="T20" fmla="*/ 0 w 635"/>
                  <a:gd name="T21" fmla="*/ 635 h 6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35" h="635">
                    <a:moveTo>
                      <a:pt x="0" y="635"/>
                    </a:moveTo>
                    <a:lnTo>
                      <a:pt x="45" y="635"/>
                    </a:lnTo>
                    <a:lnTo>
                      <a:pt x="45" y="45"/>
                    </a:lnTo>
                    <a:lnTo>
                      <a:pt x="589" y="45"/>
                    </a:lnTo>
                    <a:lnTo>
                      <a:pt x="589" y="589"/>
                    </a:lnTo>
                    <a:lnTo>
                      <a:pt x="45" y="589"/>
                    </a:lnTo>
                    <a:lnTo>
                      <a:pt x="45" y="635"/>
                    </a:lnTo>
                    <a:lnTo>
                      <a:pt x="635" y="635"/>
                    </a:lnTo>
                    <a:lnTo>
                      <a:pt x="635" y="0"/>
                    </a:lnTo>
                    <a:lnTo>
                      <a:pt x="0" y="0"/>
                    </a:lnTo>
                    <a:lnTo>
                      <a:pt x="0" y="635"/>
                    </a:lnTo>
                    <a:close/>
                  </a:path>
                </a:pathLst>
              </a:custGeom>
              <a:solidFill>
                <a:srgbClr val="3366FF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990" name="Freeform 430">
                <a:extLst>
                  <a:ext uri="{FF2B5EF4-FFF2-40B4-BE49-F238E27FC236}">
                    <a16:creationId xmlns:a16="http://schemas.microsoft.com/office/drawing/2014/main" id="{1EF1056B-E029-40DC-BE5F-35F15D1892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05" y="346"/>
                <a:ext cx="90" cy="90"/>
              </a:xfrm>
              <a:custGeom>
                <a:avLst/>
                <a:gdLst>
                  <a:gd name="T0" fmla="*/ 0 w 454"/>
                  <a:gd name="T1" fmla="*/ 454 h 454"/>
                  <a:gd name="T2" fmla="*/ 0 w 454"/>
                  <a:gd name="T3" fmla="*/ 0 h 454"/>
                  <a:gd name="T4" fmla="*/ 454 w 454"/>
                  <a:gd name="T5" fmla="*/ 0 h 454"/>
                  <a:gd name="T6" fmla="*/ 454 w 454"/>
                  <a:gd name="T7" fmla="*/ 454 h 454"/>
                  <a:gd name="T8" fmla="*/ 136 w 454"/>
                  <a:gd name="T9" fmla="*/ 454 h 454"/>
                  <a:gd name="T10" fmla="*/ 136 w 454"/>
                  <a:gd name="T11" fmla="*/ 318 h 454"/>
                  <a:gd name="T12" fmla="*/ 318 w 454"/>
                  <a:gd name="T13" fmla="*/ 318 h 454"/>
                  <a:gd name="T14" fmla="*/ 318 w 454"/>
                  <a:gd name="T15" fmla="*/ 136 h 454"/>
                  <a:gd name="T16" fmla="*/ 136 w 454"/>
                  <a:gd name="T17" fmla="*/ 136 h 454"/>
                  <a:gd name="T18" fmla="*/ 136 w 454"/>
                  <a:gd name="T19" fmla="*/ 454 h 454"/>
                  <a:gd name="T20" fmla="*/ 0 w 454"/>
                  <a:gd name="T21" fmla="*/ 454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54" h="454">
                    <a:moveTo>
                      <a:pt x="0" y="454"/>
                    </a:moveTo>
                    <a:lnTo>
                      <a:pt x="0" y="0"/>
                    </a:lnTo>
                    <a:lnTo>
                      <a:pt x="454" y="0"/>
                    </a:lnTo>
                    <a:lnTo>
                      <a:pt x="454" y="454"/>
                    </a:lnTo>
                    <a:lnTo>
                      <a:pt x="136" y="454"/>
                    </a:lnTo>
                    <a:lnTo>
                      <a:pt x="136" y="318"/>
                    </a:lnTo>
                    <a:lnTo>
                      <a:pt x="318" y="318"/>
                    </a:lnTo>
                    <a:lnTo>
                      <a:pt x="318" y="136"/>
                    </a:lnTo>
                    <a:lnTo>
                      <a:pt x="136" y="136"/>
                    </a:lnTo>
                    <a:lnTo>
                      <a:pt x="136" y="454"/>
                    </a:lnTo>
                    <a:lnTo>
                      <a:pt x="0" y="454"/>
                    </a:lnTo>
                    <a:close/>
                  </a:path>
                </a:pathLst>
              </a:custGeom>
              <a:solidFill>
                <a:srgbClr val="3366FF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991" name="Freeform 431">
                <a:extLst>
                  <a:ext uri="{FF2B5EF4-FFF2-40B4-BE49-F238E27FC236}">
                    <a16:creationId xmlns:a16="http://schemas.microsoft.com/office/drawing/2014/main" id="{2BD13896-C8CA-4839-9AA0-4231B93892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86" y="346"/>
                <a:ext cx="91" cy="91"/>
              </a:xfrm>
              <a:custGeom>
                <a:avLst/>
                <a:gdLst>
                  <a:gd name="T0" fmla="*/ 0 w 454"/>
                  <a:gd name="T1" fmla="*/ 454 h 454"/>
                  <a:gd name="T2" fmla="*/ 0 w 454"/>
                  <a:gd name="T3" fmla="*/ 0 h 454"/>
                  <a:gd name="T4" fmla="*/ 454 w 454"/>
                  <a:gd name="T5" fmla="*/ 0 h 454"/>
                  <a:gd name="T6" fmla="*/ 454 w 454"/>
                  <a:gd name="T7" fmla="*/ 454 h 454"/>
                  <a:gd name="T8" fmla="*/ 136 w 454"/>
                  <a:gd name="T9" fmla="*/ 454 h 454"/>
                  <a:gd name="T10" fmla="*/ 136 w 454"/>
                  <a:gd name="T11" fmla="*/ 318 h 454"/>
                  <a:gd name="T12" fmla="*/ 318 w 454"/>
                  <a:gd name="T13" fmla="*/ 318 h 454"/>
                  <a:gd name="T14" fmla="*/ 318 w 454"/>
                  <a:gd name="T15" fmla="*/ 136 h 454"/>
                  <a:gd name="T16" fmla="*/ 136 w 454"/>
                  <a:gd name="T17" fmla="*/ 136 h 454"/>
                  <a:gd name="T18" fmla="*/ 136 w 454"/>
                  <a:gd name="T19" fmla="*/ 454 h 454"/>
                  <a:gd name="T20" fmla="*/ 0 w 454"/>
                  <a:gd name="T21" fmla="*/ 454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54" h="454">
                    <a:moveTo>
                      <a:pt x="0" y="454"/>
                    </a:moveTo>
                    <a:lnTo>
                      <a:pt x="0" y="0"/>
                    </a:lnTo>
                    <a:lnTo>
                      <a:pt x="454" y="0"/>
                    </a:lnTo>
                    <a:lnTo>
                      <a:pt x="454" y="454"/>
                    </a:lnTo>
                    <a:lnTo>
                      <a:pt x="136" y="454"/>
                    </a:lnTo>
                    <a:lnTo>
                      <a:pt x="136" y="318"/>
                    </a:lnTo>
                    <a:lnTo>
                      <a:pt x="318" y="318"/>
                    </a:lnTo>
                    <a:lnTo>
                      <a:pt x="318" y="136"/>
                    </a:lnTo>
                    <a:lnTo>
                      <a:pt x="136" y="136"/>
                    </a:lnTo>
                    <a:lnTo>
                      <a:pt x="136" y="454"/>
                    </a:lnTo>
                    <a:lnTo>
                      <a:pt x="0" y="454"/>
                    </a:lnTo>
                    <a:close/>
                  </a:path>
                </a:pathLst>
              </a:custGeom>
              <a:solidFill>
                <a:srgbClr val="3366FF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992" name="Freeform 432">
                <a:extLst>
                  <a:ext uri="{FF2B5EF4-FFF2-40B4-BE49-F238E27FC236}">
                    <a16:creationId xmlns:a16="http://schemas.microsoft.com/office/drawing/2014/main" id="{8C884FC1-E94E-44D6-92FA-2D43FFA0A8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95" y="482"/>
                <a:ext cx="90" cy="90"/>
              </a:xfrm>
              <a:custGeom>
                <a:avLst/>
                <a:gdLst>
                  <a:gd name="T0" fmla="*/ 0 w 454"/>
                  <a:gd name="T1" fmla="*/ 454 h 454"/>
                  <a:gd name="T2" fmla="*/ 0 w 454"/>
                  <a:gd name="T3" fmla="*/ 0 h 454"/>
                  <a:gd name="T4" fmla="*/ 454 w 454"/>
                  <a:gd name="T5" fmla="*/ 0 h 454"/>
                  <a:gd name="T6" fmla="*/ 454 w 454"/>
                  <a:gd name="T7" fmla="*/ 454 h 454"/>
                  <a:gd name="T8" fmla="*/ 136 w 454"/>
                  <a:gd name="T9" fmla="*/ 454 h 454"/>
                  <a:gd name="T10" fmla="*/ 136 w 454"/>
                  <a:gd name="T11" fmla="*/ 318 h 454"/>
                  <a:gd name="T12" fmla="*/ 318 w 454"/>
                  <a:gd name="T13" fmla="*/ 318 h 454"/>
                  <a:gd name="T14" fmla="*/ 318 w 454"/>
                  <a:gd name="T15" fmla="*/ 136 h 454"/>
                  <a:gd name="T16" fmla="*/ 136 w 454"/>
                  <a:gd name="T17" fmla="*/ 136 h 454"/>
                  <a:gd name="T18" fmla="*/ 136 w 454"/>
                  <a:gd name="T19" fmla="*/ 454 h 454"/>
                  <a:gd name="T20" fmla="*/ 0 w 454"/>
                  <a:gd name="T21" fmla="*/ 454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54" h="454">
                    <a:moveTo>
                      <a:pt x="0" y="454"/>
                    </a:moveTo>
                    <a:lnTo>
                      <a:pt x="0" y="0"/>
                    </a:lnTo>
                    <a:lnTo>
                      <a:pt x="454" y="0"/>
                    </a:lnTo>
                    <a:lnTo>
                      <a:pt x="454" y="454"/>
                    </a:lnTo>
                    <a:lnTo>
                      <a:pt x="136" y="454"/>
                    </a:lnTo>
                    <a:lnTo>
                      <a:pt x="136" y="318"/>
                    </a:lnTo>
                    <a:lnTo>
                      <a:pt x="318" y="318"/>
                    </a:lnTo>
                    <a:lnTo>
                      <a:pt x="318" y="136"/>
                    </a:lnTo>
                    <a:lnTo>
                      <a:pt x="136" y="136"/>
                    </a:lnTo>
                    <a:lnTo>
                      <a:pt x="136" y="454"/>
                    </a:lnTo>
                    <a:lnTo>
                      <a:pt x="0" y="454"/>
                    </a:lnTo>
                    <a:close/>
                  </a:path>
                </a:pathLst>
              </a:custGeom>
              <a:solidFill>
                <a:srgbClr val="3366FF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66993" name="Group 433">
              <a:extLst>
                <a:ext uri="{FF2B5EF4-FFF2-40B4-BE49-F238E27FC236}">
                  <a16:creationId xmlns:a16="http://schemas.microsoft.com/office/drawing/2014/main" id="{E9EA3842-0AA1-4083-9DF5-49E1D29CD17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4" y="249"/>
              <a:ext cx="454" cy="454"/>
              <a:chOff x="194" y="249"/>
              <a:chExt cx="454" cy="454"/>
            </a:xfrm>
          </p:grpSpPr>
          <p:sp>
            <p:nvSpPr>
              <p:cNvPr id="66994" name="AutoShape 434">
                <a:extLst>
                  <a:ext uri="{FF2B5EF4-FFF2-40B4-BE49-F238E27FC236}">
                    <a16:creationId xmlns:a16="http://schemas.microsoft.com/office/drawing/2014/main" id="{9AB810DB-5170-4160-9F5B-B6EA17BD156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4" y="249"/>
                <a:ext cx="454" cy="454"/>
              </a:xfrm>
              <a:custGeom>
                <a:avLst/>
                <a:gdLst>
                  <a:gd name="G0" fmla="+- 1237 0 0"/>
                  <a:gd name="G1" fmla="+- 21600 0 1237"/>
                  <a:gd name="G2" fmla="+- 21600 0 1237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237" y="10800"/>
                    </a:moveTo>
                    <a:cubicBezTo>
                      <a:pt x="1237" y="16081"/>
                      <a:pt x="5519" y="20363"/>
                      <a:pt x="10800" y="20363"/>
                    </a:cubicBezTo>
                    <a:cubicBezTo>
                      <a:pt x="16081" y="20363"/>
                      <a:pt x="20363" y="16081"/>
                      <a:pt x="20363" y="10800"/>
                    </a:cubicBezTo>
                    <a:cubicBezTo>
                      <a:pt x="20363" y="5519"/>
                      <a:pt x="16081" y="1237"/>
                      <a:pt x="10800" y="1237"/>
                    </a:cubicBezTo>
                    <a:cubicBezTo>
                      <a:pt x="5519" y="1237"/>
                      <a:pt x="1237" y="5519"/>
                      <a:pt x="1237" y="10800"/>
                    </a:cubicBezTo>
                    <a:close/>
                  </a:path>
                </a:pathLst>
              </a:custGeom>
              <a:solidFill>
                <a:srgbClr val="3366FF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995" name="AutoShape 435">
                <a:extLst>
                  <a:ext uri="{FF2B5EF4-FFF2-40B4-BE49-F238E27FC236}">
                    <a16:creationId xmlns:a16="http://schemas.microsoft.com/office/drawing/2014/main" id="{5C7AEEC8-5747-403C-AD91-3FA0518E201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308" y="391"/>
                <a:ext cx="227" cy="227"/>
              </a:xfrm>
              <a:custGeom>
                <a:avLst/>
                <a:gdLst>
                  <a:gd name="G0" fmla="+- 8346 0 0"/>
                  <a:gd name="G1" fmla="+- -10778057 0 0"/>
                  <a:gd name="G2" fmla="+- 0 0 -10778057"/>
                  <a:gd name="T0" fmla="*/ 0 256 1"/>
                  <a:gd name="T1" fmla="*/ 180 256 1"/>
                  <a:gd name="G3" fmla="+- -10778057 T0 T1"/>
                  <a:gd name="T2" fmla="*/ 0 256 1"/>
                  <a:gd name="T3" fmla="*/ 90 256 1"/>
                  <a:gd name="G4" fmla="+- -10778057 T2 T3"/>
                  <a:gd name="G5" fmla="*/ G4 2 1"/>
                  <a:gd name="T4" fmla="*/ 90 256 1"/>
                  <a:gd name="T5" fmla="*/ 0 256 1"/>
                  <a:gd name="G6" fmla="+- -10778057 T4 T5"/>
                  <a:gd name="G7" fmla="*/ G6 2 1"/>
                  <a:gd name="G8" fmla="abs -10778057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8346"/>
                  <a:gd name="G18" fmla="*/ 8346 1 2"/>
                  <a:gd name="G19" fmla="+- G18 5400 0"/>
                  <a:gd name="G20" fmla="cos G19 -10778057"/>
                  <a:gd name="G21" fmla="sin G19 -10778057"/>
                  <a:gd name="G22" fmla="+- G20 10800 0"/>
                  <a:gd name="G23" fmla="+- G21 10800 0"/>
                  <a:gd name="G24" fmla="+- 10800 0 G20"/>
                  <a:gd name="G25" fmla="+- 8346 10800 0"/>
                  <a:gd name="G26" fmla="?: G9 G17 G25"/>
                  <a:gd name="G27" fmla="?: G9 0 21600"/>
                  <a:gd name="G28" fmla="cos 10800 -10778057"/>
                  <a:gd name="G29" fmla="sin 10800 -10778057"/>
                  <a:gd name="G30" fmla="sin 8346 -10778057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-10778057 G34 0"/>
                  <a:gd name="G36" fmla="?: G6 G35 G31"/>
                  <a:gd name="G37" fmla="+- 21600 0 G36"/>
                  <a:gd name="G38" fmla="?: G4 0 G33"/>
                  <a:gd name="G39" fmla="?: -10778057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1576 w 21600"/>
                  <a:gd name="T15" fmla="*/ 8235 h 21600"/>
                  <a:gd name="T16" fmla="*/ 10800 w 21600"/>
                  <a:gd name="T17" fmla="*/ 2454 h 21600"/>
                  <a:gd name="T18" fmla="*/ 20024 w 21600"/>
                  <a:gd name="T19" fmla="*/ 8235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2759" y="8564"/>
                    </a:moveTo>
                    <a:cubicBezTo>
                      <a:pt x="3763" y="4952"/>
                      <a:pt x="7051" y="2454"/>
                      <a:pt x="10800" y="2454"/>
                    </a:cubicBezTo>
                    <a:cubicBezTo>
                      <a:pt x="14548" y="2454"/>
                      <a:pt x="17836" y="4952"/>
                      <a:pt x="18840" y="8564"/>
                    </a:cubicBezTo>
                    <a:lnTo>
                      <a:pt x="21205" y="7906"/>
                    </a:lnTo>
                    <a:cubicBezTo>
                      <a:pt x="19905" y="3233"/>
                      <a:pt x="15650" y="0"/>
                      <a:pt x="10799" y="0"/>
                    </a:cubicBezTo>
                    <a:cubicBezTo>
                      <a:pt x="5949" y="0"/>
                      <a:pt x="1694" y="3233"/>
                      <a:pt x="394" y="7906"/>
                    </a:cubicBezTo>
                    <a:close/>
                  </a:path>
                </a:pathLst>
              </a:custGeom>
              <a:solidFill>
                <a:srgbClr val="3366FF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996" name="AutoShape 436">
                <a:extLst>
                  <a:ext uri="{FF2B5EF4-FFF2-40B4-BE49-F238E27FC236}">
                    <a16:creationId xmlns:a16="http://schemas.microsoft.com/office/drawing/2014/main" id="{FCA56D77-4845-41DB-B65C-4823B75E3FB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" y="346"/>
                <a:ext cx="136" cy="136"/>
              </a:xfrm>
              <a:custGeom>
                <a:avLst/>
                <a:gdLst>
                  <a:gd name="G0" fmla="+- 3653 0 0"/>
                  <a:gd name="G1" fmla="+- 21600 0 3653"/>
                  <a:gd name="G2" fmla="+- 21600 0 3653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3653" y="10800"/>
                    </a:moveTo>
                    <a:cubicBezTo>
                      <a:pt x="3653" y="14747"/>
                      <a:pt x="6853" y="17947"/>
                      <a:pt x="10800" y="17947"/>
                    </a:cubicBezTo>
                    <a:cubicBezTo>
                      <a:pt x="14747" y="17947"/>
                      <a:pt x="17947" y="14747"/>
                      <a:pt x="17947" y="10800"/>
                    </a:cubicBezTo>
                    <a:cubicBezTo>
                      <a:pt x="17947" y="6853"/>
                      <a:pt x="14747" y="3653"/>
                      <a:pt x="10800" y="3653"/>
                    </a:cubicBezTo>
                    <a:cubicBezTo>
                      <a:pt x="6853" y="3653"/>
                      <a:pt x="3653" y="6853"/>
                      <a:pt x="3653" y="10800"/>
                    </a:cubicBezTo>
                    <a:close/>
                  </a:path>
                </a:pathLst>
              </a:custGeom>
              <a:solidFill>
                <a:srgbClr val="3366FF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997" name="AutoShape 437">
                <a:extLst>
                  <a:ext uri="{FF2B5EF4-FFF2-40B4-BE49-F238E27FC236}">
                    <a16:creationId xmlns:a16="http://schemas.microsoft.com/office/drawing/2014/main" id="{CE55DF95-14CD-4DFC-985C-EB0614A0839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4" y="346"/>
                <a:ext cx="136" cy="136"/>
              </a:xfrm>
              <a:custGeom>
                <a:avLst/>
                <a:gdLst>
                  <a:gd name="G0" fmla="+- 3653 0 0"/>
                  <a:gd name="G1" fmla="+- 21600 0 3653"/>
                  <a:gd name="G2" fmla="+- 21600 0 3653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3653" y="10800"/>
                    </a:moveTo>
                    <a:cubicBezTo>
                      <a:pt x="3653" y="14747"/>
                      <a:pt x="6853" y="17947"/>
                      <a:pt x="10800" y="17947"/>
                    </a:cubicBezTo>
                    <a:cubicBezTo>
                      <a:pt x="14747" y="17947"/>
                      <a:pt x="17947" y="14747"/>
                      <a:pt x="17947" y="10800"/>
                    </a:cubicBezTo>
                    <a:cubicBezTo>
                      <a:pt x="17947" y="6853"/>
                      <a:pt x="14747" y="3653"/>
                      <a:pt x="10800" y="3653"/>
                    </a:cubicBezTo>
                    <a:cubicBezTo>
                      <a:pt x="6853" y="3653"/>
                      <a:pt x="3653" y="6853"/>
                      <a:pt x="3653" y="10800"/>
                    </a:cubicBezTo>
                    <a:close/>
                  </a:path>
                </a:pathLst>
              </a:custGeom>
              <a:solidFill>
                <a:srgbClr val="3366FF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6998" name="Group 438">
              <a:extLst>
                <a:ext uri="{FF2B5EF4-FFF2-40B4-BE49-F238E27FC236}">
                  <a16:creationId xmlns:a16="http://schemas.microsoft.com/office/drawing/2014/main" id="{E4DB5623-109B-43D1-AC55-5913C62F8B5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4" y="765"/>
              <a:ext cx="454" cy="454"/>
              <a:chOff x="194" y="765"/>
              <a:chExt cx="454" cy="454"/>
            </a:xfrm>
          </p:grpSpPr>
          <p:sp>
            <p:nvSpPr>
              <p:cNvPr id="66999" name="AutoShape 439">
                <a:extLst>
                  <a:ext uri="{FF2B5EF4-FFF2-40B4-BE49-F238E27FC236}">
                    <a16:creationId xmlns:a16="http://schemas.microsoft.com/office/drawing/2014/main" id="{78647628-1D7F-4840-A335-75FF0AFFDF3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4" y="765"/>
                <a:ext cx="454" cy="454"/>
              </a:xfrm>
              <a:custGeom>
                <a:avLst/>
                <a:gdLst>
                  <a:gd name="G0" fmla="+- 1237 0 0"/>
                  <a:gd name="G1" fmla="+- 21600 0 1237"/>
                  <a:gd name="G2" fmla="+- 21600 0 1237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237" y="10800"/>
                    </a:moveTo>
                    <a:cubicBezTo>
                      <a:pt x="1237" y="16081"/>
                      <a:pt x="5519" y="20363"/>
                      <a:pt x="10800" y="20363"/>
                    </a:cubicBezTo>
                    <a:cubicBezTo>
                      <a:pt x="16081" y="20363"/>
                      <a:pt x="20363" y="16081"/>
                      <a:pt x="20363" y="10800"/>
                    </a:cubicBezTo>
                    <a:cubicBezTo>
                      <a:pt x="20363" y="5519"/>
                      <a:pt x="16081" y="1237"/>
                      <a:pt x="10800" y="1237"/>
                    </a:cubicBezTo>
                    <a:cubicBezTo>
                      <a:pt x="5519" y="1237"/>
                      <a:pt x="1237" y="5519"/>
                      <a:pt x="1237" y="10800"/>
                    </a:cubicBezTo>
                    <a:close/>
                  </a:path>
                </a:pathLst>
              </a:custGeom>
              <a:solidFill>
                <a:srgbClr val="3366FF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000" name="Oval 440">
                <a:extLst>
                  <a:ext uri="{FF2B5EF4-FFF2-40B4-BE49-F238E27FC236}">
                    <a16:creationId xmlns:a16="http://schemas.microsoft.com/office/drawing/2014/main" id="{CB2269E5-6454-4E67-B38D-9EEFAA02905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" y="890"/>
                <a:ext cx="90" cy="91"/>
              </a:xfrm>
              <a:prstGeom prst="ellipse">
                <a:avLst/>
              </a:prstGeom>
              <a:solidFill>
                <a:srgbClr val="3366FF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001" name="Oval 441">
                <a:extLst>
                  <a:ext uri="{FF2B5EF4-FFF2-40B4-BE49-F238E27FC236}">
                    <a16:creationId xmlns:a16="http://schemas.microsoft.com/office/drawing/2014/main" id="{10F3146E-BC9F-4C24-B09A-ABB94A1BCB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9" y="890"/>
                <a:ext cx="90" cy="91"/>
              </a:xfrm>
              <a:prstGeom prst="ellipse">
                <a:avLst/>
              </a:prstGeom>
              <a:solidFill>
                <a:srgbClr val="3366FF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002" name="AutoShape 442">
                <a:extLst>
                  <a:ext uri="{FF2B5EF4-FFF2-40B4-BE49-F238E27FC236}">
                    <a16:creationId xmlns:a16="http://schemas.microsoft.com/office/drawing/2014/main" id="{7BF64A87-69EA-4348-8430-2BDB874A5B4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308" y="935"/>
                <a:ext cx="227" cy="227"/>
              </a:xfrm>
              <a:custGeom>
                <a:avLst/>
                <a:gdLst>
                  <a:gd name="G0" fmla="+- 8346 0 0"/>
                  <a:gd name="G1" fmla="+- -10778057 0 0"/>
                  <a:gd name="G2" fmla="+- 0 0 -10778057"/>
                  <a:gd name="T0" fmla="*/ 0 256 1"/>
                  <a:gd name="T1" fmla="*/ 180 256 1"/>
                  <a:gd name="G3" fmla="+- -10778057 T0 T1"/>
                  <a:gd name="T2" fmla="*/ 0 256 1"/>
                  <a:gd name="T3" fmla="*/ 90 256 1"/>
                  <a:gd name="G4" fmla="+- -10778057 T2 T3"/>
                  <a:gd name="G5" fmla="*/ G4 2 1"/>
                  <a:gd name="T4" fmla="*/ 90 256 1"/>
                  <a:gd name="T5" fmla="*/ 0 256 1"/>
                  <a:gd name="G6" fmla="+- -10778057 T4 T5"/>
                  <a:gd name="G7" fmla="*/ G6 2 1"/>
                  <a:gd name="G8" fmla="abs -10778057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8346"/>
                  <a:gd name="G18" fmla="*/ 8346 1 2"/>
                  <a:gd name="G19" fmla="+- G18 5400 0"/>
                  <a:gd name="G20" fmla="cos G19 -10778057"/>
                  <a:gd name="G21" fmla="sin G19 -10778057"/>
                  <a:gd name="G22" fmla="+- G20 10800 0"/>
                  <a:gd name="G23" fmla="+- G21 10800 0"/>
                  <a:gd name="G24" fmla="+- 10800 0 G20"/>
                  <a:gd name="G25" fmla="+- 8346 10800 0"/>
                  <a:gd name="G26" fmla="?: G9 G17 G25"/>
                  <a:gd name="G27" fmla="?: G9 0 21600"/>
                  <a:gd name="G28" fmla="cos 10800 -10778057"/>
                  <a:gd name="G29" fmla="sin 10800 -10778057"/>
                  <a:gd name="G30" fmla="sin 8346 -10778057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-10778057 G34 0"/>
                  <a:gd name="G36" fmla="?: G6 G35 G31"/>
                  <a:gd name="G37" fmla="+- 21600 0 G36"/>
                  <a:gd name="G38" fmla="?: G4 0 G33"/>
                  <a:gd name="G39" fmla="?: -10778057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1576 w 21600"/>
                  <a:gd name="T15" fmla="*/ 8235 h 21600"/>
                  <a:gd name="T16" fmla="*/ 10800 w 21600"/>
                  <a:gd name="T17" fmla="*/ 2454 h 21600"/>
                  <a:gd name="T18" fmla="*/ 20024 w 21600"/>
                  <a:gd name="T19" fmla="*/ 8235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2759" y="8564"/>
                    </a:moveTo>
                    <a:cubicBezTo>
                      <a:pt x="3763" y="4952"/>
                      <a:pt x="7051" y="2454"/>
                      <a:pt x="10800" y="2454"/>
                    </a:cubicBezTo>
                    <a:cubicBezTo>
                      <a:pt x="14548" y="2454"/>
                      <a:pt x="17836" y="4952"/>
                      <a:pt x="18840" y="8564"/>
                    </a:cubicBezTo>
                    <a:lnTo>
                      <a:pt x="21205" y="7906"/>
                    </a:lnTo>
                    <a:cubicBezTo>
                      <a:pt x="19905" y="3233"/>
                      <a:pt x="15650" y="0"/>
                      <a:pt x="10799" y="0"/>
                    </a:cubicBezTo>
                    <a:cubicBezTo>
                      <a:pt x="5949" y="0"/>
                      <a:pt x="1694" y="3233"/>
                      <a:pt x="394" y="7906"/>
                    </a:cubicBezTo>
                    <a:close/>
                  </a:path>
                </a:pathLst>
              </a:custGeom>
              <a:solidFill>
                <a:srgbClr val="3366FF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7003" name="Group 443">
              <a:extLst>
                <a:ext uri="{FF2B5EF4-FFF2-40B4-BE49-F238E27FC236}">
                  <a16:creationId xmlns:a16="http://schemas.microsoft.com/office/drawing/2014/main" id="{B273FA6F-6BC2-4FA2-9874-0A625E61F35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71" y="774"/>
              <a:ext cx="544" cy="435"/>
              <a:chOff x="671" y="774"/>
              <a:chExt cx="544" cy="435"/>
            </a:xfrm>
          </p:grpSpPr>
          <p:sp>
            <p:nvSpPr>
              <p:cNvPr id="67004" name="Freeform 444">
                <a:extLst>
                  <a:ext uri="{FF2B5EF4-FFF2-40B4-BE49-F238E27FC236}">
                    <a16:creationId xmlns:a16="http://schemas.microsoft.com/office/drawing/2014/main" id="{3F2C67E8-DC52-4692-B60C-BB89633795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1" y="774"/>
                <a:ext cx="544" cy="435"/>
              </a:xfrm>
              <a:custGeom>
                <a:avLst/>
                <a:gdLst>
                  <a:gd name="T0" fmla="*/ 0 w 907"/>
                  <a:gd name="T1" fmla="*/ 726 h 726"/>
                  <a:gd name="T2" fmla="*/ 453 w 907"/>
                  <a:gd name="T3" fmla="*/ 0 h 726"/>
                  <a:gd name="T4" fmla="*/ 907 w 907"/>
                  <a:gd name="T5" fmla="*/ 726 h 726"/>
                  <a:gd name="T6" fmla="*/ 453 w 907"/>
                  <a:gd name="T7" fmla="*/ 726 h 726"/>
                  <a:gd name="T8" fmla="*/ 453 w 907"/>
                  <a:gd name="T9" fmla="*/ 680 h 726"/>
                  <a:gd name="T10" fmla="*/ 816 w 907"/>
                  <a:gd name="T11" fmla="*/ 680 h 726"/>
                  <a:gd name="T12" fmla="*/ 453 w 907"/>
                  <a:gd name="T13" fmla="*/ 91 h 726"/>
                  <a:gd name="T14" fmla="*/ 90 w 907"/>
                  <a:gd name="T15" fmla="*/ 680 h 726"/>
                  <a:gd name="T16" fmla="*/ 453 w 907"/>
                  <a:gd name="T17" fmla="*/ 680 h 726"/>
                  <a:gd name="T18" fmla="*/ 453 w 907"/>
                  <a:gd name="T19" fmla="*/ 726 h 726"/>
                  <a:gd name="T20" fmla="*/ 0 w 907"/>
                  <a:gd name="T21" fmla="*/ 726 h 7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07" h="726">
                    <a:moveTo>
                      <a:pt x="0" y="726"/>
                    </a:moveTo>
                    <a:lnTo>
                      <a:pt x="453" y="0"/>
                    </a:lnTo>
                    <a:lnTo>
                      <a:pt x="907" y="726"/>
                    </a:lnTo>
                    <a:lnTo>
                      <a:pt x="453" y="726"/>
                    </a:lnTo>
                    <a:lnTo>
                      <a:pt x="453" y="680"/>
                    </a:lnTo>
                    <a:lnTo>
                      <a:pt x="816" y="680"/>
                    </a:lnTo>
                    <a:lnTo>
                      <a:pt x="453" y="91"/>
                    </a:lnTo>
                    <a:lnTo>
                      <a:pt x="90" y="680"/>
                    </a:lnTo>
                    <a:lnTo>
                      <a:pt x="453" y="680"/>
                    </a:lnTo>
                    <a:lnTo>
                      <a:pt x="453" y="726"/>
                    </a:lnTo>
                    <a:lnTo>
                      <a:pt x="0" y="726"/>
                    </a:lnTo>
                    <a:close/>
                  </a:path>
                </a:pathLst>
              </a:custGeom>
              <a:solidFill>
                <a:srgbClr val="3366FF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7005" name="Freeform 445">
                <a:extLst>
                  <a:ext uri="{FF2B5EF4-FFF2-40B4-BE49-F238E27FC236}">
                    <a16:creationId xmlns:a16="http://schemas.microsoft.com/office/drawing/2014/main" id="{F99B2ECE-98FC-4DA2-B9BE-466CE53060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75" y="1026"/>
                <a:ext cx="136" cy="114"/>
              </a:xfrm>
              <a:custGeom>
                <a:avLst/>
                <a:gdLst>
                  <a:gd name="T0" fmla="*/ 0 w 544"/>
                  <a:gd name="T1" fmla="*/ 454 h 454"/>
                  <a:gd name="T2" fmla="*/ 181 w 544"/>
                  <a:gd name="T3" fmla="*/ 454 h 454"/>
                  <a:gd name="T4" fmla="*/ 181 w 544"/>
                  <a:gd name="T5" fmla="*/ 363 h 454"/>
                  <a:gd name="T6" fmla="*/ 272 w 544"/>
                  <a:gd name="T7" fmla="*/ 182 h 454"/>
                  <a:gd name="T8" fmla="*/ 363 w 544"/>
                  <a:gd name="T9" fmla="*/ 363 h 454"/>
                  <a:gd name="T10" fmla="*/ 181 w 544"/>
                  <a:gd name="T11" fmla="*/ 363 h 454"/>
                  <a:gd name="T12" fmla="*/ 181 w 544"/>
                  <a:gd name="T13" fmla="*/ 454 h 454"/>
                  <a:gd name="T14" fmla="*/ 544 w 544"/>
                  <a:gd name="T15" fmla="*/ 454 h 454"/>
                  <a:gd name="T16" fmla="*/ 272 w 544"/>
                  <a:gd name="T17" fmla="*/ 0 h 454"/>
                  <a:gd name="T18" fmla="*/ 0 w 544"/>
                  <a:gd name="T19" fmla="*/ 454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44" h="454">
                    <a:moveTo>
                      <a:pt x="0" y="454"/>
                    </a:moveTo>
                    <a:lnTo>
                      <a:pt x="181" y="454"/>
                    </a:lnTo>
                    <a:lnTo>
                      <a:pt x="181" y="363"/>
                    </a:lnTo>
                    <a:lnTo>
                      <a:pt x="272" y="182"/>
                    </a:lnTo>
                    <a:lnTo>
                      <a:pt x="363" y="363"/>
                    </a:lnTo>
                    <a:lnTo>
                      <a:pt x="181" y="363"/>
                    </a:lnTo>
                    <a:lnTo>
                      <a:pt x="181" y="454"/>
                    </a:lnTo>
                    <a:lnTo>
                      <a:pt x="544" y="454"/>
                    </a:lnTo>
                    <a:lnTo>
                      <a:pt x="272" y="0"/>
                    </a:lnTo>
                    <a:lnTo>
                      <a:pt x="0" y="454"/>
                    </a:lnTo>
                    <a:close/>
                  </a:path>
                </a:pathLst>
              </a:custGeom>
              <a:solidFill>
                <a:srgbClr val="3366FF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7006" name="Oval 446">
                <a:extLst>
                  <a:ext uri="{FF2B5EF4-FFF2-40B4-BE49-F238E27FC236}">
                    <a16:creationId xmlns:a16="http://schemas.microsoft.com/office/drawing/2014/main" id="{055B2192-8726-4C17-9599-FA2D87A3803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52" y="980"/>
                <a:ext cx="45" cy="46"/>
              </a:xfrm>
              <a:prstGeom prst="ellipse">
                <a:avLst/>
              </a:prstGeom>
              <a:solidFill>
                <a:srgbClr val="3366FF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007" name="Oval 447">
                <a:extLst>
                  <a:ext uri="{FF2B5EF4-FFF2-40B4-BE49-F238E27FC236}">
                    <a16:creationId xmlns:a16="http://schemas.microsoft.com/office/drawing/2014/main" id="{6A0F1359-73BA-40D8-BC17-83A987C07EC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8" y="981"/>
                <a:ext cx="45" cy="46"/>
              </a:xfrm>
              <a:prstGeom prst="ellipse">
                <a:avLst/>
              </a:prstGeom>
              <a:solidFill>
                <a:srgbClr val="3366FF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7008" name="Group 448">
              <a:extLst>
                <a:ext uri="{FF2B5EF4-FFF2-40B4-BE49-F238E27FC236}">
                  <a16:creationId xmlns:a16="http://schemas.microsoft.com/office/drawing/2014/main" id="{3E63A003-D801-4DF5-9CAB-8449D1713FD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70" y="731"/>
              <a:ext cx="522" cy="522"/>
              <a:chOff x="1170" y="731"/>
              <a:chExt cx="522" cy="522"/>
            </a:xfrm>
          </p:grpSpPr>
          <p:sp>
            <p:nvSpPr>
              <p:cNvPr id="67009" name="AutoShape 449">
                <a:extLst>
                  <a:ext uri="{FF2B5EF4-FFF2-40B4-BE49-F238E27FC236}">
                    <a16:creationId xmlns:a16="http://schemas.microsoft.com/office/drawing/2014/main" id="{ED426EC9-3D30-41BD-86D2-84FC6B15EF1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00000">
                <a:off x="1170" y="731"/>
                <a:ext cx="522" cy="522"/>
              </a:xfrm>
              <a:prstGeom prst="plus">
                <a:avLst>
                  <a:gd name="adj" fmla="val 46745"/>
                </a:avLst>
              </a:prstGeom>
              <a:solidFill>
                <a:srgbClr val="3366FF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010" name="Oval 450">
                <a:extLst>
                  <a:ext uri="{FF2B5EF4-FFF2-40B4-BE49-F238E27FC236}">
                    <a16:creationId xmlns:a16="http://schemas.microsoft.com/office/drawing/2014/main" id="{557F35DB-4A9E-4582-96DC-1CD42E97BEE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1" y="798"/>
                <a:ext cx="45" cy="46"/>
              </a:xfrm>
              <a:prstGeom prst="ellipse">
                <a:avLst/>
              </a:prstGeom>
              <a:solidFill>
                <a:srgbClr val="3366FF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011" name="Oval 451">
                <a:extLst>
                  <a:ext uri="{FF2B5EF4-FFF2-40B4-BE49-F238E27FC236}">
                    <a16:creationId xmlns:a16="http://schemas.microsoft.com/office/drawing/2014/main" id="{8AF236B2-D981-4989-86E9-1D5F9F2E450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7" y="799"/>
                <a:ext cx="45" cy="46"/>
              </a:xfrm>
              <a:prstGeom prst="ellipse">
                <a:avLst/>
              </a:prstGeom>
              <a:solidFill>
                <a:srgbClr val="3366FF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7012" name="Group 452">
              <a:extLst>
                <a:ext uri="{FF2B5EF4-FFF2-40B4-BE49-F238E27FC236}">
                  <a16:creationId xmlns:a16="http://schemas.microsoft.com/office/drawing/2014/main" id="{FAD99B93-23A2-4635-9992-AEBF5D988E1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14" y="765"/>
              <a:ext cx="453" cy="453"/>
              <a:chOff x="1714" y="765"/>
              <a:chExt cx="453" cy="453"/>
            </a:xfrm>
          </p:grpSpPr>
          <p:sp>
            <p:nvSpPr>
              <p:cNvPr id="67013" name="Freeform 453">
                <a:extLst>
                  <a:ext uri="{FF2B5EF4-FFF2-40B4-BE49-F238E27FC236}">
                    <a16:creationId xmlns:a16="http://schemas.microsoft.com/office/drawing/2014/main" id="{29806524-5A90-42C2-B513-B8D0E64E57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14" y="765"/>
                <a:ext cx="453" cy="453"/>
              </a:xfrm>
              <a:custGeom>
                <a:avLst/>
                <a:gdLst>
                  <a:gd name="T0" fmla="*/ 0 w 635"/>
                  <a:gd name="T1" fmla="*/ 635 h 635"/>
                  <a:gd name="T2" fmla="*/ 45 w 635"/>
                  <a:gd name="T3" fmla="*/ 635 h 635"/>
                  <a:gd name="T4" fmla="*/ 45 w 635"/>
                  <a:gd name="T5" fmla="*/ 45 h 635"/>
                  <a:gd name="T6" fmla="*/ 589 w 635"/>
                  <a:gd name="T7" fmla="*/ 45 h 635"/>
                  <a:gd name="T8" fmla="*/ 589 w 635"/>
                  <a:gd name="T9" fmla="*/ 589 h 635"/>
                  <a:gd name="T10" fmla="*/ 45 w 635"/>
                  <a:gd name="T11" fmla="*/ 589 h 635"/>
                  <a:gd name="T12" fmla="*/ 45 w 635"/>
                  <a:gd name="T13" fmla="*/ 635 h 635"/>
                  <a:gd name="T14" fmla="*/ 635 w 635"/>
                  <a:gd name="T15" fmla="*/ 635 h 635"/>
                  <a:gd name="T16" fmla="*/ 635 w 635"/>
                  <a:gd name="T17" fmla="*/ 0 h 635"/>
                  <a:gd name="T18" fmla="*/ 0 w 635"/>
                  <a:gd name="T19" fmla="*/ 0 h 635"/>
                  <a:gd name="T20" fmla="*/ 0 w 635"/>
                  <a:gd name="T21" fmla="*/ 635 h 6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35" h="635">
                    <a:moveTo>
                      <a:pt x="0" y="635"/>
                    </a:moveTo>
                    <a:lnTo>
                      <a:pt x="45" y="635"/>
                    </a:lnTo>
                    <a:lnTo>
                      <a:pt x="45" y="45"/>
                    </a:lnTo>
                    <a:lnTo>
                      <a:pt x="589" y="45"/>
                    </a:lnTo>
                    <a:lnTo>
                      <a:pt x="589" y="589"/>
                    </a:lnTo>
                    <a:lnTo>
                      <a:pt x="45" y="589"/>
                    </a:lnTo>
                    <a:lnTo>
                      <a:pt x="45" y="635"/>
                    </a:lnTo>
                    <a:lnTo>
                      <a:pt x="635" y="635"/>
                    </a:lnTo>
                    <a:lnTo>
                      <a:pt x="635" y="0"/>
                    </a:lnTo>
                    <a:lnTo>
                      <a:pt x="0" y="0"/>
                    </a:lnTo>
                    <a:lnTo>
                      <a:pt x="0" y="635"/>
                    </a:lnTo>
                    <a:close/>
                  </a:path>
                </a:pathLst>
              </a:custGeom>
              <a:solidFill>
                <a:srgbClr val="3366FF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7014" name="Oval 454">
                <a:extLst>
                  <a:ext uri="{FF2B5EF4-FFF2-40B4-BE49-F238E27FC236}">
                    <a16:creationId xmlns:a16="http://schemas.microsoft.com/office/drawing/2014/main" id="{924A5DA2-F5D9-4299-B539-8AA5A837A2F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04" y="890"/>
                <a:ext cx="90" cy="91"/>
              </a:xfrm>
              <a:prstGeom prst="ellipse">
                <a:avLst/>
              </a:prstGeom>
              <a:solidFill>
                <a:srgbClr val="3366FF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015" name="Oval 455">
                <a:extLst>
                  <a:ext uri="{FF2B5EF4-FFF2-40B4-BE49-F238E27FC236}">
                    <a16:creationId xmlns:a16="http://schemas.microsoft.com/office/drawing/2014/main" id="{6DC3B7A3-41F6-4E2C-88CE-EF3599AE00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86" y="890"/>
                <a:ext cx="90" cy="91"/>
              </a:xfrm>
              <a:prstGeom prst="ellipse">
                <a:avLst/>
              </a:prstGeom>
              <a:solidFill>
                <a:srgbClr val="3366FF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016" name="AutoShape 456">
                <a:extLst>
                  <a:ext uri="{FF2B5EF4-FFF2-40B4-BE49-F238E27FC236}">
                    <a16:creationId xmlns:a16="http://schemas.microsoft.com/office/drawing/2014/main" id="{1B49C95F-892D-4889-8879-184597C7BD5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1828" y="890"/>
                <a:ext cx="227" cy="227"/>
              </a:xfrm>
              <a:custGeom>
                <a:avLst/>
                <a:gdLst>
                  <a:gd name="G0" fmla="+- 6916 0 0"/>
                  <a:gd name="G1" fmla="+- -10113057 0 0"/>
                  <a:gd name="G2" fmla="+- 0 0 -10113057"/>
                  <a:gd name="T0" fmla="*/ 0 256 1"/>
                  <a:gd name="T1" fmla="*/ 180 256 1"/>
                  <a:gd name="G3" fmla="+- -10113057 T0 T1"/>
                  <a:gd name="T2" fmla="*/ 0 256 1"/>
                  <a:gd name="T3" fmla="*/ 90 256 1"/>
                  <a:gd name="G4" fmla="+- -10113057 T2 T3"/>
                  <a:gd name="G5" fmla="*/ G4 2 1"/>
                  <a:gd name="T4" fmla="*/ 90 256 1"/>
                  <a:gd name="T5" fmla="*/ 0 256 1"/>
                  <a:gd name="G6" fmla="+- -10113057 T4 T5"/>
                  <a:gd name="G7" fmla="*/ G6 2 1"/>
                  <a:gd name="G8" fmla="abs -10113057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6916"/>
                  <a:gd name="G18" fmla="*/ 6916 1 2"/>
                  <a:gd name="G19" fmla="+- G18 5400 0"/>
                  <a:gd name="G20" fmla="cos G19 -10113057"/>
                  <a:gd name="G21" fmla="sin G19 -10113057"/>
                  <a:gd name="G22" fmla="+- G20 10800 0"/>
                  <a:gd name="G23" fmla="+- G21 10800 0"/>
                  <a:gd name="G24" fmla="+- 10800 0 G20"/>
                  <a:gd name="G25" fmla="+- 6916 10800 0"/>
                  <a:gd name="G26" fmla="?: G9 G17 G25"/>
                  <a:gd name="G27" fmla="?: G9 0 21600"/>
                  <a:gd name="G28" fmla="cos 10800 -10113057"/>
                  <a:gd name="G29" fmla="sin 10800 -10113057"/>
                  <a:gd name="G30" fmla="sin 6916 -10113057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-10113057 G34 0"/>
                  <a:gd name="G36" fmla="?: G6 G35 G31"/>
                  <a:gd name="G37" fmla="+- 21600 0 G36"/>
                  <a:gd name="G38" fmla="?: G4 0 G33"/>
                  <a:gd name="G39" fmla="?: -10113057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817 w 21600"/>
                  <a:gd name="T15" fmla="*/ 6960 h 21600"/>
                  <a:gd name="T16" fmla="*/ 10800 w 21600"/>
                  <a:gd name="T17" fmla="*/ 3884 h 21600"/>
                  <a:gd name="T18" fmla="*/ 18783 w 21600"/>
                  <a:gd name="T19" fmla="*/ 696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4567" y="7802"/>
                    </a:moveTo>
                    <a:cubicBezTo>
                      <a:pt x="5719" y="5407"/>
                      <a:pt x="8142" y="3884"/>
                      <a:pt x="10800" y="3884"/>
                    </a:cubicBezTo>
                    <a:cubicBezTo>
                      <a:pt x="13457" y="3884"/>
                      <a:pt x="15880" y="5407"/>
                      <a:pt x="17032" y="7802"/>
                    </a:cubicBezTo>
                    <a:lnTo>
                      <a:pt x="20532" y="6118"/>
                    </a:lnTo>
                    <a:cubicBezTo>
                      <a:pt x="18733" y="2378"/>
                      <a:pt x="14950" y="0"/>
                      <a:pt x="10799" y="0"/>
                    </a:cubicBezTo>
                    <a:cubicBezTo>
                      <a:pt x="6649" y="0"/>
                      <a:pt x="2866" y="2378"/>
                      <a:pt x="1067" y="6118"/>
                    </a:cubicBezTo>
                    <a:close/>
                  </a:path>
                </a:pathLst>
              </a:custGeom>
              <a:solidFill>
                <a:srgbClr val="3366FF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7017" name="Group 457">
              <a:extLst>
                <a:ext uri="{FF2B5EF4-FFF2-40B4-BE49-F238E27FC236}">
                  <a16:creationId xmlns:a16="http://schemas.microsoft.com/office/drawing/2014/main" id="{CEEC045A-E4EF-484D-8EBE-4C72AB7FB59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4" y="1298"/>
              <a:ext cx="454" cy="454"/>
              <a:chOff x="194" y="1298"/>
              <a:chExt cx="454" cy="454"/>
            </a:xfrm>
          </p:grpSpPr>
          <p:sp>
            <p:nvSpPr>
              <p:cNvPr id="67018" name="AutoShape 458">
                <a:extLst>
                  <a:ext uri="{FF2B5EF4-FFF2-40B4-BE49-F238E27FC236}">
                    <a16:creationId xmlns:a16="http://schemas.microsoft.com/office/drawing/2014/main" id="{82E5BADE-E890-4FC1-B8CD-00B5AEF5837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4" y="1298"/>
                <a:ext cx="454" cy="454"/>
              </a:xfrm>
              <a:custGeom>
                <a:avLst/>
                <a:gdLst>
                  <a:gd name="G0" fmla="+- 1237 0 0"/>
                  <a:gd name="G1" fmla="+- 21600 0 1237"/>
                  <a:gd name="G2" fmla="+- 21600 0 1237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237" y="10800"/>
                    </a:moveTo>
                    <a:cubicBezTo>
                      <a:pt x="1237" y="16081"/>
                      <a:pt x="5519" y="20363"/>
                      <a:pt x="10800" y="20363"/>
                    </a:cubicBezTo>
                    <a:cubicBezTo>
                      <a:pt x="16081" y="20363"/>
                      <a:pt x="20363" y="16081"/>
                      <a:pt x="20363" y="10800"/>
                    </a:cubicBezTo>
                    <a:cubicBezTo>
                      <a:pt x="20363" y="5519"/>
                      <a:pt x="16081" y="1237"/>
                      <a:pt x="10800" y="1237"/>
                    </a:cubicBezTo>
                    <a:cubicBezTo>
                      <a:pt x="5519" y="1237"/>
                      <a:pt x="1237" y="5519"/>
                      <a:pt x="1237" y="10800"/>
                    </a:cubicBezTo>
                    <a:close/>
                  </a:path>
                </a:pathLst>
              </a:custGeom>
              <a:solidFill>
                <a:srgbClr val="3366FF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019" name="Oval 459">
                <a:extLst>
                  <a:ext uri="{FF2B5EF4-FFF2-40B4-BE49-F238E27FC236}">
                    <a16:creationId xmlns:a16="http://schemas.microsoft.com/office/drawing/2014/main" id="{6533481F-BDD8-47A3-A8F8-283EE9FB981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8" y="1434"/>
                <a:ext cx="45" cy="91"/>
              </a:xfrm>
              <a:prstGeom prst="ellipse">
                <a:avLst/>
              </a:prstGeom>
              <a:solidFill>
                <a:srgbClr val="3366FF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020" name="Oval 460">
                <a:extLst>
                  <a:ext uri="{FF2B5EF4-FFF2-40B4-BE49-F238E27FC236}">
                    <a16:creationId xmlns:a16="http://schemas.microsoft.com/office/drawing/2014/main" id="{43FE264A-E512-4EC6-86BD-315E122CD39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9" y="1434"/>
                <a:ext cx="45" cy="91"/>
              </a:xfrm>
              <a:prstGeom prst="ellipse">
                <a:avLst/>
              </a:prstGeom>
              <a:solidFill>
                <a:srgbClr val="3366FF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021" name="AutoShape 461">
                <a:extLst>
                  <a:ext uri="{FF2B5EF4-FFF2-40B4-BE49-F238E27FC236}">
                    <a16:creationId xmlns:a16="http://schemas.microsoft.com/office/drawing/2014/main" id="{E4C06ED0-27FB-4812-992B-2D4F08B109E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5400000">
                <a:off x="376" y="1502"/>
                <a:ext cx="91" cy="227"/>
              </a:xfrm>
              <a:prstGeom prst="moon">
                <a:avLst>
                  <a:gd name="adj" fmla="val 87500"/>
                </a:avLst>
              </a:prstGeom>
              <a:solidFill>
                <a:srgbClr val="3366FF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7022" name="Group 462">
              <a:extLst>
                <a:ext uri="{FF2B5EF4-FFF2-40B4-BE49-F238E27FC236}">
                  <a16:creationId xmlns:a16="http://schemas.microsoft.com/office/drawing/2014/main" id="{6DEBDC0F-2FBB-4F19-8153-DA9B1EFCA4D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4" y="1814"/>
              <a:ext cx="454" cy="454"/>
              <a:chOff x="194" y="1814"/>
              <a:chExt cx="454" cy="454"/>
            </a:xfrm>
          </p:grpSpPr>
          <p:sp>
            <p:nvSpPr>
              <p:cNvPr id="67023" name="AutoShape 463">
                <a:extLst>
                  <a:ext uri="{FF2B5EF4-FFF2-40B4-BE49-F238E27FC236}">
                    <a16:creationId xmlns:a16="http://schemas.microsoft.com/office/drawing/2014/main" id="{C8332607-26EA-4DFF-BF87-95A49FFF6CD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4" y="1814"/>
                <a:ext cx="454" cy="454"/>
              </a:xfrm>
              <a:custGeom>
                <a:avLst/>
                <a:gdLst>
                  <a:gd name="G0" fmla="+- 1237 0 0"/>
                  <a:gd name="G1" fmla="+- 21600 0 1237"/>
                  <a:gd name="G2" fmla="+- 21600 0 1237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237" y="10800"/>
                    </a:moveTo>
                    <a:cubicBezTo>
                      <a:pt x="1237" y="16081"/>
                      <a:pt x="5519" y="20363"/>
                      <a:pt x="10800" y="20363"/>
                    </a:cubicBezTo>
                    <a:cubicBezTo>
                      <a:pt x="16081" y="20363"/>
                      <a:pt x="20363" y="16081"/>
                      <a:pt x="20363" y="10800"/>
                    </a:cubicBezTo>
                    <a:cubicBezTo>
                      <a:pt x="20363" y="5519"/>
                      <a:pt x="16081" y="1237"/>
                      <a:pt x="10800" y="1237"/>
                    </a:cubicBezTo>
                    <a:cubicBezTo>
                      <a:pt x="5519" y="1237"/>
                      <a:pt x="1237" y="5519"/>
                      <a:pt x="1237" y="10800"/>
                    </a:cubicBezTo>
                    <a:close/>
                  </a:path>
                </a:pathLst>
              </a:custGeom>
              <a:solidFill>
                <a:srgbClr val="3366FF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024" name="AutoShape 464">
                <a:extLst>
                  <a:ext uri="{FF2B5EF4-FFF2-40B4-BE49-F238E27FC236}">
                    <a16:creationId xmlns:a16="http://schemas.microsoft.com/office/drawing/2014/main" id="{3F9D5FF4-4F30-4ACF-8B5E-49BD7B9F688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" y="1933"/>
                <a:ext cx="136" cy="136"/>
              </a:xfrm>
              <a:custGeom>
                <a:avLst/>
                <a:gdLst>
                  <a:gd name="G0" fmla="+- 6323 0 0"/>
                  <a:gd name="G1" fmla="+- 11036521 0 0"/>
                  <a:gd name="G2" fmla="+- 0 0 11036521"/>
                  <a:gd name="T0" fmla="*/ 0 256 1"/>
                  <a:gd name="T1" fmla="*/ 180 256 1"/>
                  <a:gd name="G3" fmla="+- 11036521 T0 T1"/>
                  <a:gd name="T2" fmla="*/ 0 256 1"/>
                  <a:gd name="T3" fmla="*/ 90 256 1"/>
                  <a:gd name="G4" fmla="+- 11036521 T2 T3"/>
                  <a:gd name="G5" fmla="*/ G4 2 1"/>
                  <a:gd name="T4" fmla="*/ 90 256 1"/>
                  <a:gd name="T5" fmla="*/ 0 256 1"/>
                  <a:gd name="G6" fmla="+- 11036521 T4 T5"/>
                  <a:gd name="G7" fmla="*/ G6 2 1"/>
                  <a:gd name="G8" fmla="abs 11036521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6323"/>
                  <a:gd name="G18" fmla="*/ 6323 1 2"/>
                  <a:gd name="G19" fmla="+- G18 5400 0"/>
                  <a:gd name="G20" fmla="cos G19 11036521"/>
                  <a:gd name="G21" fmla="sin G19 11036521"/>
                  <a:gd name="G22" fmla="+- G20 10800 0"/>
                  <a:gd name="G23" fmla="+- G21 10800 0"/>
                  <a:gd name="G24" fmla="+- 10800 0 G20"/>
                  <a:gd name="G25" fmla="+- 6323 10800 0"/>
                  <a:gd name="G26" fmla="?: G9 G17 G25"/>
                  <a:gd name="G27" fmla="?: G9 0 21600"/>
                  <a:gd name="G28" fmla="cos 10800 11036521"/>
                  <a:gd name="G29" fmla="sin 10800 11036521"/>
                  <a:gd name="G30" fmla="sin 6323 11036521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036521 G34 0"/>
                  <a:gd name="G36" fmla="?: G6 G35 G31"/>
                  <a:gd name="G37" fmla="+- 21600 0 G36"/>
                  <a:gd name="G38" fmla="?: G4 0 G33"/>
                  <a:gd name="G39" fmla="?: 11036521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412 w 21600"/>
                  <a:gd name="T15" fmla="*/ 12521 h 21600"/>
                  <a:gd name="T16" fmla="*/ 10800 w 21600"/>
                  <a:gd name="T17" fmla="*/ 4477 h 21600"/>
                  <a:gd name="T18" fmla="*/ 19188 w 21600"/>
                  <a:gd name="T19" fmla="*/ 12521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4606" y="12070"/>
                    </a:moveTo>
                    <a:cubicBezTo>
                      <a:pt x="4520" y="11652"/>
                      <a:pt x="4477" y="11226"/>
                      <a:pt x="4477" y="10800"/>
                    </a:cubicBezTo>
                    <a:cubicBezTo>
                      <a:pt x="4477" y="7307"/>
                      <a:pt x="7307" y="4477"/>
                      <a:pt x="10800" y="4477"/>
                    </a:cubicBezTo>
                    <a:cubicBezTo>
                      <a:pt x="14292" y="4477"/>
                      <a:pt x="17123" y="7307"/>
                      <a:pt x="17123" y="10800"/>
                    </a:cubicBezTo>
                    <a:cubicBezTo>
                      <a:pt x="17123" y="11226"/>
                      <a:pt x="17079" y="11652"/>
                      <a:pt x="16993" y="12070"/>
                    </a:cubicBezTo>
                    <a:lnTo>
                      <a:pt x="21379" y="12970"/>
                    </a:lnTo>
                    <a:cubicBezTo>
                      <a:pt x="21526" y="12256"/>
                      <a:pt x="21600" y="11529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0" y="11529"/>
                      <a:pt x="73" y="12256"/>
                      <a:pt x="220" y="12970"/>
                    </a:cubicBezTo>
                    <a:close/>
                  </a:path>
                </a:pathLst>
              </a:custGeom>
              <a:solidFill>
                <a:srgbClr val="3366FF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025" name="AutoShape 465">
                <a:extLst>
                  <a:ext uri="{FF2B5EF4-FFF2-40B4-BE49-F238E27FC236}">
                    <a16:creationId xmlns:a16="http://schemas.microsoft.com/office/drawing/2014/main" id="{49B546A8-49EF-457D-9BB7-912B4A239FD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4" y="1933"/>
                <a:ext cx="136" cy="136"/>
              </a:xfrm>
              <a:custGeom>
                <a:avLst/>
                <a:gdLst>
                  <a:gd name="G0" fmla="+- 6323 0 0"/>
                  <a:gd name="G1" fmla="+- 11036521 0 0"/>
                  <a:gd name="G2" fmla="+- 0 0 11036521"/>
                  <a:gd name="T0" fmla="*/ 0 256 1"/>
                  <a:gd name="T1" fmla="*/ 180 256 1"/>
                  <a:gd name="G3" fmla="+- 11036521 T0 T1"/>
                  <a:gd name="T2" fmla="*/ 0 256 1"/>
                  <a:gd name="T3" fmla="*/ 90 256 1"/>
                  <a:gd name="G4" fmla="+- 11036521 T2 T3"/>
                  <a:gd name="G5" fmla="*/ G4 2 1"/>
                  <a:gd name="T4" fmla="*/ 90 256 1"/>
                  <a:gd name="T5" fmla="*/ 0 256 1"/>
                  <a:gd name="G6" fmla="+- 11036521 T4 T5"/>
                  <a:gd name="G7" fmla="*/ G6 2 1"/>
                  <a:gd name="G8" fmla="abs 11036521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6323"/>
                  <a:gd name="G18" fmla="*/ 6323 1 2"/>
                  <a:gd name="G19" fmla="+- G18 5400 0"/>
                  <a:gd name="G20" fmla="cos G19 11036521"/>
                  <a:gd name="G21" fmla="sin G19 11036521"/>
                  <a:gd name="G22" fmla="+- G20 10800 0"/>
                  <a:gd name="G23" fmla="+- G21 10800 0"/>
                  <a:gd name="G24" fmla="+- 10800 0 G20"/>
                  <a:gd name="G25" fmla="+- 6323 10800 0"/>
                  <a:gd name="G26" fmla="?: G9 G17 G25"/>
                  <a:gd name="G27" fmla="?: G9 0 21600"/>
                  <a:gd name="G28" fmla="cos 10800 11036521"/>
                  <a:gd name="G29" fmla="sin 10800 11036521"/>
                  <a:gd name="G30" fmla="sin 6323 11036521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036521 G34 0"/>
                  <a:gd name="G36" fmla="?: G6 G35 G31"/>
                  <a:gd name="G37" fmla="+- 21600 0 G36"/>
                  <a:gd name="G38" fmla="?: G4 0 G33"/>
                  <a:gd name="G39" fmla="?: 11036521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412 w 21600"/>
                  <a:gd name="T15" fmla="*/ 12521 h 21600"/>
                  <a:gd name="T16" fmla="*/ 10800 w 21600"/>
                  <a:gd name="T17" fmla="*/ 4477 h 21600"/>
                  <a:gd name="T18" fmla="*/ 19188 w 21600"/>
                  <a:gd name="T19" fmla="*/ 12521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4606" y="12070"/>
                    </a:moveTo>
                    <a:cubicBezTo>
                      <a:pt x="4520" y="11652"/>
                      <a:pt x="4477" y="11226"/>
                      <a:pt x="4477" y="10800"/>
                    </a:cubicBezTo>
                    <a:cubicBezTo>
                      <a:pt x="4477" y="7307"/>
                      <a:pt x="7307" y="4477"/>
                      <a:pt x="10800" y="4477"/>
                    </a:cubicBezTo>
                    <a:cubicBezTo>
                      <a:pt x="14292" y="4477"/>
                      <a:pt x="17123" y="7307"/>
                      <a:pt x="17123" y="10800"/>
                    </a:cubicBezTo>
                    <a:cubicBezTo>
                      <a:pt x="17123" y="11226"/>
                      <a:pt x="17079" y="11652"/>
                      <a:pt x="16993" y="12070"/>
                    </a:cubicBezTo>
                    <a:lnTo>
                      <a:pt x="21379" y="12970"/>
                    </a:lnTo>
                    <a:cubicBezTo>
                      <a:pt x="21526" y="12256"/>
                      <a:pt x="21600" y="11529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0" y="11529"/>
                      <a:pt x="73" y="12256"/>
                      <a:pt x="220" y="12970"/>
                    </a:cubicBezTo>
                    <a:close/>
                  </a:path>
                </a:pathLst>
              </a:custGeom>
              <a:solidFill>
                <a:srgbClr val="3366FF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026" name="AutoShape 466">
                <a:extLst>
                  <a:ext uri="{FF2B5EF4-FFF2-40B4-BE49-F238E27FC236}">
                    <a16:creationId xmlns:a16="http://schemas.microsoft.com/office/drawing/2014/main" id="{BC18694C-C862-4E08-8EA3-4A3BD593370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5400000">
                <a:off x="353" y="1978"/>
                <a:ext cx="136" cy="318"/>
              </a:xfrm>
              <a:prstGeom prst="moon">
                <a:avLst>
                  <a:gd name="adj" fmla="val 87500"/>
                </a:avLst>
              </a:prstGeom>
              <a:solidFill>
                <a:srgbClr val="3366FF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7027" name="Group 467">
              <a:extLst>
                <a:ext uri="{FF2B5EF4-FFF2-40B4-BE49-F238E27FC236}">
                  <a16:creationId xmlns:a16="http://schemas.microsoft.com/office/drawing/2014/main" id="{74F876F8-D495-4AFE-A9AD-C69A9A0953C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70" y="1264"/>
              <a:ext cx="522" cy="522"/>
              <a:chOff x="1170" y="1264"/>
              <a:chExt cx="522" cy="522"/>
            </a:xfrm>
          </p:grpSpPr>
          <p:sp>
            <p:nvSpPr>
              <p:cNvPr id="67028" name="AutoShape 468">
                <a:extLst>
                  <a:ext uri="{FF2B5EF4-FFF2-40B4-BE49-F238E27FC236}">
                    <a16:creationId xmlns:a16="http://schemas.microsoft.com/office/drawing/2014/main" id="{8D974048-010B-443B-8143-B90C04DB0E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00000">
                <a:off x="1170" y="1264"/>
                <a:ext cx="522" cy="522"/>
              </a:xfrm>
              <a:prstGeom prst="plus">
                <a:avLst>
                  <a:gd name="adj" fmla="val 46745"/>
                </a:avLst>
              </a:prstGeom>
              <a:solidFill>
                <a:srgbClr val="3366FF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67029" name="Group 469">
                <a:extLst>
                  <a:ext uri="{FF2B5EF4-FFF2-40B4-BE49-F238E27FC236}">
                    <a16:creationId xmlns:a16="http://schemas.microsoft.com/office/drawing/2014/main" id="{7B63B057-F411-4DA2-841E-B652CC9D648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362" y="1344"/>
                <a:ext cx="136" cy="91"/>
                <a:chOff x="1351" y="1344"/>
                <a:chExt cx="136" cy="91"/>
              </a:xfrm>
            </p:grpSpPr>
            <p:sp>
              <p:nvSpPr>
                <p:cNvPr id="67030" name="Oval 470">
                  <a:extLst>
                    <a:ext uri="{FF2B5EF4-FFF2-40B4-BE49-F238E27FC236}">
                      <a16:creationId xmlns:a16="http://schemas.microsoft.com/office/drawing/2014/main" id="{83A1CBED-7922-4EEE-B93D-0C399FCE500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51" y="1344"/>
                  <a:ext cx="45" cy="91"/>
                </a:xfrm>
                <a:prstGeom prst="ellipse">
                  <a:avLst/>
                </a:prstGeom>
                <a:solidFill>
                  <a:srgbClr val="3366FF">
                    <a:alpha val="5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031" name="Oval 471">
                  <a:extLst>
                    <a:ext uri="{FF2B5EF4-FFF2-40B4-BE49-F238E27FC236}">
                      <a16:creationId xmlns:a16="http://schemas.microsoft.com/office/drawing/2014/main" id="{32669727-0DA0-4912-8D8F-E4A8455F726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42" y="1344"/>
                  <a:ext cx="45" cy="91"/>
                </a:xfrm>
                <a:prstGeom prst="ellipse">
                  <a:avLst/>
                </a:prstGeom>
                <a:solidFill>
                  <a:srgbClr val="3366FF">
                    <a:alpha val="5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67032" name="Group 472">
              <a:extLst>
                <a:ext uri="{FF2B5EF4-FFF2-40B4-BE49-F238E27FC236}">
                  <a16:creationId xmlns:a16="http://schemas.microsoft.com/office/drawing/2014/main" id="{342C8CC9-82BE-468D-B887-2159A989A59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71" y="1307"/>
              <a:ext cx="544" cy="435"/>
              <a:chOff x="671" y="1307"/>
              <a:chExt cx="544" cy="435"/>
            </a:xfrm>
          </p:grpSpPr>
          <p:sp>
            <p:nvSpPr>
              <p:cNvPr id="67033" name="Freeform 473">
                <a:extLst>
                  <a:ext uri="{FF2B5EF4-FFF2-40B4-BE49-F238E27FC236}">
                    <a16:creationId xmlns:a16="http://schemas.microsoft.com/office/drawing/2014/main" id="{E54B1F4B-7625-4089-AB7C-78F728D529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1" y="1307"/>
                <a:ext cx="544" cy="435"/>
              </a:xfrm>
              <a:custGeom>
                <a:avLst/>
                <a:gdLst>
                  <a:gd name="T0" fmla="*/ 0 w 907"/>
                  <a:gd name="T1" fmla="*/ 726 h 726"/>
                  <a:gd name="T2" fmla="*/ 453 w 907"/>
                  <a:gd name="T3" fmla="*/ 0 h 726"/>
                  <a:gd name="T4" fmla="*/ 907 w 907"/>
                  <a:gd name="T5" fmla="*/ 726 h 726"/>
                  <a:gd name="T6" fmla="*/ 453 w 907"/>
                  <a:gd name="T7" fmla="*/ 726 h 726"/>
                  <a:gd name="T8" fmla="*/ 453 w 907"/>
                  <a:gd name="T9" fmla="*/ 680 h 726"/>
                  <a:gd name="T10" fmla="*/ 816 w 907"/>
                  <a:gd name="T11" fmla="*/ 680 h 726"/>
                  <a:gd name="T12" fmla="*/ 453 w 907"/>
                  <a:gd name="T13" fmla="*/ 91 h 726"/>
                  <a:gd name="T14" fmla="*/ 90 w 907"/>
                  <a:gd name="T15" fmla="*/ 680 h 726"/>
                  <a:gd name="T16" fmla="*/ 453 w 907"/>
                  <a:gd name="T17" fmla="*/ 680 h 726"/>
                  <a:gd name="T18" fmla="*/ 453 w 907"/>
                  <a:gd name="T19" fmla="*/ 726 h 726"/>
                  <a:gd name="T20" fmla="*/ 0 w 907"/>
                  <a:gd name="T21" fmla="*/ 726 h 7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07" h="726">
                    <a:moveTo>
                      <a:pt x="0" y="726"/>
                    </a:moveTo>
                    <a:lnTo>
                      <a:pt x="453" y="0"/>
                    </a:lnTo>
                    <a:lnTo>
                      <a:pt x="907" y="726"/>
                    </a:lnTo>
                    <a:lnTo>
                      <a:pt x="453" y="726"/>
                    </a:lnTo>
                    <a:lnTo>
                      <a:pt x="453" y="680"/>
                    </a:lnTo>
                    <a:lnTo>
                      <a:pt x="816" y="680"/>
                    </a:lnTo>
                    <a:lnTo>
                      <a:pt x="453" y="91"/>
                    </a:lnTo>
                    <a:lnTo>
                      <a:pt x="90" y="680"/>
                    </a:lnTo>
                    <a:lnTo>
                      <a:pt x="453" y="680"/>
                    </a:lnTo>
                    <a:lnTo>
                      <a:pt x="453" y="726"/>
                    </a:lnTo>
                    <a:lnTo>
                      <a:pt x="0" y="726"/>
                    </a:lnTo>
                    <a:close/>
                  </a:path>
                </a:pathLst>
              </a:custGeom>
              <a:solidFill>
                <a:srgbClr val="3366FF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7034" name="Oval 474">
                <a:extLst>
                  <a:ext uri="{FF2B5EF4-FFF2-40B4-BE49-F238E27FC236}">
                    <a16:creationId xmlns:a16="http://schemas.microsoft.com/office/drawing/2014/main" id="{E369FBCD-A124-4CCB-99C2-DAC43993B54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52" y="1525"/>
                <a:ext cx="45" cy="91"/>
              </a:xfrm>
              <a:prstGeom prst="ellipse">
                <a:avLst/>
              </a:prstGeom>
              <a:solidFill>
                <a:srgbClr val="3366FF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035" name="Oval 475">
                <a:extLst>
                  <a:ext uri="{FF2B5EF4-FFF2-40B4-BE49-F238E27FC236}">
                    <a16:creationId xmlns:a16="http://schemas.microsoft.com/office/drawing/2014/main" id="{E66C80FD-372D-4A5F-8904-046EB86B14D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8" y="1525"/>
                <a:ext cx="45" cy="91"/>
              </a:xfrm>
              <a:prstGeom prst="ellipse">
                <a:avLst/>
              </a:prstGeom>
              <a:solidFill>
                <a:srgbClr val="3366FF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036" name="AutoShape 476">
                <a:extLst>
                  <a:ext uri="{FF2B5EF4-FFF2-40B4-BE49-F238E27FC236}">
                    <a16:creationId xmlns:a16="http://schemas.microsoft.com/office/drawing/2014/main" id="{7E375B53-27FD-46F6-B6FB-51912713FBA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910" y="1632"/>
                <a:ext cx="67" cy="83"/>
              </a:xfrm>
              <a:prstGeom prst="moon">
                <a:avLst>
                  <a:gd name="adj" fmla="val 87500"/>
                </a:avLst>
              </a:prstGeom>
              <a:solidFill>
                <a:srgbClr val="3366FF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7037" name="Group 477">
              <a:extLst>
                <a:ext uri="{FF2B5EF4-FFF2-40B4-BE49-F238E27FC236}">
                  <a16:creationId xmlns:a16="http://schemas.microsoft.com/office/drawing/2014/main" id="{2A924BD5-5BCC-4BEE-B591-8093AB1B223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14" y="1298"/>
              <a:ext cx="453" cy="453"/>
              <a:chOff x="1714" y="1298"/>
              <a:chExt cx="453" cy="453"/>
            </a:xfrm>
          </p:grpSpPr>
          <p:sp>
            <p:nvSpPr>
              <p:cNvPr id="67038" name="Freeform 478">
                <a:extLst>
                  <a:ext uri="{FF2B5EF4-FFF2-40B4-BE49-F238E27FC236}">
                    <a16:creationId xmlns:a16="http://schemas.microsoft.com/office/drawing/2014/main" id="{874CD513-35BD-46E9-A4B8-CEAC317762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14" y="1298"/>
                <a:ext cx="453" cy="453"/>
              </a:xfrm>
              <a:custGeom>
                <a:avLst/>
                <a:gdLst>
                  <a:gd name="T0" fmla="*/ 0 w 635"/>
                  <a:gd name="T1" fmla="*/ 635 h 635"/>
                  <a:gd name="T2" fmla="*/ 45 w 635"/>
                  <a:gd name="T3" fmla="*/ 635 h 635"/>
                  <a:gd name="T4" fmla="*/ 45 w 635"/>
                  <a:gd name="T5" fmla="*/ 45 h 635"/>
                  <a:gd name="T6" fmla="*/ 589 w 635"/>
                  <a:gd name="T7" fmla="*/ 45 h 635"/>
                  <a:gd name="T8" fmla="*/ 589 w 635"/>
                  <a:gd name="T9" fmla="*/ 589 h 635"/>
                  <a:gd name="T10" fmla="*/ 45 w 635"/>
                  <a:gd name="T11" fmla="*/ 589 h 635"/>
                  <a:gd name="T12" fmla="*/ 45 w 635"/>
                  <a:gd name="T13" fmla="*/ 635 h 635"/>
                  <a:gd name="T14" fmla="*/ 635 w 635"/>
                  <a:gd name="T15" fmla="*/ 635 h 635"/>
                  <a:gd name="T16" fmla="*/ 635 w 635"/>
                  <a:gd name="T17" fmla="*/ 0 h 635"/>
                  <a:gd name="T18" fmla="*/ 0 w 635"/>
                  <a:gd name="T19" fmla="*/ 0 h 635"/>
                  <a:gd name="T20" fmla="*/ 0 w 635"/>
                  <a:gd name="T21" fmla="*/ 635 h 6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35" h="635">
                    <a:moveTo>
                      <a:pt x="0" y="635"/>
                    </a:moveTo>
                    <a:lnTo>
                      <a:pt x="45" y="635"/>
                    </a:lnTo>
                    <a:lnTo>
                      <a:pt x="45" y="45"/>
                    </a:lnTo>
                    <a:lnTo>
                      <a:pt x="589" y="45"/>
                    </a:lnTo>
                    <a:lnTo>
                      <a:pt x="589" y="589"/>
                    </a:lnTo>
                    <a:lnTo>
                      <a:pt x="45" y="589"/>
                    </a:lnTo>
                    <a:lnTo>
                      <a:pt x="45" y="635"/>
                    </a:lnTo>
                    <a:lnTo>
                      <a:pt x="635" y="635"/>
                    </a:lnTo>
                    <a:lnTo>
                      <a:pt x="635" y="0"/>
                    </a:lnTo>
                    <a:lnTo>
                      <a:pt x="0" y="0"/>
                    </a:lnTo>
                    <a:lnTo>
                      <a:pt x="0" y="635"/>
                    </a:lnTo>
                    <a:close/>
                  </a:path>
                </a:pathLst>
              </a:custGeom>
              <a:solidFill>
                <a:srgbClr val="3366FF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67039" name="Group 479">
                <a:extLst>
                  <a:ext uri="{FF2B5EF4-FFF2-40B4-BE49-F238E27FC236}">
                    <a16:creationId xmlns:a16="http://schemas.microsoft.com/office/drawing/2014/main" id="{AE97F554-DDC3-44D9-90EA-E4C87902871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827" y="1411"/>
                <a:ext cx="227" cy="227"/>
                <a:chOff x="444" y="1570"/>
                <a:chExt cx="227" cy="227"/>
              </a:xfrm>
            </p:grpSpPr>
            <p:sp>
              <p:nvSpPr>
                <p:cNvPr id="67040" name="Oval 480">
                  <a:extLst>
                    <a:ext uri="{FF2B5EF4-FFF2-40B4-BE49-F238E27FC236}">
                      <a16:creationId xmlns:a16="http://schemas.microsoft.com/office/drawing/2014/main" id="{31DCEA13-609E-4158-9D66-9F34960D4E0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44" y="1570"/>
                  <a:ext cx="45" cy="91"/>
                </a:xfrm>
                <a:prstGeom prst="ellipse">
                  <a:avLst/>
                </a:prstGeom>
                <a:solidFill>
                  <a:srgbClr val="3366FF">
                    <a:alpha val="5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041" name="Oval 481">
                  <a:extLst>
                    <a:ext uri="{FF2B5EF4-FFF2-40B4-BE49-F238E27FC236}">
                      <a16:creationId xmlns:a16="http://schemas.microsoft.com/office/drawing/2014/main" id="{EB6A6765-D3E5-41D1-8252-3F626B2E378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25" y="1570"/>
                  <a:ext cx="45" cy="91"/>
                </a:xfrm>
                <a:prstGeom prst="ellipse">
                  <a:avLst/>
                </a:prstGeom>
                <a:solidFill>
                  <a:srgbClr val="3366FF">
                    <a:alpha val="5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042" name="AutoShape 482">
                  <a:extLst>
                    <a:ext uri="{FF2B5EF4-FFF2-40B4-BE49-F238E27FC236}">
                      <a16:creationId xmlns:a16="http://schemas.microsoft.com/office/drawing/2014/main" id="{EC0D1FB3-D10D-4151-8063-75D4B0735FD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5400000">
                  <a:off x="512" y="1638"/>
                  <a:ext cx="91" cy="227"/>
                </a:xfrm>
                <a:prstGeom prst="moon">
                  <a:avLst>
                    <a:gd name="adj" fmla="val 87500"/>
                  </a:avLst>
                </a:prstGeom>
                <a:solidFill>
                  <a:srgbClr val="3366FF">
                    <a:alpha val="5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67043" name="Group 483">
              <a:extLst>
                <a:ext uri="{FF2B5EF4-FFF2-40B4-BE49-F238E27FC236}">
                  <a16:creationId xmlns:a16="http://schemas.microsoft.com/office/drawing/2014/main" id="{00BF2F49-F74F-4607-9D96-8EA55F3B0A2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14" y="1814"/>
              <a:ext cx="453" cy="453"/>
              <a:chOff x="1714" y="1814"/>
              <a:chExt cx="453" cy="453"/>
            </a:xfrm>
          </p:grpSpPr>
          <p:sp>
            <p:nvSpPr>
              <p:cNvPr id="67044" name="Freeform 484">
                <a:extLst>
                  <a:ext uri="{FF2B5EF4-FFF2-40B4-BE49-F238E27FC236}">
                    <a16:creationId xmlns:a16="http://schemas.microsoft.com/office/drawing/2014/main" id="{BBEEE12E-B672-4205-969D-EC82BB53C3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14" y="1814"/>
                <a:ext cx="453" cy="453"/>
              </a:xfrm>
              <a:custGeom>
                <a:avLst/>
                <a:gdLst>
                  <a:gd name="T0" fmla="*/ 0 w 635"/>
                  <a:gd name="T1" fmla="*/ 635 h 635"/>
                  <a:gd name="T2" fmla="*/ 45 w 635"/>
                  <a:gd name="T3" fmla="*/ 635 h 635"/>
                  <a:gd name="T4" fmla="*/ 45 w 635"/>
                  <a:gd name="T5" fmla="*/ 45 h 635"/>
                  <a:gd name="T6" fmla="*/ 589 w 635"/>
                  <a:gd name="T7" fmla="*/ 45 h 635"/>
                  <a:gd name="T8" fmla="*/ 589 w 635"/>
                  <a:gd name="T9" fmla="*/ 589 h 635"/>
                  <a:gd name="T10" fmla="*/ 45 w 635"/>
                  <a:gd name="T11" fmla="*/ 589 h 635"/>
                  <a:gd name="T12" fmla="*/ 45 w 635"/>
                  <a:gd name="T13" fmla="*/ 635 h 635"/>
                  <a:gd name="T14" fmla="*/ 635 w 635"/>
                  <a:gd name="T15" fmla="*/ 635 h 635"/>
                  <a:gd name="T16" fmla="*/ 635 w 635"/>
                  <a:gd name="T17" fmla="*/ 0 h 635"/>
                  <a:gd name="T18" fmla="*/ 0 w 635"/>
                  <a:gd name="T19" fmla="*/ 0 h 635"/>
                  <a:gd name="T20" fmla="*/ 0 w 635"/>
                  <a:gd name="T21" fmla="*/ 635 h 6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35" h="635">
                    <a:moveTo>
                      <a:pt x="0" y="635"/>
                    </a:moveTo>
                    <a:lnTo>
                      <a:pt x="45" y="635"/>
                    </a:lnTo>
                    <a:lnTo>
                      <a:pt x="45" y="45"/>
                    </a:lnTo>
                    <a:lnTo>
                      <a:pt x="589" y="45"/>
                    </a:lnTo>
                    <a:lnTo>
                      <a:pt x="589" y="589"/>
                    </a:lnTo>
                    <a:lnTo>
                      <a:pt x="45" y="589"/>
                    </a:lnTo>
                    <a:lnTo>
                      <a:pt x="45" y="635"/>
                    </a:lnTo>
                    <a:lnTo>
                      <a:pt x="635" y="635"/>
                    </a:lnTo>
                    <a:lnTo>
                      <a:pt x="635" y="0"/>
                    </a:lnTo>
                    <a:lnTo>
                      <a:pt x="0" y="0"/>
                    </a:lnTo>
                    <a:lnTo>
                      <a:pt x="0" y="635"/>
                    </a:lnTo>
                    <a:close/>
                  </a:path>
                </a:pathLst>
              </a:custGeom>
              <a:solidFill>
                <a:srgbClr val="3366FF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67045" name="Group 485">
                <a:extLst>
                  <a:ext uri="{FF2B5EF4-FFF2-40B4-BE49-F238E27FC236}">
                    <a16:creationId xmlns:a16="http://schemas.microsoft.com/office/drawing/2014/main" id="{CC582C4C-D705-4ECA-9E02-EF02F69EDDA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805" y="1924"/>
                <a:ext cx="272" cy="233"/>
                <a:chOff x="1805" y="1933"/>
                <a:chExt cx="318" cy="272"/>
              </a:xfrm>
            </p:grpSpPr>
            <p:sp>
              <p:nvSpPr>
                <p:cNvPr id="67046" name="AutoShape 486">
                  <a:extLst>
                    <a:ext uri="{FF2B5EF4-FFF2-40B4-BE49-F238E27FC236}">
                      <a16:creationId xmlns:a16="http://schemas.microsoft.com/office/drawing/2014/main" id="{51673304-B46C-4928-A9AC-F8F12D9EBF8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05" y="1933"/>
                  <a:ext cx="136" cy="136"/>
                </a:xfrm>
                <a:custGeom>
                  <a:avLst/>
                  <a:gdLst>
                    <a:gd name="G0" fmla="+- 6323 0 0"/>
                    <a:gd name="G1" fmla="+- 11036521 0 0"/>
                    <a:gd name="G2" fmla="+- 0 0 11036521"/>
                    <a:gd name="T0" fmla="*/ 0 256 1"/>
                    <a:gd name="T1" fmla="*/ 180 256 1"/>
                    <a:gd name="G3" fmla="+- 11036521 T0 T1"/>
                    <a:gd name="T2" fmla="*/ 0 256 1"/>
                    <a:gd name="T3" fmla="*/ 90 256 1"/>
                    <a:gd name="G4" fmla="+- 11036521 T2 T3"/>
                    <a:gd name="G5" fmla="*/ G4 2 1"/>
                    <a:gd name="T4" fmla="*/ 90 256 1"/>
                    <a:gd name="T5" fmla="*/ 0 256 1"/>
                    <a:gd name="G6" fmla="+- 11036521 T4 T5"/>
                    <a:gd name="G7" fmla="*/ G6 2 1"/>
                    <a:gd name="G8" fmla="abs 11036521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6323"/>
                    <a:gd name="G18" fmla="*/ 6323 1 2"/>
                    <a:gd name="G19" fmla="+- G18 5400 0"/>
                    <a:gd name="G20" fmla="cos G19 11036521"/>
                    <a:gd name="G21" fmla="sin G19 11036521"/>
                    <a:gd name="G22" fmla="+- G20 10800 0"/>
                    <a:gd name="G23" fmla="+- G21 10800 0"/>
                    <a:gd name="G24" fmla="+- 10800 0 G20"/>
                    <a:gd name="G25" fmla="+- 6323 10800 0"/>
                    <a:gd name="G26" fmla="?: G9 G17 G25"/>
                    <a:gd name="G27" fmla="?: G9 0 21600"/>
                    <a:gd name="G28" fmla="cos 10800 11036521"/>
                    <a:gd name="G29" fmla="sin 10800 11036521"/>
                    <a:gd name="G30" fmla="sin 6323 11036521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11036521 G34 0"/>
                    <a:gd name="G36" fmla="?: G6 G35 G31"/>
                    <a:gd name="G37" fmla="+- 21600 0 G36"/>
                    <a:gd name="G38" fmla="?: G4 0 G33"/>
                    <a:gd name="G39" fmla="?: 11036521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0 h 21600"/>
                    <a:gd name="T14" fmla="*/ 2412 w 21600"/>
                    <a:gd name="T15" fmla="*/ 12521 h 21600"/>
                    <a:gd name="T16" fmla="*/ 10800 w 21600"/>
                    <a:gd name="T17" fmla="*/ 4477 h 21600"/>
                    <a:gd name="T18" fmla="*/ 19188 w 21600"/>
                    <a:gd name="T19" fmla="*/ 12521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4606" y="12070"/>
                      </a:moveTo>
                      <a:cubicBezTo>
                        <a:pt x="4520" y="11652"/>
                        <a:pt x="4477" y="11226"/>
                        <a:pt x="4477" y="10800"/>
                      </a:cubicBezTo>
                      <a:cubicBezTo>
                        <a:pt x="4477" y="7307"/>
                        <a:pt x="7307" y="4477"/>
                        <a:pt x="10800" y="4477"/>
                      </a:cubicBezTo>
                      <a:cubicBezTo>
                        <a:pt x="14292" y="4477"/>
                        <a:pt x="17123" y="7307"/>
                        <a:pt x="17123" y="10800"/>
                      </a:cubicBezTo>
                      <a:cubicBezTo>
                        <a:pt x="17123" y="11226"/>
                        <a:pt x="17079" y="11652"/>
                        <a:pt x="16993" y="12070"/>
                      </a:cubicBezTo>
                      <a:lnTo>
                        <a:pt x="21379" y="12970"/>
                      </a:lnTo>
                      <a:cubicBezTo>
                        <a:pt x="21526" y="12256"/>
                        <a:pt x="21600" y="11529"/>
                        <a:pt x="21600" y="10800"/>
                      </a:cubicBezTo>
                      <a:cubicBezTo>
                        <a:pt x="21600" y="4835"/>
                        <a:pt x="16764" y="0"/>
                        <a:pt x="10800" y="0"/>
                      </a:cubicBezTo>
                      <a:cubicBezTo>
                        <a:pt x="4835" y="0"/>
                        <a:pt x="0" y="4835"/>
                        <a:pt x="0" y="10800"/>
                      </a:cubicBezTo>
                      <a:cubicBezTo>
                        <a:pt x="0" y="11529"/>
                        <a:pt x="73" y="12256"/>
                        <a:pt x="220" y="12970"/>
                      </a:cubicBezTo>
                      <a:close/>
                    </a:path>
                  </a:pathLst>
                </a:custGeom>
                <a:solidFill>
                  <a:srgbClr val="3366FF">
                    <a:alpha val="5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047" name="AutoShape 487">
                  <a:extLst>
                    <a:ext uri="{FF2B5EF4-FFF2-40B4-BE49-F238E27FC236}">
                      <a16:creationId xmlns:a16="http://schemas.microsoft.com/office/drawing/2014/main" id="{54E9B66C-0459-4417-A82F-A6FE9AF44F5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87" y="1933"/>
                  <a:ext cx="136" cy="136"/>
                </a:xfrm>
                <a:custGeom>
                  <a:avLst/>
                  <a:gdLst>
                    <a:gd name="G0" fmla="+- 6323 0 0"/>
                    <a:gd name="G1" fmla="+- 11036521 0 0"/>
                    <a:gd name="G2" fmla="+- 0 0 11036521"/>
                    <a:gd name="T0" fmla="*/ 0 256 1"/>
                    <a:gd name="T1" fmla="*/ 180 256 1"/>
                    <a:gd name="G3" fmla="+- 11036521 T0 T1"/>
                    <a:gd name="T2" fmla="*/ 0 256 1"/>
                    <a:gd name="T3" fmla="*/ 90 256 1"/>
                    <a:gd name="G4" fmla="+- 11036521 T2 T3"/>
                    <a:gd name="G5" fmla="*/ G4 2 1"/>
                    <a:gd name="T4" fmla="*/ 90 256 1"/>
                    <a:gd name="T5" fmla="*/ 0 256 1"/>
                    <a:gd name="G6" fmla="+- 11036521 T4 T5"/>
                    <a:gd name="G7" fmla="*/ G6 2 1"/>
                    <a:gd name="G8" fmla="abs 11036521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6323"/>
                    <a:gd name="G18" fmla="*/ 6323 1 2"/>
                    <a:gd name="G19" fmla="+- G18 5400 0"/>
                    <a:gd name="G20" fmla="cos G19 11036521"/>
                    <a:gd name="G21" fmla="sin G19 11036521"/>
                    <a:gd name="G22" fmla="+- G20 10800 0"/>
                    <a:gd name="G23" fmla="+- G21 10800 0"/>
                    <a:gd name="G24" fmla="+- 10800 0 G20"/>
                    <a:gd name="G25" fmla="+- 6323 10800 0"/>
                    <a:gd name="G26" fmla="?: G9 G17 G25"/>
                    <a:gd name="G27" fmla="?: G9 0 21600"/>
                    <a:gd name="G28" fmla="cos 10800 11036521"/>
                    <a:gd name="G29" fmla="sin 10800 11036521"/>
                    <a:gd name="G30" fmla="sin 6323 11036521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11036521 G34 0"/>
                    <a:gd name="G36" fmla="?: G6 G35 G31"/>
                    <a:gd name="G37" fmla="+- 21600 0 G36"/>
                    <a:gd name="G38" fmla="?: G4 0 G33"/>
                    <a:gd name="G39" fmla="?: 11036521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0 h 21600"/>
                    <a:gd name="T14" fmla="*/ 2412 w 21600"/>
                    <a:gd name="T15" fmla="*/ 12521 h 21600"/>
                    <a:gd name="T16" fmla="*/ 10800 w 21600"/>
                    <a:gd name="T17" fmla="*/ 4477 h 21600"/>
                    <a:gd name="T18" fmla="*/ 19188 w 21600"/>
                    <a:gd name="T19" fmla="*/ 12521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4606" y="12070"/>
                      </a:moveTo>
                      <a:cubicBezTo>
                        <a:pt x="4520" y="11652"/>
                        <a:pt x="4477" y="11226"/>
                        <a:pt x="4477" y="10800"/>
                      </a:cubicBezTo>
                      <a:cubicBezTo>
                        <a:pt x="4477" y="7307"/>
                        <a:pt x="7307" y="4477"/>
                        <a:pt x="10800" y="4477"/>
                      </a:cubicBezTo>
                      <a:cubicBezTo>
                        <a:pt x="14292" y="4477"/>
                        <a:pt x="17123" y="7307"/>
                        <a:pt x="17123" y="10800"/>
                      </a:cubicBezTo>
                      <a:cubicBezTo>
                        <a:pt x="17123" y="11226"/>
                        <a:pt x="17079" y="11652"/>
                        <a:pt x="16993" y="12070"/>
                      </a:cubicBezTo>
                      <a:lnTo>
                        <a:pt x="21379" y="12970"/>
                      </a:lnTo>
                      <a:cubicBezTo>
                        <a:pt x="21526" y="12256"/>
                        <a:pt x="21600" y="11529"/>
                        <a:pt x="21600" y="10800"/>
                      </a:cubicBezTo>
                      <a:cubicBezTo>
                        <a:pt x="21600" y="4835"/>
                        <a:pt x="16764" y="0"/>
                        <a:pt x="10800" y="0"/>
                      </a:cubicBezTo>
                      <a:cubicBezTo>
                        <a:pt x="4835" y="0"/>
                        <a:pt x="0" y="4835"/>
                        <a:pt x="0" y="10800"/>
                      </a:cubicBezTo>
                      <a:cubicBezTo>
                        <a:pt x="0" y="11529"/>
                        <a:pt x="73" y="12256"/>
                        <a:pt x="220" y="12970"/>
                      </a:cubicBezTo>
                      <a:close/>
                    </a:path>
                  </a:pathLst>
                </a:custGeom>
                <a:solidFill>
                  <a:srgbClr val="3366FF">
                    <a:alpha val="5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048" name="AutoShape 488">
                  <a:extLst>
                    <a:ext uri="{FF2B5EF4-FFF2-40B4-BE49-F238E27FC236}">
                      <a16:creationId xmlns:a16="http://schemas.microsoft.com/office/drawing/2014/main" id="{2337D8C7-ED5A-455D-B08E-A1E047D342B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5400000">
                  <a:off x="1896" y="1978"/>
                  <a:ext cx="136" cy="318"/>
                </a:xfrm>
                <a:prstGeom prst="moon">
                  <a:avLst>
                    <a:gd name="adj" fmla="val 87500"/>
                  </a:avLst>
                </a:prstGeom>
                <a:solidFill>
                  <a:srgbClr val="3366FF">
                    <a:alpha val="5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67049" name="Group 489">
              <a:extLst>
                <a:ext uri="{FF2B5EF4-FFF2-40B4-BE49-F238E27FC236}">
                  <a16:creationId xmlns:a16="http://schemas.microsoft.com/office/drawing/2014/main" id="{767E9256-CCC3-4817-BFBB-0E8902B796C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70" y="1780"/>
              <a:ext cx="522" cy="522"/>
              <a:chOff x="1170" y="1780"/>
              <a:chExt cx="522" cy="522"/>
            </a:xfrm>
          </p:grpSpPr>
          <p:sp>
            <p:nvSpPr>
              <p:cNvPr id="67050" name="AutoShape 490">
                <a:extLst>
                  <a:ext uri="{FF2B5EF4-FFF2-40B4-BE49-F238E27FC236}">
                    <a16:creationId xmlns:a16="http://schemas.microsoft.com/office/drawing/2014/main" id="{232081E5-FA5A-4430-816B-3CF30722296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00000">
                <a:off x="1170" y="1780"/>
                <a:ext cx="522" cy="522"/>
              </a:xfrm>
              <a:prstGeom prst="plus">
                <a:avLst>
                  <a:gd name="adj" fmla="val 46745"/>
                </a:avLst>
              </a:prstGeom>
              <a:solidFill>
                <a:srgbClr val="3366FF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67051" name="Group 491">
                <a:extLst>
                  <a:ext uri="{FF2B5EF4-FFF2-40B4-BE49-F238E27FC236}">
                    <a16:creationId xmlns:a16="http://schemas.microsoft.com/office/drawing/2014/main" id="{9B21AE48-6FFE-4CE6-B015-BAC08ED9432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351" y="1842"/>
                <a:ext cx="181" cy="77"/>
                <a:chOff x="398" y="2069"/>
                <a:chExt cx="318" cy="136"/>
              </a:xfrm>
            </p:grpSpPr>
            <p:sp>
              <p:nvSpPr>
                <p:cNvPr id="67052" name="AutoShape 492">
                  <a:extLst>
                    <a:ext uri="{FF2B5EF4-FFF2-40B4-BE49-F238E27FC236}">
                      <a16:creationId xmlns:a16="http://schemas.microsoft.com/office/drawing/2014/main" id="{82DC5C15-4B26-4A54-81B9-CC611C2E576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8" y="2069"/>
                  <a:ext cx="136" cy="136"/>
                </a:xfrm>
                <a:custGeom>
                  <a:avLst/>
                  <a:gdLst>
                    <a:gd name="G0" fmla="+- 6323 0 0"/>
                    <a:gd name="G1" fmla="+- 11036521 0 0"/>
                    <a:gd name="G2" fmla="+- 0 0 11036521"/>
                    <a:gd name="T0" fmla="*/ 0 256 1"/>
                    <a:gd name="T1" fmla="*/ 180 256 1"/>
                    <a:gd name="G3" fmla="+- 11036521 T0 T1"/>
                    <a:gd name="T2" fmla="*/ 0 256 1"/>
                    <a:gd name="T3" fmla="*/ 90 256 1"/>
                    <a:gd name="G4" fmla="+- 11036521 T2 T3"/>
                    <a:gd name="G5" fmla="*/ G4 2 1"/>
                    <a:gd name="T4" fmla="*/ 90 256 1"/>
                    <a:gd name="T5" fmla="*/ 0 256 1"/>
                    <a:gd name="G6" fmla="+- 11036521 T4 T5"/>
                    <a:gd name="G7" fmla="*/ G6 2 1"/>
                    <a:gd name="G8" fmla="abs 11036521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6323"/>
                    <a:gd name="G18" fmla="*/ 6323 1 2"/>
                    <a:gd name="G19" fmla="+- G18 5400 0"/>
                    <a:gd name="G20" fmla="cos G19 11036521"/>
                    <a:gd name="G21" fmla="sin G19 11036521"/>
                    <a:gd name="G22" fmla="+- G20 10800 0"/>
                    <a:gd name="G23" fmla="+- G21 10800 0"/>
                    <a:gd name="G24" fmla="+- 10800 0 G20"/>
                    <a:gd name="G25" fmla="+- 6323 10800 0"/>
                    <a:gd name="G26" fmla="?: G9 G17 G25"/>
                    <a:gd name="G27" fmla="?: G9 0 21600"/>
                    <a:gd name="G28" fmla="cos 10800 11036521"/>
                    <a:gd name="G29" fmla="sin 10800 11036521"/>
                    <a:gd name="G30" fmla="sin 6323 11036521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11036521 G34 0"/>
                    <a:gd name="G36" fmla="?: G6 G35 G31"/>
                    <a:gd name="G37" fmla="+- 21600 0 G36"/>
                    <a:gd name="G38" fmla="?: G4 0 G33"/>
                    <a:gd name="G39" fmla="?: 11036521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0 h 21600"/>
                    <a:gd name="T14" fmla="*/ 2412 w 21600"/>
                    <a:gd name="T15" fmla="*/ 12521 h 21600"/>
                    <a:gd name="T16" fmla="*/ 10800 w 21600"/>
                    <a:gd name="T17" fmla="*/ 4477 h 21600"/>
                    <a:gd name="T18" fmla="*/ 19188 w 21600"/>
                    <a:gd name="T19" fmla="*/ 12521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4606" y="12070"/>
                      </a:moveTo>
                      <a:cubicBezTo>
                        <a:pt x="4520" y="11652"/>
                        <a:pt x="4477" y="11226"/>
                        <a:pt x="4477" y="10800"/>
                      </a:cubicBezTo>
                      <a:cubicBezTo>
                        <a:pt x="4477" y="7307"/>
                        <a:pt x="7307" y="4477"/>
                        <a:pt x="10800" y="4477"/>
                      </a:cubicBezTo>
                      <a:cubicBezTo>
                        <a:pt x="14292" y="4477"/>
                        <a:pt x="17123" y="7307"/>
                        <a:pt x="17123" y="10800"/>
                      </a:cubicBezTo>
                      <a:cubicBezTo>
                        <a:pt x="17123" y="11226"/>
                        <a:pt x="17079" y="11652"/>
                        <a:pt x="16993" y="12070"/>
                      </a:cubicBezTo>
                      <a:lnTo>
                        <a:pt x="21379" y="12970"/>
                      </a:lnTo>
                      <a:cubicBezTo>
                        <a:pt x="21526" y="12256"/>
                        <a:pt x="21600" y="11529"/>
                        <a:pt x="21600" y="10800"/>
                      </a:cubicBezTo>
                      <a:cubicBezTo>
                        <a:pt x="21600" y="4835"/>
                        <a:pt x="16764" y="0"/>
                        <a:pt x="10800" y="0"/>
                      </a:cubicBezTo>
                      <a:cubicBezTo>
                        <a:pt x="4835" y="0"/>
                        <a:pt x="0" y="4835"/>
                        <a:pt x="0" y="10800"/>
                      </a:cubicBezTo>
                      <a:cubicBezTo>
                        <a:pt x="0" y="11529"/>
                        <a:pt x="73" y="12256"/>
                        <a:pt x="220" y="12970"/>
                      </a:cubicBezTo>
                      <a:close/>
                    </a:path>
                  </a:pathLst>
                </a:custGeom>
                <a:solidFill>
                  <a:srgbClr val="3366FF">
                    <a:alpha val="5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053" name="AutoShape 493">
                  <a:extLst>
                    <a:ext uri="{FF2B5EF4-FFF2-40B4-BE49-F238E27FC236}">
                      <a16:creationId xmlns:a16="http://schemas.microsoft.com/office/drawing/2014/main" id="{ECB2D9DC-BC2D-42EC-81A0-C8B6339D381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80" y="2069"/>
                  <a:ext cx="136" cy="136"/>
                </a:xfrm>
                <a:custGeom>
                  <a:avLst/>
                  <a:gdLst>
                    <a:gd name="G0" fmla="+- 6323 0 0"/>
                    <a:gd name="G1" fmla="+- 11036521 0 0"/>
                    <a:gd name="G2" fmla="+- 0 0 11036521"/>
                    <a:gd name="T0" fmla="*/ 0 256 1"/>
                    <a:gd name="T1" fmla="*/ 180 256 1"/>
                    <a:gd name="G3" fmla="+- 11036521 T0 T1"/>
                    <a:gd name="T2" fmla="*/ 0 256 1"/>
                    <a:gd name="T3" fmla="*/ 90 256 1"/>
                    <a:gd name="G4" fmla="+- 11036521 T2 T3"/>
                    <a:gd name="G5" fmla="*/ G4 2 1"/>
                    <a:gd name="T4" fmla="*/ 90 256 1"/>
                    <a:gd name="T5" fmla="*/ 0 256 1"/>
                    <a:gd name="G6" fmla="+- 11036521 T4 T5"/>
                    <a:gd name="G7" fmla="*/ G6 2 1"/>
                    <a:gd name="G8" fmla="abs 11036521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6323"/>
                    <a:gd name="G18" fmla="*/ 6323 1 2"/>
                    <a:gd name="G19" fmla="+- G18 5400 0"/>
                    <a:gd name="G20" fmla="cos G19 11036521"/>
                    <a:gd name="G21" fmla="sin G19 11036521"/>
                    <a:gd name="G22" fmla="+- G20 10800 0"/>
                    <a:gd name="G23" fmla="+- G21 10800 0"/>
                    <a:gd name="G24" fmla="+- 10800 0 G20"/>
                    <a:gd name="G25" fmla="+- 6323 10800 0"/>
                    <a:gd name="G26" fmla="?: G9 G17 G25"/>
                    <a:gd name="G27" fmla="?: G9 0 21600"/>
                    <a:gd name="G28" fmla="cos 10800 11036521"/>
                    <a:gd name="G29" fmla="sin 10800 11036521"/>
                    <a:gd name="G30" fmla="sin 6323 11036521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11036521 G34 0"/>
                    <a:gd name="G36" fmla="?: G6 G35 G31"/>
                    <a:gd name="G37" fmla="+- 21600 0 G36"/>
                    <a:gd name="G38" fmla="?: G4 0 G33"/>
                    <a:gd name="G39" fmla="?: 11036521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0 h 21600"/>
                    <a:gd name="T14" fmla="*/ 2412 w 21600"/>
                    <a:gd name="T15" fmla="*/ 12521 h 21600"/>
                    <a:gd name="T16" fmla="*/ 10800 w 21600"/>
                    <a:gd name="T17" fmla="*/ 4477 h 21600"/>
                    <a:gd name="T18" fmla="*/ 19188 w 21600"/>
                    <a:gd name="T19" fmla="*/ 12521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4606" y="12070"/>
                      </a:moveTo>
                      <a:cubicBezTo>
                        <a:pt x="4520" y="11652"/>
                        <a:pt x="4477" y="11226"/>
                        <a:pt x="4477" y="10800"/>
                      </a:cubicBezTo>
                      <a:cubicBezTo>
                        <a:pt x="4477" y="7307"/>
                        <a:pt x="7307" y="4477"/>
                        <a:pt x="10800" y="4477"/>
                      </a:cubicBezTo>
                      <a:cubicBezTo>
                        <a:pt x="14292" y="4477"/>
                        <a:pt x="17123" y="7307"/>
                        <a:pt x="17123" y="10800"/>
                      </a:cubicBezTo>
                      <a:cubicBezTo>
                        <a:pt x="17123" y="11226"/>
                        <a:pt x="17079" y="11652"/>
                        <a:pt x="16993" y="12070"/>
                      </a:cubicBezTo>
                      <a:lnTo>
                        <a:pt x="21379" y="12970"/>
                      </a:lnTo>
                      <a:cubicBezTo>
                        <a:pt x="21526" y="12256"/>
                        <a:pt x="21600" y="11529"/>
                        <a:pt x="21600" y="10800"/>
                      </a:cubicBezTo>
                      <a:cubicBezTo>
                        <a:pt x="21600" y="4835"/>
                        <a:pt x="16764" y="0"/>
                        <a:pt x="10800" y="0"/>
                      </a:cubicBezTo>
                      <a:cubicBezTo>
                        <a:pt x="4835" y="0"/>
                        <a:pt x="0" y="4835"/>
                        <a:pt x="0" y="10800"/>
                      </a:cubicBezTo>
                      <a:cubicBezTo>
                        <a:pt x="0" y="11529"/>
                        <a:pt x="73" y="12256"/>
                        <a:pt x="220" y="12970"/>
                      </a:cubicBezTo>
                      <a:close/>
                    </a:path>
                  </a:pathLst>
                </a:custGeom>
                <a:solidFill>
                  <a:srgbClr val="3366FF">
                    <a:alpha val="5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67054" name="Group 494">
              <a:extLst>
                <a:ext uri="{FF2B5EF4-FFF2-40B4-BE49-F238E27FC236}">
                  <a16:creationId xmlns:a16="http://schemas.microsoft.com/office/drawing/2014/main" id="{2482F796-7A29-4611-AF5E-9AA2E9E3DAD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71" y="1823"/>
              <a:ext cx="544" cy="435"/>
              <a:chOff x="671" y="1823"/>
              <a:chExt cx="544" cy="435"/>
            </a:xfrm>
          </p:grpSpPr>
          <p:sp>
            <p:nvSpPr>
              <p:cNvPr id="67055" name="Freeform 495">
                <a:extLst>
                  <a:ext uri="{FF2B5EF4-FFF2-40B4-BE49-F238E27FC236}">
                    <a16:creationId xmlns:a16="http://schemas.microsoft.com/office/drawing/2014/main" id="{F11B7854-78A7-44B8-A922-190A2A3188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1" y="1823"/>
                <a:ext cx="544" cy="435"/>
              </a:xfrm>
              <a:custGeom>
                <a:avLst/>
                <a:gdLst>
                  <a:gd name="T0" fmla="*/ 0 w 907"/>
                  <a:gd name="T1" fmla="*/ 726 h 726"/>
                  <a:gd name="T2" fmla="*/ 453 w 907"/>
                  <a:gd name="T3" fmla="*/ 0 h 726"/>
                  <a:gd name="T4" fmla="*/ 907 w 907"/>
                  <a:gd name="T5" fmla="*/ 726 h 726"/>
                  <a:gd name="T6" fmla="*/ 453 w 907"/>
                  <a:gd name="T7" fmla="*/ 726 h 726"/>
                  <a:gd name="T8" fmla="*/ 453 w 907"/>
                  <a:gd name="T9" fmla="*/ 680 h 726"/>
                  <a:gd name="T10" fmla="*/ 816 w 907"/>
                  <a:gd name="T11" fmla="*/ 680 h 726"/>
                  <a:gd name="T12" fmla="*/ 453 w 907"/>
                  <a:gd name="T13" fmla="*/ 91 h 726"/>
                  <a:gd name="T14" fmla="*/ 90 w 907"/>
                  <a:gd name="T15" fmla="*/ 680 h 726"/>
                  <a:gd name="T16" fmla="*/ 453 w 907"/>
                  <a:gd name="T17" fmla="*/ 680 h 726"/>
                  <a:gd name="T18" fmla="*/ 453 w 907"/>
                  <a:gd name="T19" fmla="*/ 726 h 726"/>
                  <a:gd name="T20" fmla="*/ 0 w 907"/>
                  <a:gd name="T21" fmla="*/ 726 h 7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07" h="726">
                    <a:moveTo>
                      <a:pt x="0" y="726"/>
                    </a:moveTo>
                    <a:lnTo>
                      <a:pt x="453" y="0"/>
                    </a:lnTo>
                    <a:lnTo>
                      <a:pt x="907" y="726"/>
                    </a:lnTo>
                    <a:lnTo>
                      <a:pt x="453" y="726"/>
                    </a:lnTo>
                    <a:lnTo>
                      <a:pt x="453" y="680"/>
                    </a:lnTo>
                    <a:lnTo>
                      <a:pt x="816" y="680"/>
                    </a:lnTo>
                    <a:lnTo>
                      <a:pt x="453" y="91"/>
                    </a:lnTo>
                    <a:lnTo>
                      <a:pt x="90" y="680"/>
                    </a:lnTo>
                    <a:lnTo>
                      <a:pt x="453" y="680"/>
                    </a:lnTo>
                    <a:lnTo>
                      <a:pt x="453" y="726"/>
                    </a:lnTo>
                    <a:lnTo>
                      <a:pt x="0" y="726"/>
                    </a:lnTo>
                    <a:close/>
                  </a:path>
                </a:pathLst>
              </a:custGeom>
              <a:solidFill>
                <a:srgbClr val="3366FF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67056" name="Group 496">
                <a:extLst>
                  <a:ext uri="{FF2B5EF4-FFF2-40B4-BE49-F238E27FC236}">
                    <a16:creationId xmlns:a16="http://schemas.microsoft.com/office/drawing/2014/main" id="{D6696ED9-EE69-4991-A05F-3739DCB99E2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852" y="2024"/>
                <a:ext cx="181" cy="181"/>
                <a:chOff x="1805" y="1933"/>
                <a:chExt cx="318" cy="272"/>
              </a:xfrm>
            </p:grpSpPr>
            <p:sp>
              <p:nvSpPr>
                <p:cNvPr id="67057" name="AutoShape 497">
                  <a:extLst>
                    <a:ext uri="{FF2B5EF4-FFF2-40B4-BE49-F238E27FC236}">
                      <a16:creationId xmlns:a16="http://schemas.microsoft.com/office/drawing/2014/main" id="{DA5C934D-BF98-422C-BAB3-0ED68626EBD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05" y="1933"/>
                  <a:ext cx="136" cy="136"/>
                </a:xfrm>
                <a:custGeom>
                  <a:avLst/>
                  <a:gdLst>
                    <a:gd name="G0" fmla="+- 6323 0 0"/>
                    <a:gd name="G1" fmla="+- 11036521 0 0"/>
                    <a:gd name="G2" fmla="+- 0 0 11036521"/>
                    <a:gd name="T0" fmla="*/ 0 256 1"/>
                    <a:gd name="T1" fmla="*/ 180 256 1"/>
                    <a:gd name="G3" fmla="+- 11036521 T0 T1"/>
                    <a:gd name="T2" fmla="*/ 0 256 1"/>
                    <a:gd name="T3" fmla="*/ 90 256 1"/>
                    <a:gd name="G4" fmla="+- 11036521 T2 T3"/>
                    <a:gd name="G5" fmla="*/ G4 2 1"/>
                    <a:gd name="T4" fmla="*/ 90 256 1"/>
                    <a:gd name="T5" fmla="*/ 0 256 1"/>
                    <a:gd name="G6" fmla="+- 11036521 T4 T5"/>
                    <a:gd name="G7" fmla="*/ G6 2 1"/>
                    <a:gd name="G8" fmla="abs 11036521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6323"/>
                    <a:gd name="G18" fmla="*/ 6323 1 2"/>
                    <a:gd name="G19" fmla="+- G18 5400 0"/>
                    <a:gd name="G20" fmla="cos G19 11036521"/>
                    <a:gd name="G21" fmla="sin G19 11036521"/>
                    <a:gd name="G22" fmla="+- G20 10800 0"/>
                    <a:gd name="G23" fmla="+- G21 10800 0"/>
                    <a:gd name="G24" fmla="+- 10800 0 G20"/>
                    <a:gd name="G25" fmla="+- 6323 10800 0"/>
                    <a:gd name="G26" fmla="?: G9 G17 G25"/>
                    <a:gd name="G27" fmla="?: G9 0 21600"/>
                    <a:gd name="G28" fmla="cos 10800 11036521"/>
                    <a:gd name="G29" fmla="sin 10800 11036521"/>
                    <a:gd name="G30" fmla="sin 6323 11036521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11036521 G34 0"/>
                    <a:gd name="G36" fmla="?: G6 G35 G31"/>
                    <a:gd name="G37" fmla="+- 21600 0 G36"/>
                    <a:gd name="G38" fmla="?: G4 0 G33"/>
                    <a:gd name="G39" fmla="?: 11036521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0 h 21600"/>
                    <a:gd name="T14" fmla="*/ 2412 w 21600"/>
                    <a:gd name="T15" fmla="*/ 12521 h 21600"/>
                    <a:gd name="T16" fmla="*/ 10800 w 21600"/>
                    <a:gd name="T17" fmla="*/ 4477 h 21600"/>
                    <a:gd name="T18" fmla="*/ 19188 w 21600"/>
                    <a:gd name="T19" fmla="*/ 12521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4606" y="12070"/>
                      </a:moveTo>
                      <a:cubicBezTo>
                        <a:pt x="4520" y="11652"/>
                        <a:pt x="4477" y="11226"/>
                        <a:pt x="4477" y="10800"/>
                      </a:cubicBezTo>
                      <a:cubicBezTo>
                        <a:pt x="4477" y="7307"/>
                        <a:pt x="7307" y="4477"/>
                        <a:pt x="10800" y="4477"/>
                      </a:cubicBezTo>
                      <a:cubicBezTo>
                        <a:pt x="14292" y="4477"/>
                        <a:pt x="17123" y="7307"/>
                        <a:pt x="17123" y="10800"/>
                      </a:cubicBezTo>
                      <a:cubicBezTo>
                        <a:pt x="17123" y="11226"/>
                        <a:pt x="17079" y="11652"/>
                        <a:pt x="16993" y="12070"/>
                      </a:cubicBezTo>
                      <a:lnTo>
                        <a:pt x="21379" y="12970"/>
                      </a:lnTo>
                      <a:cubicBezTo>
                        <a:pt x="21526" y="12256"/>
                        <a:pt x="21600" y="11529"/>
                        <a:pt x="21600" y="10800"/>
                      </a:cubicBezTo>
                      <a:cubicBezTo>
                        <a:pt x="21600" y="4835"/>
                        <a:pt x="16764" y="0"/>
                        <a:pt x="10800" y="0"/>
                      </a:cubicBezTo>
                      <a:cubicBezTo>
                        <a:pt x="4835" y="0"/>
                        <a:pt x="0" y="4835"/>
                        <a:pt x="0" y="10800"/>
                      </a:cubicBezTo>
                      <a:cubicBezTo>
                        <a:pt x="0" y="11529"/>
                        <a:pt x="73" y="12256"/>
                        <a:pt x="220" y="12970"/>
                      </a:cubicBezTo>
                      <a:close/>
                    </a:path>
                  </a:pathLst>
                </a:custGeom>
                <a:solidFill>
                  <a:srgbClr val="3366FF">
                    <a:alpha val="5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058" name="AutoShape 498">
                  <a:extLst>
                    <a:ext uri="{FF2B5EF4-FFF2-40B4-BE49-F238E27FC236}">
                      <a16:creationId xmlns:a16="http://schemas.microsoft.com/office/drawing/2014/main" id="{483EA2C1-F16B-4389-8FE9-EFC1F877461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87" y="1933"/>
                  <a:ext cx="136" cy="136"/>
                </a:xfrm>
                <a:custGeom>
                  <a:avLst/>
                  <a:gdLst>
                    <a:gd name="G0" fmla="+- 6323 0 0"/>
                    <a:gd name="G1" fmla="+- 11036521 0 0"/>
                    <a:gd name="G2" fmla="+- 0 0 11036521"/>
                    <a:gd name="T0" fmla="*/ 0 256 1"/>
                    <a:gd name="T1" fmla="*/ 180 256 1"/>
                    <a:gd name="G3" fmla="+- 11036521 T0 T1"/>
                    <a:gd name="T2" fmla="*/ 0 256 1"/>
                    <a:gd name="T3" fmla="*/ 90 256 1"/>
                    <a:gd name="G4" fmla="+- 11036521 T2 T3"/>
                    <a:gd name="G5" fmla="*/ G4 2 1"/>
                    <a:gd name="T4" fmla="*/ 90 256 1"/>
                    <a:gd name="T5" fmla="*/ 0 256 1"/>
                    <a:gd name="G6" fmla="+- 11036521 T4 T5"/>
                    <a:gd name="G7" fmla="*/ G6 2 1"/>
                    <a:gd name="G8" fmla="abs 11036521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6323"/>
                    <a:gd name="G18" fmla="*/ 6323 1 2"/>
                    <a:gd name="G19" fmla="+- G18 5400 0"/>
                    <a:gd name="G20" fmla="cos G19 11036521"/>
                    <a:gd name="G21" fmla="sin G19 11036521"/>
                    <a:gd name="G22" fmla="+- G20 10800 0"/>
                    <a:gd name="G23" fmla="+- G21 10800 0"/>
                    <a:gd name="G24" fmla="+- 10800 0 G20"/>
                    <a:gd name="G25" fmla="+- 6323 10800 0"/>
                    <a:gd name="G26" fmla="?: G9 G17 G25"/>
                    <a:gd name="G27" fmla="?: G9 0 21600"/>
                    <a:gd name="G28" fmla="cos 10800 11036521"/>
                    <a:gd name="G29" fmla="sin 10800 11036521"/>
                    <a:gd name="G30" fmla="sin 6323 11036521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11036521 G34 0"/>
                    <a:gd name="G36" fmla="?: G6 G35 G31"/>
                    <a:gd name="G37" fmla="+- 21600 0 G36"/>
                    <a:gd name="G38" fmla="?: G4 0 G33"/>
                    <a:gd name="G39" fmla="?: 11036521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0 h 21600"/>
                    <a:gd name="T14" fmla="*/ 2412 w 21600"/>
                    <a:gd name="T15" fmla="*/ 12521 h 21600"/>
                    <a:gd name="T16" fmla="*/ 10800 w 21600"/>
                    <a:gd name="T17" fmla="*/ 4477 h 21600"/>
                    <a:gd name="T18" fmla="*/ 19188 w 21600"/>
                    <a:gd name="T19" fmla="*/ 12521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4606" y="12070"/>
                      </a:moveTo>
                      <a:cubicBezTo>
                        <a:pt x="4520" y="11652"/>
                        <a:pt x="4477" y="11226"/>
                        <a:pt x="4477" y="10800"/>
                      </a:cubicBezTo>
                      <a:cubicBezTo>
                        <a:pt x="4477" y="7307"/>
                        <a:pt x="7307" y="4477"/>
                        <a:pt x="10800" y="4477"/>
                      </a:cubicBezTo>
                      <a:cubicBezTo>
                        <a:pt x="14292" y="4477"/>
                        <a:pt x="17123" y="7307"/>
                        <a:pt x="17123" y="10800"/>
                      </a:cubicBezTo>
                      <a:cubicBezTo>
                        <a:pt x="17123" y="11226"/>
                        <a:pt x="17079" y="11652"/>
                        <a:pt x="16993" y="12070"/>
                      </a:cubicBezTo>
                      <a:lnTo>
                        <a:pt x="21379" y="12970"/>
                      </a:lnTo>
                      <a:cubicBezTo>
                        <a:pt x="21526" y="12256"/>
                        <a:pt x="21600" y="11529"/>
                        <a:pt x="21600" y="10800"/>
                      </a:cubicBezTo>
                      <a:cubicBezTo>
                        <a:pt x="21600" y="4835"/>
                        <a:pt x="16764" y="0"/>
                        <a:pt x="10800" y="0"/>
                      </a:cubicBezTo>
                      <a:cubicBezTo>
                        <a:pt x="4835" y="0"/>
                        <a:pt x="0" y="4835"/>
                        <a:pt x="0" y="10800"/>
                      </a:cubicBezTo>
                      <a:cubicBezTo>
                        <a:pt x="0" y="11529"/>
                        <a:pt x="73" y="12256"/>
                        <a:pt x="220" y="12970"/>
                      </a:cubicBezTo>
                      <a:close/>
                    </a:path>
                  </a:pathLst>
                </a:custGeom>
                <a:solidFill>
                  <a:srgbClr val="3366FF">
                    <a:alpha val="5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059" name="AutoShape 499">
                  <a:extLst>
                    <a:ext uri="{FF2B5EF4-FFF2-40B4-BE49-F238E27FC236}">
                      <a16:creationId xmlns:a16="http://schemas.microsoft.com/office/drawing/2014/main" id="{D64429DB-0B52-4D89-B299-71DD4A76341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5400000">
                  <a:off x="1896" y="1978"/>
                  <a:ext cx="136" cy="318"/>
                </a:xfrm>
                <a:prstGeom prst="moon">
                  <a:avLst>
                    <a:gd name="adj" fmla="val 87500"/>
                  </a:avLst>
                </a:prstGeom>
                <a:solidFill>
                  <a:srgbClr val="3366FF">
                    <a:alpha val="5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12904</TotalTime>
  <Words>0</Words>
  <Application>Microsoft Office PowerPoint</Application>
  <PresentationFormat>A4 210 x 297 mm</PresentationFormat>
  <Paragraphs>0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1" baseType="lpstr">
      <vt:lpstr>Arial</vt:lpstr>
      <vt:lpstr>ＭＳ Ｐゴシック</vt:lpstr>
      <vt:lpstr>メイリオ</vt:lpstr>
      <vt:lpstr>ＭＳ Ｐ明朝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pptxc15_○×△□マーク</dc:title>
  <dc:subject>pptxc15_○×△□マーク</dc:subject>
  <dc:creator>でじけろお</dc:creator>
  <cp:revision>2</cp:revision>
  <dcterms:created xsi:type="dcterms:W3CDTF">2010-10-12T01:13:58Z</dcterms:created>
  <dcterms:modified xsi:type="dcterms:W3CDTF">2019-10-25T00:22:37Z</dcterms:modified>
  <cp:version>2</cp:version>
</cp:coreProperties>
</file>